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5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7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8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9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20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22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23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24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25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26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7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28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29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0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notesSlides/notesSlide31.xml" ContentType="application/vnd.openxmlformats-officedocument.presentationml.notesSlid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32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33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34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35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36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37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38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39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40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41.xml" ContentType="application/vnd.openxmlformats-officedocument.presentationml.notesSlide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42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notesSlides/notesSlide43.xml" ContentType="application/vnd.openxmlformats-officedocument.presentationml.notesSlide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44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45.xml" ContentType="application/vnd.openxmlformats-officedocument.presentationml.notesSlide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46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notesSlides/notesSlide47.xml" ContentType="application/vnd.openxmlformats-officedocument.presentationml.notesSlid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48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49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50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notesSlides/notesSlide51.xml" ContentType="application/vnd.openxmlformats-officedocument.presentationml.notesSlide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notesSlides/notesSlide52.xml" ContentType="application/vnd.openxmlformats-officedocument.presentationml.notesSlide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notesSlides/notesSlide53.xml" ContentType="application/vnd.openxmlformats-officedocument.presentationml.notesSlide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notesSlides/notesSlide54.xml" ContentType="application/vnd.openxmlformats-officedocument.presentationml.notesSlide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notesSlides/notesSlide55.xml" ContentType="application/vnd.openxmlformats-officedocument.presentationml.notesSlide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notesSlides/notesSlide56.xml" ContentType="application/vnd.openxmlformats-officedocument.presentationml.notesSlide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notesSlides/notesSlide57.xml" ContentType="application/vnd.openxmlformats-officedocument.presentationml.notesSlide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notesSlides/notesSlide5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notesSlides/notesSlide59.xml" ContentType="application/vnd.openxmlformats-officedocument.presentationml.notesSlide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notesSlides/notesSlide60.xml" ContentType="application/vnd.openxmlformats-officedocument.presentationml.notesSlide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notesSlides/notesSlide61.xml" ContentType="application/vnd.openxmlformats-officedocument.presentationml.notesSlide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notesSlides/notesSlide62.xml" ContentType="application/vnd.openxmlformats-officedocument.presentationml.notesSlide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63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notesSlides/notesSlide64.xml" ContentType="application/vnd.openxmlformats-officedocument.presentationml.notesSlide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notesSlides/notesSlide65.xml" ContentType="application/vnd.openxmlformats-officedocument.presentationml.notesSlide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notesSlides/notesSlide68.xml" ContentType="application/vnd.openxmlformats-officedocument.presentationml.notesSlide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notesSlides/notesSlide69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8" r:id="rId4"/>
    <p:sldMasterId id="2147483793" r:id="rId5"/>
    <p:sldMasterId id="2147483763" r:id="rId6"/>
  </p:sldMasterIdLst>
  <p:notesMasterIdLst>
    <p:notesMasterId r:id="rId126"/>
  </p:notesMasterIdLst>
  <p:handoutMasterIdLst>
    <p:handoutMasterId r:id="rId127"/>
  </p:handoutMasterIdLst>
  <p:sldIdLst>
    <p:sldId id="256" r:id="rId7"/>
    <p:sldId id="257" r:id="rId8"/>
    <p:sldId id="840" r:id="rId9"/>
    <p:sldId id="842" r:id="rId10"/>
    <p:sldId id="890" r:id="rId11"/>
    <p:sldId id="883" r:id="rId12"/>
    <p:sldId id="888" r:id="rId13"/>
    <p:sldId id="734" r:id="rId14"/>
    <p:sldId id="822" r:id="rId15"/>
    <p:sldId id="747" r:id="rId16"/>
    <p:sldId id="804" r:id="rId17"/>
    <p:sldId id="756" r:id="rId18"/>
    <p:sldId id="870" r:id="rId19"/>
    <p:sldId id="762" r:id="rId20"/>
    <p:sldId id="763" r:id="rId21"/>
    <p:sldId id="766" r:id="rId22"/>
    <p:sldId id="767" r:id="rId23"/>
    <p:sldId id="768" r:id="rId24"/>
    <p:sldId id="769" r:id="rId25"/>
    <p:sldId id="843" r:id="rId26"/>
    <p:sldId id="877" r:id="rId27"/>
    <p:sldId id="770" r:id="rId28"/>
    <p:sldId id="879" r:id="rId29"/>
    <p:sldId id="876" r:id="rId30"/>
    <p:sldId id="771" r:id="rId31"/>
    <p:sldId id="773" r:id="rId32"/>
    <p:sldId id="772" r:id="rId33"/>
    <p:sldId id="874" r:id="rId34"/>
    <p:sldId id="873" r:id="rId35"/>
    <p:sldId id="845" r:id="rId36"/>
    <p:sldId id="844" r:id="rId37"/>
    <p:sldId id="830" r:id="rId38"/>
    <p:sldId id="831" r:id="rId39"/>
    <p:sldId id="832" r:id="rId40"/>
    <p:sldId id="833" r:id="rId41"/>
    <p:sldId id="849" r:id="rId42"/>
    <p:sldId id="878" r:id="rId43"/>
    <p:sldId id="871" r:id="rId44"/>
    <p:sldId id="869" r:id="rId45"/>
    <p:sldId id="847" r:id="rId46"/>
    <p:sldId id="776" r:id="rId47"/>
    <p:sldId id="777" r:id="rId48"/>
    <p:sldId id="783" r:id="rId49"/>
    <p:sldId id="778" r:id="rId50"/>
    <p:sldId id="779" r:id="rId51"/>
    <p:sldId id="780" r:id="rId52"/>
    <p:sldId id="781" r:id="rId53"/>
    <p:sldId id="787" r:id="rId54"/>
    <p:sldId id="828" r:id="rId55"/>
    <p:sldId id="852" r:id="rId56"/>
    <p:sldId id="784" r:id="rId57"/>
    <p:sldId id="800" r:id="rId58"/>
    <p:sldId id="801" r:id="rId59"/>
    <p:sldId id="823" r:id="rId60"/>
    <p:sldId id="786" r:id="rId61"/>
    <p:sldId id="790" r:id="rId62"/>
    <p:sldId id="793" r:id="rId63"/>
    <p:sldId id="858" r:id="rId64"/>
    <p:sldId id="791" r:id="rId65"/>
    <p:sldId id="792" r:id="rId66"/>
    <p:sldId id="860" r:id="rId67"/>
    <p:sldId id="862" r:id="rId68"/>
    <p:sldId id="853" r:id="rId69"/>
    <p:sldId id="789" r:id="rId70"/>
    <p:sldId id="799" r:id="rId71"/>
    <p:sldId id="798" r:id="rId72"/>
    <p:sldId id="788" r:id="rId73"/>
    <p:sldId id="824" r:id="rId74"/>
    <p:sldId id="863" r:id="rId75"/>
    <p:sldId id="864" r:id="rId76"/>
    <p:sldId id="795" r:id="rId77"/>
    <p:sldId id="825" r:id="rId78"/>
    <p:sldId id="826" r:id="rId79"/>
    <p:sldId id="796" r:id="rId80"/>
    <p:sldId id="865" r:id="rId81"/>
    <p:sldId id="797" r:id="rId82"/>
    <p:sldId id="827" r:id="rId83"/>
    <p:sldId id="866" r:id="rId84"/>
    <p:sldId id="850" r:id="rId85"/>
    <p:sldId id="750" r:id="rId86"/>
    <p:sldId id="805" r:id="rId87"/>
    <p:sldId id="846" r:id="rId88"/>
    <p:sldId id="806" r:id="rId89"/>
    <p:sldId id="810" r:id="rId90"/>
    <p:sldId id="807" r:id="rId91"/>
    <p:sldId id="808" r:id="rId92"/>
    <p:sldId id="835" r:id="rId93"/>
    <p:sldId id="867" r:id="rId94"/>
    <p:sldId id="811" r:id="rId95"/>
    <p:sldId id="875" r:id="rId96"/>
    <p:sldId id="812" r:id="rId97"/>
    <p:sldId id="836" r:id="rId98"/>
    <p:sldId id="839" r:id="rId99"/>
    <p:sldId id="838" r:id="rId100"/>
    <p:sldId id="816" r:id="rId101"/>
    <p:sldId id="818" r:id="rId102"/>
    <p:sldId id="819" r:id="rId103"/>
    <p:sldId id="887" r:id="rId104"/>
    <p:sldId id="882" r:id="rId105"/>
    <p:sldId id="880" r:id="rId106"/>
    <p:sldId id="884" r:id="rId107"/>
    <p:sldId id="885" r:id="rId108"/>
    <p:sldId id="854" r:id="rId109"/>
    <p:sldId id="889" r:id="rId110"/>
    <p:sldId id="881" r:id="rId111"/>
    <p:sldId id="857" r:id="rId112"/>
    <p:sldId id="855" r:id="rId113"/>
    <p:sldId id="761" r:id="rId114"/>
    <p:sldId id="856" r:id="rId115"/>
    <p:sldId id="752" r:id="rId116"/>
    <p:sldId id="872" r:id="rId117"/>
    <p:sldId id="829" r:id="rId118"/>
    <p:sldId id="868" r:id="rId119"/>
    <p:sldId id="886" r:id="rId120"/>
    <p:sldId id="814" r:id="rId121"/>
    <p:sldId id="891" r:id="rId122"/>
    <p:sldId id="892" r:id="rId123"/>
    <p:sldId id="759" r:id="rId124"/>
    <p:sldId id="851" r:id="rId125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1E3A4D4A-027F-49E8-8EE0-5881F6583173}">
          <p14:sldIdLst>
            <p14:sldId id="256"/>
          </p14:sldIdLst>
        </p14:section>
        <p14:section name="Introduction" id="{986901B4-7087-4879-A074-ED36A557B223}">
          <p14:sldIdLst>
            <p14:sldId id="257"/>
            <p14:sldId id="840"/>
            <p14:sldId id="842"/>
            <p14:sldId id="890"/>
            <p14:sldId id="883"/>
            <p14:sldId id="888"/>
            <p14:sldId id="734"/>
            <p14:sldId id="822"/>
            <p14:sldId id="747"/>
          </p14:sldIdLst>
        </p14:section>
        <p14:section name="Etat de l'art" id="{C4E5FD01-F34A-4D08-BDA4-523BC100CC50}">
          <p14:sldIdLst>
            <p14:sldId id="804"/>
            <p14:sldId id="756"/>
            <p14:sldId id="870"/>
            <p14:sldId id="762"/>
            <p14:sldId id="763"/>
            <p14:sldId id="766"/>
            <p14:sldId id="767"/>
            <p14:sldId id="768"/>
            <p14:sldId id="769"/>
            <p14:sldId id="843"/>
            <p14:sldId id="877"/>
            <p14:sldId id="770"/>
            <p14:sldId id="879"/>
            <p14:sldId id="876"/>
            <p14:sldId id="771"/>
            <p14:sldId id="773"/>
            <p14:sldId id="772"/>
            <p14:sldId id="874"/>
            <p14:sldId id="873"/>
            <p14:sldId id="845"/>
            <p14:sldId id="844"/>
            <p14:sldId id="830"/>
            <p14:sldId id="831"/>
            <p14:sldId id="832"/>
            <p14:sldId id="833"/>
            <p14:sldId id="849"/>
            <p14:sldId id="878"/>
          </p14:sldIdLst>
        </p14:section>
        <p14:section name="Ma Proposition" id="{1A5A87AD-C63A-425B-B23B-E1C156597935}">
          <p14:sldIdLst>
            <p14:sldId id="871"/>
            <p14:sldId id="869"/>
          </p14:sldIdLst>
        </p14:section>
        <p14:section name="GUI Migration" id="{3E6A0719-DBF2-4E6A-B686-582AE9C0F568}">
          <p14:sldIdLst>
            <p14:sldId id="847"/>
            <p14:sldId id="776"/>
            <p14:sldId id="777"/>
            <p14:sldId id="783"/>
            <p14:sldId id="778"/>
            <p14:sldId id="779"/>
            <p14:sldId id="780"/>
            <p14:sldId id="781"/>
            <p14:sldId id="787"/>
            <p14:sldId id="828"/>
            <p14:sldId id="852"/>
            <p14:sldId id="784"/>
            <p14:sldId id="800"/>
            <p14:sldId id="801"/>
            <p14:sldId id="823"/>
            <p14:sldId id="786"/>
            <p14:sldId id="790"/>
            <p14:sldId id="793"/>
            <p14:sldId id="858"/>
            <p14:sldId id="791"/>
            <p14:sldId id="792"/>
            <p14:sldId id="860"/>
            <p14:sldId id="862"/>
            <p14:sldId id="853"/>
            <p14:sldId id="789"/>
            <p14:sldId id="799"/>
            <p14:sldId id="798"/>
            <p14:sldId id="788"/>
            <p14:sldId id="824"/>
            <p14:sldId id="863"/>
            <p14:sldId id="864"/>
            <p14:sldId id="795"/>
            <p14:sldId id="825"/>
            <p14:sldId id="826"/>
            <p14:sldId id="796"/>
            <p14:sldId id="865"/>
            <p14:sldId id="797"/>
            <p14:sldId id="827"/>
            <p14:sldId id="866"/>
          </p14:sldIdLst>
        </p14:section>
        <p14:section name="Migration Incrémentale" id="{21A132A9-A6D5-4AC5-AB67-080C191B9BCF}">
          <p14:sldIdLst>
            <p14:sldId id="850"/>
            <p14:sldId id="750"/>
            <p14:sldId id="805"/>
            <p14:sldId id="846"/>
            <p14:sldId id="806"/>
            <p14:sldId id="810"/>
            <p14:sldId id="807"/>
            <p14:sldId id="808"/>
            <p14:sldId id="835"/>
            <p14:sldId id="867"/>
          </p14:sldIdLst>
        </p14:section>
        <p14:section name="Validation" id="{C55643B9-34A2-48A8-8F43-B0E54EF6EA80}">
          <p14:sldIdLst>
            <p14:sldId id="811"/>
            <p14:sldId id="875"/>
            <p14:sldId id="812"/>
            <p14:sldId id="836"/>
            <p14:sldId id="839"/>
            <p14:sldId id="838"/>
            <p14:sldId id="816"/>
            <p14:sldId id="818"/>
            <p14:sldId id="819"/>
            <p14:sldId id="887"/>
            <p14:sldId id="882"/>
            <p14:sldId id="880"/>
            <p14:sldId id="884"/>
            <p14:sldId id="885"/>
            <p14:sldId id="854"/>
            <p14:sldId id="889"/>
            <p14:sldId id="881"/>
            <p14:sldId id="857"/>
          </p14:sldIdLst>
        </p14:section>
        <p14:section name="Conclusion" id="{4D17E122-88B2-4318-AA90-735888E9C262}">
          <p14:sldIdLst>
            <p14:sldId id="855"/>
            <p14:sldId id="761"/>
            <p14:sldId id="856"/>
            <p14:sldId id="752"/>
            <p14:sldId id="872"/>
            <p14:sldId id="829"/>
          </p14:sldIdLst>
        </p14:section>
        <p14:section name="Extra" id="{F2C08162-A637-496F-B2E9-2084EB1AF2C3}">
          <p14:sldIdLst>
            <p14:sldId id="868"/>
            <p14:sldId id="886"/>
            <p14:sldId id="814"/>
            <p14:sldId id="891"/>
            <p14:sldId id="892"/>
            <p14:sldId id="759"/>
            <p14:sldId id="8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.etien@univ-lille.fr" initials="an" lastIdx="46" clrIdx="0">
    <p:extLst>
      <p:ext uri="{19B8F6BF-5375-455C-9EA6-DF929625EA0E}">
        <p15:presenceInfo xmlns:p15="http://schemas.microsoft.com/office/powerpoint/2012/main" userId="S::urn:spo:guest#anne.etien@univ-lille.fr::" providerId="AD"/>
      </p:ext>
    </p:extLst>
  </p:cmAuthor>
  <p:cmAuthor id="2" name="VERHAEGHE Benoit" initials="VB" lastIdx="42" clrIdx="1">
    <p:extLst>
      <p:ext uri="{19B8F6BF-5375-455C-9EA6-DF929625EA0E}">
        <p15:presenceInfo xmlns:p15="http://schemas.microsoft.com/office/powerpoint/2012/main" userId="S::Benoit.VERHAEGHE@berger-levrault.com::3ef37b2c-be85-445d-8898-858e88ef5f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85BE"/>
    <a:srgbClr val="FFFFFF"/>
    <a:srgbClr val="BFBFBF"/>
    <a:srgbClr val="CC0000"/>
    <a:srgbClr val="FF0000"/>
    <a:srgbClr val="CCA633"/>
    <a:srgbClr val="FFD040"/>
    <a:srgbClr val="B4B4B4"/>
    <a:srgbClr val="D1D1D1"/>
    <a:srgbClr val="D4B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522C85-EE31-46E0-BCA8-0A60BAE41A29}" v="3" dt="2022-01-04T08:45:49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86509" autoAdjust="0"/>
  </p:normalViewPr>
  <p:slideViewPr>
    <p:cSldViewPr snapToGrid="0">
      <p:cViewPr varScale="1">
        <p:scale>
          <a:sx n="98" d="100"/>
          <a:sy n="98" d="100"/>
        </p:scale>
        <p:origin x="123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6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3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microsoft.com/office/2016/11/relationships/changesInfo" Target="changesInfos/changesInfo1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notesMaster" Target="notesMasters/notesMaster1.xml"/><Relationship Id="rId13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HAEGHE Benoit" userId="3ef37b2c-be85-445d-8898-858e88ef5f98" providerId="ADAL" clId="{F3522C85-EE31-46E0-BCA8-0A60BAE41A29}"/>
    <pc:docChg chg="undo custSel addSld delSld modSld modSection">
      <pc:chgData name="VERHAEGHE Benoit" userId="3ef37b2c-be85-445d-8898-858e88ef5f98" providerId="ADAL" clId="{F3522C85-EE31-46E0-BCA8-0A60BAE41A29}" dt="2022-01-04T08:46:12.163" v="8" actId="1076"/>
      <pc:docMkLst>
        <pc:docMk/>
      </pc:docMkLst>
      <pc:sldChg chg="modSp mod">
        <pc:chgData name="VERHAEGHE Benoit" userId="3ef37b2c-be85-445d-8898-858e88ef5f98" providerId="ADAL" clId="{F3522C85-EE31-46E0-BCA8-0A60BAE41A29}" dt="2022-01-04T08:46:12.163" v="8" actId="1076"/>
        <pc:sldMkLst>
          <pc:docMk/>
          <pc:sldMk cId="3449235115" sldId="759"/>
        </pc:sldMkLst>
        <pc:spChg chg="mod">
          <ac:chgData name="VERHAEGHE Benoit" userId="3ef37b2c-be85-445d-8898-858e88ef5f98" providerId="ADAL" clId="{F3522C85-EE31-46E0-BCA8-0A60BAE41A29}" dt="2022-01-04T08:46:12.163" v="8" actId="1076"/>
          <ac:spMkLst>
            <pc:docMk/>
            <pc:sldMk cId="3449235115" sldId="759"/>
            <ac:spMk id="12" creationId="{415944E2-AAF4-4619-86DF-947215F48F95}"/>
          </ac:spMkLst>
        </pc:spChg>
      </pc:sldChg>
      <pc:sldChg chg="add del">
        <pc:chgData name="VERHAEGHE Benoit" userId="3ef37b2c-be85-445d-8898-858e88ef5f98" providerId="ADAL" clId="{F3522C85-EE31-46E0-BCA8-0A60BAE41A29}" dt="2022-01-04T08:45:52.961" v="5" actId="47"/>
        <pc:sldMkLst>
          <pc:docMk/>
          <pc:sldMk cId="2612481336" sldId="893"/>
        </pc:sldMkLst>
      </pc:sldChg>
      <pc:sldChg chg="add del">
        <pc:chgData name="VERHAEGHE Benoit" userId="3ef37b2c-be85-445d-8898-858e88ef5f98" providerId="ADAL" clId="{F3522C85-EE31-46E0-BCA8-0A60BAE41A29}" dt="2022-01-04T08:43:15.928" v="1"/>
        <pc:sldMkLst>
          <pc:docMk/>
          <pc:sldMk cId="3121930528" sldId="893"/>
        </pc:sldMkLst>
      </pc:sldChg>
      <pc:sldChg chg="new del">
        <pc:chgData name="VERHAEGHE Benoit" userId="3ef37b2c-be85-445d-8898-858e88ef5f98" providerId="ADAL" clId="{F3522C85-EE31-46E0-BCA8-0A60BAE41A29}" dt="2022-01-04T08:45:47.782" v="3" actId="680"/>
        <pc:sldMkLst>
          <pc:docMk/>
          <pc:sldMk cId="3578535966" sldId="893"/>
        </pc:sldMkLst>
      </pc:sldChg>
    </pc:docChg>
  </pc:docChgLst>
  <pc:docChgLst>
    <pc:chgData name="Benoit VERHAEGHE" userId="3ef37b2c-be85-445d-8898-858e88ef5f98" providerId="ADAL" clId="{2272674B-1398-4D7B-A422-D62DE36CC39E}"/>
    <pc:docChg chg="undo custSel addSld delSld modSld sldOrd addSection modSection">
      <pc:chgData name="Benoit VERHAEGHE" userId="3ef37b2c-be85-445d-8898-858e88ef5f98" providerId="ADAL" clId="{2272674B-1398-4D7B-A422-D62DE36CC39E}" dt="2021-07-22T07:25:00.012" v="4030" actId="20577"/>
      <pc:docMkLst>
        <pc:docMk/>
      </pc:docMkLst>
      <pc:sldChg chg="addSp modSp">
        <pc:chgData name="Benoit VERHAEGHE" userId="3ef37b2c-be85-445d-8898-858e88ef5f98" providerId="ADAL" clId="{2272674B-1398-4D7B-A422-D62DE36CC39E}" dt="2021-07-15T06:42:54.643" v="272"/>
        <pc:sldMkLst>
          <pc:docMk/>
          <pc:sldMk cId="2870448144" sldId="257"/>
        </pc:sldMkLst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17" creationId="{088E9E78-D695-4811-8F30-02FEC918F967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18" creationId="{E313ADC3-488B-4381-9300-D45D264CD471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19" creationId="{AC071CE0-DE50-4264-BAF6-EC1190480E77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21" creationId="{A4BE1CD1-2BF6-466C-88A4-ADCC15C2961E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22" creationId="{CC372C4D-C03F-4F8E-8645-1D0C63DB1C49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24" creationId="{D2D664A9-77A0-441A-889A-B79F5DCD6E64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26" creationId="{75C66235-2DB0-41D0-8BF1-F73DE6D2DA68}"/>
          </ac:spMkLst>
        </pc:spChg>
        <pc:spChg chg="add mod">
          <ac:chgData name="Benoit VERHAEGHE" userId="3ef37b2c-be85-445d-8898-858e88ef5f98" providerId="ADAL" clId="{2272674B-1398-4D7B-A422-D62DE36CC39E}" dt="2021-07-15T06:42:54.643" v="272"/>
          <ac:spMkLst>
            <pc:docMk/>
            <pc:sldMk cId="2870448144" sldId="257"/>
            <ac:spMk id="29" creationId="{9685518B-C1BD-45E0-8266-78FB223809E5}"/>
          </ac:spMkLst>
        </pc:spChg>
      </pc:sldChg>
      <pc:sldChg chg="addSp modSp">
        <pc:chgData name="Benoit VERHAEGHE" userId="3ef37b2c-be85-445d-8898-858e88ef5f98" providerId="ADAL" clId="{2272674B-1398-4D7B-A422-D62DE36CC39E}" dt="2021-07-15T11:56:34.620" v="3503"/>
        <pc:sldMkLst>
          <pc:docMk/>
          <pc:sldMk cId="146024762" sldId="734"/>
        </pc:sldMkLst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26" creationId="{B5225B48-8808-49C2-94DC-D80C6CB4A53C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27" creationId="{B49815C8-DDDE-41E6-AFE5-2E8E24A28E5E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28" creationId="{5847F9AC-2EF4-45C5-B00D-2E1A4DCD99BC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29" creationId="{8D50AC88-1343-42AA-85D4-257887D17D4E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30" creationId="{6B688695-F3FE-44B8-96B1-5822DBCDF57F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31" creationId="{7D4248AD-B2F3-4929-B330-924BBE6C1CFB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32" creationId="{C969359F-D3BB-4F9E-BC7A-4C839194FD5F}"/>
          </ac:spMkLst>
        </pc:spChg>
        <pc:spChg chg="add mod">
          <ac:chgData name="Benoit VERHAEGHE" userId="3ef37b2c-be85-445d-8898-858e88ef5f98" providerId="ADAL" clId="{2272674B-1398-4D7B-A422-D62DE36CC39E}" dt="2021-07-15T11:56:34.620" v="3503"/>
          <ac:spMkLst>
            <pc:docMk/>
            <pc:sldMk cId="146024762" sldId="734"/>
            <ac:spMk id="33" creationId="{725B7B98-4E6C-4A03-8167-B524CCBDB5B2}"/>
          </ac:spMkLst>
        </pc:spChg>
      </pc:sldChg>
      <pc:sldChg chg="addSp delSp modSp mod">
        <pc:chgData name="Benoit VERHAEGHE" userId="3ef37b2c-be85-445d-8898-858e88ef5f98" providerId="ADAL" clId="{2272674B-1398-4D7B-A422-D62DE36CC39E}" dt="2021-07-15T06:42:48.398" v="271" actId="14100"/>
        <pc:sldMkLst>
          <pc:docMk/>
          <pc:sldMk cId="3586165956" sldId="747"/>
        </pc:sldMkLst>
        <pc:spChg chg="add del mod">
          <ac:chgData name="Benoit VERHAEGHE" userId="3ef37b2c-be85-445d-8898-858e88ef5f98" providerId="ADAL" clId="{2272674B-1398-4D7B-A422-D62DE36CC39E}" dt="2021-07-15T06:41:50.510" v="247" actId="21"/>
          <ac:spMkLst>
            <pc:docMk/>
            <pc:sldMk cId="3586165956" sldId="747"/>
            <ac:spMk id="4" creationId="{00000000-0000-0000-0000-000000000000}"/>
          </ac:spMkLst>
        </pc:spChg>
        <pc:spChg chg="add mod">
          <ac:chgData name="Benoit VERHAEGHE" userId="3ef37b2c-be85-445d-8898-858e88ef5f98" providerId="ADAL" clId="{2272674B-1398-4D7B-A422-D62DE36CC39E}" dt="2021-07-15T06:41:41.421" v="244" actId="2085"/>
          <ac:spMkLst>
            <pc:docMk/>
            <pc:sldMk cId="3586165956" sldId="747"/>
            <ac:spMk id="17" creationId="{EF3AE9C7-30AF-4D1D-8FC4-F5280608526E}"/>
          </ac:spMkLst>
        </pc:spChg>
        <pc:spChg chg="add del mod">
          <ac:chgData name="Benoit VERHAEGHE" userId="3ef37b2c-be85-445d-8898-858e88ef5f98" providerId="ADAL" clId="{2272674B-1398-4D7B-A422-D62DE36CC39E}" dt="2021-07-15T06:41:56.032" v="250" actId="478"/>
          <ac:spMkLst>
            <pc:docMk/>
            <pc:sldMk cId="3586165956" sldId="747"/>
            <ac:spMk id="18" creationId="{BBC4ED76-E0E1-44AC-8A16-324B5F47B280}"/>
          </ac:spMkLst>
        </pc:spChg>
        <pc:spChg chg="add mod">
          <ac:chgData name="Benoit VERHAEGHE" userId="3ef37b2c-be85-445d-8898-858e88ef5f98" providerId="ADAL" clId="{2272674B-1398-4D7B-A422-D62DE36CC39E}" dt="2021-07-15T06:40:59.597" v="238"/>
          <ac:spMkLst>
            <pc:docMk/>
            <pc:sldMk cId="3586165956" sldId="747"/>
            <ac:spMk id="20" creationId="{B9D73BD2-76AD-4F82-B4B8-C27A54010BE4}"/>
          </ac:spMkLst>
        </pc:spChg>
        <pc:spChg chg="add mod">
          <ac:chgData name="Benoit VERHAEGHE" userId="3ef37b2c-be85-445d-8898-858e88ef5f98" providerId="ADAL" clId="{2272674B-1398-4D7B-A422-D62DE36CC39E}" dt="2021-07-15T06:40:59.597" v="238"/>
          <ac:spMkLst>
            <pc:docMk/>
            <pc:sldMk cId="3586165956" sldId="747"/>
            <ac:spMk id="21" creationId="{CC49FD91-E034-4C6A-9354-C30982AB6431}"/>
          </ac:spMkLst>
        </pc:spChg>
        <pc:spChg chg="add mod">
          <ac:chgData name="Benoit VERHAEGHE" userId="3ef37b2c-be85-445d-8898-858e88ef5f98" providerId="ADAL" clId="{2272674B-1398-4D7B-A422-D62DE36CC39E}" dt="2021-07-15T06:40:59.597" v="238"/>
          <ac:spMkLst>
            <pc:docMk/>
            <pc:sldMk cId="3586165956" sldId="747"/>
            <ac:spMk id="22" creationId="{4E199874-9F86-42A1-85D9-79AECC0AD1D0}"/>
          </ac:spMkLst>
        </pc:spChg>
        <pc:spChg chg="add del mod">
          <ac:chgData name="Benoit VERHAEGHE" userId="3ef37b2c-be85-445d-8898-858e88ef5f98" providerId="ADAL" clId="{2272674B-1398-4D7B-A422-D62DE36CC39E}" dt="2021-07-15T06:41:04.030" v="239" actId="478"/>
          <ac:spMkLst>
            <pc:docMk/>
            <pc:sldMk cId="3586165956" sldId="747"/>
            <ac:spMk id="23" creationId="{253FFC38-B247-4B1C-81FF-20D8A2619905}"/>
          </ac:spMkLst>
        </pc:spChg>
        <pc:spChg chg="add mod">
          <ac:chgData name="Benoit VERHAEGHE" userId="3ef37b2c-be85-445d-8898-858e88ef5f98" providerId="ADAL" clId="{2272674B-1398-4D7B-A422-D62DE36CC39E}" dt="2021-07-15T06:41:08.725" v="241" actId="1076"/>
          <ac:spMkLst>
            <pc:docMk/>
            <pc:sldMk cId="3586165956" sldId="747"/>
            <ac:spMk id="24" creationId="{660B0493-2C9A-4425-9315-E118BDF9B847}"/>
          </ac:spMkLst>
        </pc:spChg>
        <pc:spChg chg="add mod">
          <ac:chgData name="Benoit VERHAEGHE" userId="3ef37b2c-be85-445d-8898-858e88ef5f98" providerId="ADAL" clId="{2272674B-1398-4D7B-A422-D62DE36CC39E}" dt="2021-07-15T06:41:21.334" v="243" actId="1076"/>
          <ac:spMkLst>
            <pc:docMk/>
            <pc:sldMk cId="3586165956" sldId="747"/>
            <ac:spMk id="25" creationId="{7E059403-C864-44E6-97C3-DD6EB4A6029E}"/>
          </ac:spMkLst>
        </pc:spChg>
        <pc:spChg chg="add mod">
          <ac:chgData name="Benoit VERHAEGHE" userId="3ef37b2c-be85-445d-8898-858e88ef5f98" providerId="ADAL" clId="{2272674B-1398-4D7B-A422-D62DE36CC39E}" dt="2021-07-15T06:42:04.620" v="252" actId="1076"/>
          <ac:spMkLst>
            <pc:docMk/>
            <pc:sldMk cId="3586165956" sldId="747"/>
            <ac:spMk id="26" creationId="{3275263B-21B5-4E10-A695-871511CEC0CC}"/>
          </ac:spMkLst>
        </pc:spChg>
        <pc:spChg chg="add mod">
          <ac:chgData name="Benoit VERHAEGHE" userId="3ef37b2c-be85-445d-8898-858e88ef5f98" providerId="ADAL" clId="{2272674B-1398-4D7B-A422-D62DE36CC39E}" dt="2021-07-15T06:42:48.398" v="271" actId="14100"/>
          <ac:spMkLst>
            <pc:docMk/>
            <pc:sldMk cId="3586165956" sldId="747"/>
            <ac:spMk id="27" creationId="{5E53D77D-2B3D-4E6D-8341-B9C8C192BBA4}"/>
          </ac:spMkLst>
        </pc:spChg>
      </pc:sldChg>
      <pc:sldChg chg="del">
        <pc:chgData name="Benoit VERHAEGHE" userId="3ef37b2c-be85-445d-8898-858e88ef5f98" providerId="ADAL" clId="{2272674B-1398-4D7B-A422-D62DE36CC39E}" dt="2021-07-15T06:23:22.250" v="18" actId="47"/>
        <pc:sldMkLst>
          <pc:docMk/>
          <pc:sldMk cId="3207802238" sldId="748"/>
        </pc:sldMkLst>
      </pc:sldChg>
      <pc:sldChg chg="addSp delSp modSp mod">
        <pc:chgData name="Benoit VERHAEGHE" userId="3ef37b2c-be85-445d-8898-858e88ef5f98" providerId="ADAL" clId="{2272674B-1398-4D7B-A422-D62DE36CC39E}" dt="2021-07-15T09:23:10.199" v="2470" actId="167"/>
        <pc:sldMkLst>
          <pc:docMk/>
          <pc:sldMk cId="1173259927" sldId="749"/>
        </pc:sldMkLst>
        <pc:spChg chg="mod">
          <ac:chgData name="Benoit VERHAEGHE" userId="3ef37b2c-be85-445d-8898-858e88ef5f98" providerId="ADAL" clId="{2272674B-1398-4D7B-A422-D62DE36CC39E}" dt="2021-07-15T09:09:46.206" v="2384" actId="20577"/>
          <ac:spMkLst>
            <pc:docMk/>
            <pc:sldMk cId="1173259927" sldId="749"/>
            <ac:spMk id="2" creationId="{169D82BA-480A-4434-BFBC-30D85BFB6BE7}"/>
          </ac:spMkLst>
        </pc:spChg>
        <pc:spChg chg="del">
          <ac:chgData name="Benoit VERHAEGHE" userId="3ef37b2c-be85-445d-8898-858e88ef5f98" providerId="ADAL" clId="{2272674B-1398-4D7B-A422-D62DE36CC39E}" dt="2021-07-15T09:15:08.192" v="2387" actId="478"/>
          <ac:spMkLst>
            <pc:docMk/>
            <pc:sldMk cId="1173259927" sldId="749"/>
            <ac:spMk id="3" creationId="{B6C22A0D-C505-4FA7-A200-560EF6D4C285}"/>
          </ac:spMkLst>
        </pc:spChg>
        <pc:spChg chg="add mod">
          <ac:chgData name="Benoit VERHAEGHE" userId="3ef37b2c-be85-445d-8898-858e88ef5f98" providerId="ADAL" clId="{2272674B-1398-4D7B-A422-D62DE36CC39E}" dt="2021-07-15T09:02:56.362" v="2332"/>
          <ac:spMkLst>
            <pc:docMk/>
            <pc:sldMk cId="1173259927" sldId="749"/>
            <ac:spMk id="5" creationId="{86065980-221F-4E3B-AB30-2FBCAC4E8C4D}"/>
          </ac:spMkLst>
        </pc:spChg>
        <pc:spChg chg="add mod">
          <ac:chgData name="Benoit VERHAEGHE" userId="3ef37b2c-be85-445d-8898-858e88ef5f98" providerId="ADAL" clId="{2272674B-1398-4D7B-A422-D62DE36CC39E}" dt="2021-07-15T09:03:01.886" v="2334" actId="1076"/>
          <ac:spMkLst>
            <pc:docMk/>
            <pc:sldMk cId="1173259927" sldId="749"/>
            <ac:spMk id="6" creationId="{96976B87-2155-4601-B6F4-E979E4630312}"/>
          </ac:spMkLst>
        </pc:spChg>
        <pc:spChg chg="add mod">
          <ac:chgData name="Benoit VERHAEGHE" userId="3ef37b2c-be85-445d-8898-858e88ef5f98" providerId="ADAL" clId="{2272674B-1398-4D7B-A422-D62DE36CC39E}" dt="2021-07-15T09:02:56.362" v="2332"/>
          <ac:spMkLst>
            <pc:docMk/>
            <pc:sldMk cId="1173259927" sldId="749"/>
            <ac:spMk id="7" creationId="{60935CC2-FD1D-4B4C-8EEA-2698669836E9}"/>
          </ac:spMkLst>
        </pc:spChg>
        <pc:spChg chg="add mod">
          <ac:chgData name="Benoit VERHAEGHE" userId="3ef37b2c-be85-445d-8898-858e88ef5f98" providerId="ADAL" clId="{2272674B-1398-4D7B-A422-D62DE36CC39E}" dt="2021-07-15T09:02:56.362" v="2332"/>
          <ac:spMkLst>
            <pc:docMk/>
            <pc:sldMk cId="1173259927" sldId="749"/>
            <ac:spMk id="8" creationId="{31A4B6CE-BF25-4477-8530-AD37592DA9B3}"/>
          </ac:spMkLst>
        </pc:spChg>
        <pc:spChg chg="add mod">
          <ac:chgData name="Benoit VERHAEGHE" userId="3ef37b2c-be85-445d-8898-858e88ef5f98" providerId="ADAL" clId="{2272674B-1398-4D7B-A422-D62DE36CC39E}" dt="2021-07-15T09:02:56.362" v="2332"/>
          <ac:spMkLst>
            <pc:docMk/>
            <pc:sldMk cId="1173259927" sldId="749"/>
            <ac:spMk id="9" creationId="{B0029426-C5D7-4422-ADA9-1E4FE86D769E}"/>
          </ac:spMkLst>
        </pc:spChg>
        <pc:spChg chg="add mod">
          <ac:chgData name="Benoit VERHAEGHE" userId="3ef37b2c-be85-445d-8898-858e88ef5f98" providerId="ADAL" clId="{2272674B-1398-4D7B-A422-D62DE36CC39E}" dt="2021-07-15T09:02:56.362" v="2332"/>
          <ac:spMkLst>
            <pc:docMk/>
            <pc:sldMk cId="1173259927" sldId="749"/>
            <ac:spMk id="10" creationId="{FD247730-18B0-4B0E-95D6-BBAC084C1FC4}"/>
          </ac:spMkLst>
        </pc:spChg>
        <pc:spChg chg="add mod">
          <ac:chgData name="Benoit VERHAEGHE" userId="3ef37b2c-be85-445d-8898-858e88ef5f98" providerId="ADAL" clId="{2272674B-1398-4D7B-A422-D62DE36CC39E}" dt="2021-07-15T09:02:56.362" v="2332"/>
          <ac:spMkLst>
            <pc:docMk/>
            <pc:sldMk cId="1173259927" sldId="749"/>
            <ac:spMk id="11" creationId="{037A2226-9D10-450D-A1F3-ADCDC5137CB4}"/>
          </ac:spMkLst>
        </pc:spChg>
        <pc:spChg chg="add mod">
          <ac:chgData name="Benoit VERHAEGHE" userId="3ef37b2c-be85-445d-8898-858e88ef5f98" providerId="ADAL" clId="{2272674B-1398-4D7B-A422-D62DE36CC39E}" dt="2021-07-15T09:03:11.527" v="2349" actId="14100"/>
          <ac:spMkLst>
            <pc:docMk/>
            <pc:sldMk cId="1173259927" sldId="749"/>
            <ac:spMk id="12" creationId="{4FECFAA6-56C3-4D6B-9302-CE9CA315F422}"/>
          </ac:spMkLst>
        </pc:spChg>
        <pc:spChg chg="add del mod">
          <ac:chgData name="Benoit VERHAEGHE" userId="3ef37b2c-be85-445d-8898-858e88ef5f98" providerId="ADAL" clId="{2272674B-1398-4D7B-A422-D62DE36CC39E}" dt="2021-07-15T09:15:33.023" v="2389" actId="478"/>
          <ac:spMkLst>
            <pc:docMk/>
            <pc:sldMk cId="1173259927" sldId="749"/>
            <ac:spMk id="13" creationId="{88EA82E8-B2B5-4549-AD85-6F7E11D1363C}"/>
          </ac:spMkLst>
        </pc:spChg>
        <pc:spChg chg="add del mod">
          <ac:chgData name="Benoit VERHAEGHE" userId="3ef37b2c-be85-445d-8898-858e88ef5f98" providerId="ADAL" clId="{2272674B-1398-4D7B-A422-D62DE36CC39E}" dt="2021-07-15T09:16:42.926" v="2397"/>
          <ac:spMkLst>
            <pc:docMk/>
            <pc:sldMk cId="1173259927" sldId="749"/>
            <ac:spMk id="16" creationId="{7F86ADFA-5F74-41F2-B9AC-B42146477861}"/>
          </ac:spMkLst>
        </pc:spChg>
        <pc:spChg chg="add mod">
          <ac:chgData name="Benoit VERHAEGHE" userId="3ef37b2c-be85-445d-8898-858e88ef5f98" providerId="ADAL" clId="{2272674B-1398-4D7B-A422-D62DE36CC39E}" dt="2021-07-15T09:17:23.159" v="2444" actId="14100"/>
          <ac:spMkLst>
            <pc:docMk/>
            <pc:sldMk cId="1173259927" sldId="749"/>
            <ac:spMk id="17" creationId="{E496C3D5-8856-42A7-A177-2A8567478179}"/>
          </ac:spMkLst>
        </pc:spChg>
        <pc:spChg chg="add mod">
          <ac:chgData name="Benoit VERHAEGHE" userId="3ef37b2c-be85-445d-8898-858e88ef5f98" providerId="ADAL" clId="{2272674B-1398-4D7B-A422-D62DE36CC39E}" dt="2021-07-15T09:17:20.399" v="2443" actId="20577"/>
          <ac:spMkLst>
            <pc:docMk/>
            <pc:sldMk cId="1173259927" sldId="749"/>
            <ac:spMk id="18" creationId="{5DE131D5-3F88-4AA3-AC2A-09BB42F9EF19}"/>
          </ac:spMkLst>
        </pc:spChg>
        <pc:spChg chg="add del mod">
          <ac:chgData name="Benoit VERHAEGHE" userId="3ef37b2c-be85-445d-8898-858e88ef5f98" providerId="ADAL" clId="{2272674B-1398-4D7B-A422-D62DE36CC39E}" dt="2021-07-15T09:19:27" v="2451" actId="478"/>
          <ac:spMkLst>
            <pc:docMk/>
            <pc:sldMk cId="1173259927" sldId="749"/>
            <ac:spMk id="19" creationId="{7433FB79-C9DA-4D28-AEB9-9EBA76482136}"/>
          </ac:spMkLst>
        </pc:spChg>
        <pc:spChg chg="add del mod">
          <ac:chgData name="Benoit VERHAEGHE" userId="3ef37b2c-be85-445d-8898-858e88ef5f98" providerId="ADAL" clId="{2272674B-1398-4D7B-A422-D62DE36CC39E}" dt="2021-07-15T09:17:15.707" v="2440"/>
          <ac:spMkLst>
            <pc:docMk/>
            <pc:sldMk cId="1173259927" sldId="749"/>
            <ac:spMk id="20" creationId="{A762ABEB-2DF5-45B7-9C7E-F23BA591661D}"/>
          </ac:spMkLst>
        </pc:spChg>
        <pc:picChg chg="add del mod">
          <ac:chgData name="Benoit VERHAEGHE" userId="3ef37b2c-be85-445d-8898-858e88ef5f98" providerId="ADAL" clId="{2272674B-1398-4D7B-A422-D62DE36CC39E}" dt="2021-07-15T09:15:34.481" v="2390" actId="478"/>
          <ac:picMkLst>
            <pc:docMk/>
            <pc:sldMk cId="1173259927" sldId="749"/>
            <ac:picMk id="14" creationId="{1E02D2FB-C2D7-4040-BEC7-51870F6FD57C}"/>
          </ac:picMkLst>
        </pc:picChg>
        <pc:picChg chg="add del mod">
          <ac:chgData name="Benoit VERHAEGHE" userId="3ef37b2c-be85-445d-8898-858e88ef5f98" providerId="ADAL" clId="{2272674B-1398-4D7B-A422-D62DE36CC39E}" dt="2021-07-15T09:15:34.481" v="2390" actId="478"/>
          <ac:picMkLst>
            <pc:docMk/>
            <pc:sldMk cId="1173259927" sldId="749"/>
            <ac:picMk id="15" creationId="{4C975C80-86C8-4019-97CB-7007E3BBBA4D}"/>
          </ac:picMkLst>
        </pc:picChg>
        <pc:picChg chg="add del mod ord">
          <ac:chgData name="Benoit VERHAEGHE" userId="3ef37b2c-be85-445d-8898-858e88ef5f98" providerId="ADAL" clId="{2272674B-1398-4D7B-A422-D62DE36CC39E}" dt="2021-07-15T09:22:46.073" v="2458" actId="478"/>
          <ac:picMkLst>
            <pc:docMk/>
            <pc:sldMk cId="1173259927" sldId="749"/>
            <ac:picMk id="22" creationId="{42C046B1-05FF-4DFF-BE9C-83DEA1BECDEF}"/>
          </ac:picMkLst>
        </pc:picChg>
        <pc:picChg chg="add del mod ord">
          <ac:chgData name="Benoit VERHAEGHE" userId="3ef37b2c-be85-445d-8898-858e88ef5f98" providerId="ADAL" clId="{2272674B-1398-4D7B-A422-D62DE36CC39E}" dt="2021-07-15T09:23:07.953" v="2468" actId="478"/>
          <ac:picMkLst>
            <pc:docMk/>
            <pc:sldMk cId="1173259927" sldId="749"/>
            <ac:picMk id="24" creationId="{0652F87F-AE21-496C-B586-60890510D568}"/>
          </ac:picMkLst>
        </pc:picChg>
        <pc:picChg chg="add mod ord">
          <ac:chgData name="Benoit VERHAEGHE" userId="3ef37b2c-be85-445d-8898-858e88ef5f98" providerId="ADAL" clId="{2272674B-1398-4D7B-A422-D62DE36CC39E}" dt="2021-07-15T09:23:10.199" v="2470" actId="167"/>
          <ac:picMkLst>
            <pc:docMk/>
            <pc:sldMk cId="1173259927" sldId="749"/>
            <ac:picMk id="25" creationId="{0C78D339-7DA0-461D-B84C-CDF0741EEE4F}"/>
          </ac:picMkLst>
        </pc:picChg>
      </pc:sldChg>
      <pc:sldChg chg="addSp delSp modSp mod">
        <pc:chgData name="Benoit VERHAEGHE" userId="3ef37b2c-be85-445d-8898-858e88ef5f98" providerId="ADAL" clId="{2272674B-1398-4D7B-A422-D62DE36CC39E}" dt="2021-07-15T12:21:57.507" v="3800" actId="1076"/>
        <pc:sldMkLst>
          <pc:docMk/>
          <pc:sldMk cId="214807403" sldId="750"/>
        </pc:sldMkLst>
        <pc:spChg chg="mod">
          <ac:chgData name="Benoit VERHAEGHE" userId="3ef37b2c-be85-445d-8898-858e88ef5f98" providerId="ADAL" clId="{2272674B-1398-4D7B-A422-D62DE36CC39E}" dt="2021-07-15T12:01:32.074" v="3608" actId="20577"/>
          <ac:spMkLst>
            <pc:docMk/>
            <pc:sldMk cId="214807403" sldId="750"/>
            <ac:spMk id="2" creationId="{E535E5E1-36C0-45AF-9650-29DD6F0388B6}"/>
          </ac:spMkLst>
        </pc:spChg>
        <pc:spChg chg="del">
          <ac:chgData name="Benoit VERHAEGHE" userId="3ef37b2c-be85-445d-8898-858e88ef5f98" providerId="ADAL" clId="{2272674B-1398-4D7B-A422-D62DE36CC39E}" dt="2021-07-15T12:01:21.446" v="3557"/>
          <ac:spMkLst>
            <pc:docMk/>
            <pc:sldMk cId="214807403" sldId="750"/>
            <ac:spMk id="3" creationId="{BCFBEEC2-C553-4DDA-AF71-A5C339ABB145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5" creationId="{89B3E7F7-0A54-422D-B1CA-F3001742DB3A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6" creationId="{81447D82-97DE-4BA4-98C4-1DC5F80075AB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7" creationId="{B38AB051-8AEB-4919-BFE2-7317296F82BD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8" creationId="{9C87D839-2EB9-4E2C-BEA7-4712306D73C7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9" creationId="{A4BBCC0D-C0ED-40BD-B68A-9B48FC167460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10" creationId="{D047F865-0B12-42CB-BE65-E619E8C4C48E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11" creationId="{AB3DB9A4-9D52-4A1C-94EF-619F5DD2A2D9}"/>
          </ac:spMkLst>
        </pc:spChg>
        <pc:spChg chg="add del mod">
          <ac:chgData name="Benoit VERHAEGHE" userId="3ef37b2c-be85-445d-8898-858e88ef5f98" providerId="ADAL" clId="{2272674B-1398-4D7B-A422-D62DE36CC39E}" dt="2021-07-15T09:55:20.127" v="2923"/>
          <ac:spMkLst>
            <pc:docMk/>
            <pc:sldMk cId="214807403" sldId="750"/>
            <ac:spMk id="12" creationId="{4866F555-8031-4E20-AA2D-D05D0E5DFC40}"/>
          </ac:spMkLst>
        </pc:spChg>
        <pc:spChg chg="add mod">
          <ac:chgData name="Benoit VERHAEGHE" userId="3ef37b2c-be85-445d-8898-858e88ef5f98" providerId="ADAL" clId="{2272674B-1398-4D7B-A422-D62DE36CC39E}" dt="2021-07-15T11:53:09.789" v="3422"/>
          <ac:spMkLst>
            <pc:docMk/>
            <pc:sldMk cId="214807403" sldId="750"/>
            <ac:spMk id="13" creationId="{FDC07BA4-E754-4BE1-97DA-AA58D4039551}"/>
          </ac:spMkLst>
        </pc:spChg>
        <pc:spChg chg="add mod">
          <ac:chgData name="Benoit VERHAEGHE" userId="3ef37b2c-be85-445d-8898-858e88ef5f98" providerId="ADAL" clId="{2272674B-1398-4D7B-A422-D62DE36CC39E}" dt="2021-07-15T11:53:09.789" v="3422"/>
          <ac:spMkLst>
            <pc:docMk/>
            <pc:sldMk cId="214807403" sldId="750"/>
            <ac:spMk id="14" creationId="{2ECCEB10-D5DD-49A4-AC4E-E6BBD92ED2DF}"/>
          </ac:spMkLst>
        </pc:spChg>
        <pc:spChg chg="add mod">
          <ac:chgData name="Benoit VERHAEGHE" userId="3ef37b2c-be85-445d-8898-858e88ef5f98" providerId="ADAL" clId="{2272674B-1398-4D7B-A422-D62DE36CC39E}" dt="2021-07-15T11:53:20.751" v="3427" actId="1076"/>
          <ac:spMkLst>
            <pc:docMk/>
            <pc:sldMk cId="214807403" sldId="750"/>
            <ac:spMk id="15" creationId="{CDACBE87-A91D-4359-A477-11D546D1D9E2}"/>
          </ac:spMkLst>
        </pc:spChg>
        <pc:spChg chg="add mod">
          <ac:chgData name="Benoit VERHAEGHE" userId="3ef37b2c-be85-445d-8898-858e88ef5f98" providerId="ADAL" clId="{2272674B-1398-4D7B-A422-D62DE36CC39E}" dt="2021-07-15T11:53:53.552" v="3459" actId="1076"/>
          <ac:spMkLst>
            <pc:docMk/>
            <pc:sldMk cId="214807403" sldId="750"/>
            <ac:spMk id="16" creationId="{A66666B5-92FB-4B92-9FF3-AD0953B704E0}"/>
          </ac:spMkLst>
        </pc:spChg>
        <pc:spChg chg="add mod">
          <ac:chgData name="Benoit VERHAEGHE" userId="3ef37b2c-be85-445d-8898-858e88ef5f98" providerId="ADAL" clId="{2272674B-1398-4D7B-A422-D62DE36CC39E}" dt="2021-07-15T11:53:56.096" v="3460" actId="1076"/>
          <ac:spMkLst>
            <pc:docMk/>
            <pc:sldMk cId="214807403" sldId="750"/>
            <ac:spMk id="17" creationId="{4A5F1D37-079E-40BE-AAC8-46ABE8544AC5}"/>
          </ac:spMkLst>
        </pc:spChg>
        <pc:spChg chg="add mod">
          <ac:chgData name="Benoit VERHAEGHE" userId="3ef37b2c-be85-445d-8898-858e88ef5f98" providerId="ADAL" clId="{2272674B-1398-4D7B-A422-D62DE36CC39E}" dt="2021-07-15T11:53:09.789" v="3422"/>
          <ac:spMkLst>
            <pc:docMk/>
            <pc:sldMk cId="214807403" sldId="750"/>
            <ac:spMk id="18" creationId="{AD233C97-1624-4196-BBA2-2728903385B0}"/>
          </ac:spMkLst>
        </pc:spChg>
        <pc:spChg chg="add mod">
          <ac:chgData name="Benoit VERHAEGHE" userId="3ef37b2c-be85-445d-8898-858e88ef5f98" providerId="ADAL" clId="{2272674B-1398-4D7B-A422-D62DE36CC39E}" dt="2021-07-15T11:53:09.789" v="3422"/>
          <ac:spMkLst>
            <pc:docMk/>
            <pc:sldMk cId="214807403" sldId="750"/>
            <ac:spMk id="19" creationId="{54E9630E-C5A3-4F0B-AE1C-4592F9612EE2}"/>
          </ac:spMkLst>
        </pc:spChg>
        <pc:spChg chg="add mod">
          <ac:chgData name="Benoit VERHAEGHE" userId="3ef37b2c-be85-445d-8898-858e88ef5f98" providerId="ADAL" clId="{2272674B-1398-4D7B-A422-D62DE36CC39E}" dt="2021-07-15T11:53:50.407" v="3458" actId="14100"/>
          <ac:spMkLst>
            <pc:docMk/>
            <pc:sldMk cId="214807403" sldId="750"/>
            <ac:spMk id="20" creationId="{E65A0876-073A-4B22-AC0A-351F2088319C}"/>
          </ac:spMkLst>
        </pc:spChg>
        <pc:spChg chg="add del mod">
          <ac:chgData name="Benoit VERHAEGHE" userId="3ef37b2c-be85-445d-8898-858e88ef5f98" providerId="ADAL" clId="{2272674B-1398-4D7B-A422-D62DE36CC39E}" dt="2021-07-15T12:01:37.493" v="3610"/>
          <ac:spMkLst>
            <pc:docMk/>
            <pc:sldMk cId="214807403" sldId="750"/>
            <ac:spMk id="23" creationId="{4D7959AF-1259-4B17-A315-CB820BF0BC10}"/>
          </ac:spMkLst>
        </pc:spChg>
        <pc:spChg chg="add del mod">
          <ac:chgData name="Benoit VERHAEGHE" userId="3ef37b2c-be85-445d-8898-858e88ef5f98" providerId="ADAL" clId="{2272674B-1398-4D7B-A422-D62DE36CC39E}" dt="2021-07-15T12:01:37.493" v="3610"/>
          <ac:spMkLst>
            <pc:docMk/>
            <pc:sldMk cId="214807403" sldId="750"/>
            <ac:spMk id="24" creationId="{0CF5F088-E50D-4DFA-9AFB-B8975616D8B7}"/>
          </ac:spMkLst>
        </pc:spChg>
        <pc:spChg chg="add del mod">
          <ac:chgData name="Benoit VERHAEGHE" userId="3ef37b2c-be85-445d-8898-858e88ef5f98" providerId="ADAL" clId="{2272674B-1398-4D7B-A422-D62DE36CC39E}" dt="2021-07-15T12:01:37.493" v="3610"/>
          <ac:spMkLst>
            <pc:docMk/>
            <pc:sldMk cId="214807403" sldId="750"/>
            <ac:spMk id="27" creationId="{EC7B227D-F673-421E-BC75-FD4406961629}"/>
          </ac:spMkLst>
        </pc:spChg>
        <pc:spChg chg="add del mod">
          <ac:chgData name="Benoit VERHAEGHE" userId="3ef37b2c-be85-445d-8898-858e88ef5f98" providerId="ADAL" clId="{2272674B-1398-4D7B-A422-D62DE36CC39E}" dt="2021-07-15T12:01:37.493" v="3610"/>
          <ac:spMkLst>
            <pc:docMk/>
            <pc:sldMk cId="214807403" sldId="750"/>
            <ac:spMk id="28" creationId="{9EE49555-3A70-4BC3-A6C1-79F6B00AEF7D}"/>
          </ac:spMkLst>
        </pc:spChg>
        <pc:spChg chg="add del mod">
          <ac:chgData name="Benoit VERHAEGHE" userId="3ef37b2c-be85-445d-8898-858e88ef5f98" providerId="ADAL" clId="{2272674B-1398-4D7B-A422-D62DE36CC39E}" dt="2021-07-15T12:01:37.493" v="3610"/>
          <ac:spMkLst>
            <pc:docMk/>
            <pc:sldMk cId="214807403" sldId="750"/>
            <ac:spMk id="30" creationId="{CB1D986C-F6C7-4BBE-A157-6C70168B0050}"/>
          </ac:spMkLst>
        </pc:spChg>
        <pc:spChg chg="add del mod">
          <ac:chgData name="Benoit VERHAEGHE" userId="3ef37b2c-be85-445d-8898-858e88ef5f98" providerId="ADAL" clId="{2272674B-1398-4D7B-A422-D62DE36CC39E}" dt="2021-07-15T12:01:37.493" v="3610"/>
          <ac:spMkLst>
            <pc:docMk/>
            <pc:sldMk cId="214807403" sldId="750"/>
            <ac:spMk id="31" creationId="{62985461-BA6E-4330-AA0D-AB9E27B6028E}"/>
          </ac:spMkLst>
        </pc:spChg>
        <pc:picChg chg="add mod">
          <ac:chgData name="Benoit VERHAEGHE" userId="3ef37b2c-be85-445d-8898-858e88ef5f98" providerId="ADAL" clId="{2272674B-1398-4D7B-A422-D62DE36CC39E}" dt="2021-07-15T12:21:57.507" v="3800" actId="1076"/>
          <ac:picMkLst>
            <pc:docMk/>
            <pc:sldMk cId="214807403" sldId="750"/>
            <ac:picMk id="22" creationId="{F9499ED1-5AFF-4823-9787-B6D162F273B3}"/>
          </ac:picMkLst>
        </pc:picChg>
        <pc:picChg chg="add del mod">
          <ac:chgData name="Benoit VERHAEGHE" userId="3ef37b2c-be85-445d-8898-858e88ef5f98" providerId="ADAL" clId="{2272674B-1398-4D7B-A422-D62DE36CC39E}" dt="2021-07-15T12:01:37.493" v="3610"/>
          <ac:picMkLst>
            <pc:docMk/>
            <pc:sldMk cId="214807403" sldId="750"/>
            <ac:picMk id="25" creationId="{65A434BE-4E6B-41C9-9498-99173DFAE72B}"/>
          </ac:picMkLst>
        </pc:picChg>
        <pc:picChg chg="add del mod">
          <ac:chgData name="Benoit VERHAEGHE" userId="3ef37b2c-be85-445d-8898-858e88ef5f98" providerId="ADAL" clId="{2272674B-1398-4D7B-A422-D62DE36CC39E}" dt="2021-07-15T12:01:37.493" v="3610"/>
          <ac:picMkLst>
            <pc:docMk/>
            <pc:sldMk cId="214807403" sldId="750"/>
            <ac:picMk id="26" creationId="{97677A96-A7C0-4C6B-86E0-48398057562F}"/>
          </ac:picMkLst>
        </pc:picChg>
        <pc:picChg chg="add del mod">
          <ac:chgData name="Benoit VERHAEGHE" userId="3ef37b2c-be85-445d-8898-858e88ef5f98" providerId="ADAL" clId="{2272674B-1398-4D7B-A422-D62DE36CC39E}" dt="2021-07-15T12:01:37.493" v="3610"/>
          <ac:picMkLst>
            <pc:docMk/>
            <pc:sldMk cId="214807403" sldId="750"/>
            <ac:picMk id="29" creationId="{C9433533-0248-446F-8F1D-CE50E6AE0FFC}"/>
          </ac:picMkLst>
        </pc:picChg>
      </pc:sldChg>
      <pc:sldChg chg="addSp modSp mod">
        <pc:chgData name="Benoit VERHAEGHE" userId="3ef37b2c-be85-445d-8898-858e88ef5f98" providerId="ADAL" clId="{2272674B-1398-4D7B-A422-D62DE36CC39E}" dt="2021-07-15T11:55:35.696" v="3485" actId="1076"/>
        <pc:sldMkLst>
          <pc:docMk/>
          <pc:sldMk cId="2821202681" sldId="751"/>
        </pc:sldMkLst>
        <pc:spChg chg="add mod">
          <ac:chgData name="Benoit VERHAEGHE" userId="3ef37b2c-be85-445d-8898-858e88ef5f98" providerId="ADAL" clId="{2272674B-1398-4D7B-A422-D62DE36CC39E}" dt="2021-07-15T11:54:55.491" v="3462"/>
          <ac:spMkLst>
            <pc:docMk/>
            <pc:sldMk cId="2821202681" sldId="751"/>
            <ac:spMk id="5" creationId="{67926F4E-92C0-4ACB-AADE-3173A0D7F0DB}"/>
          </ac:spMkLst>
        </pc:spChg>
        <pc:spChg chg="add mod">
          <ac:chgData name="Benoit VERHAEGHE" userId="3ef37b2c-be85-445d-8898-858e88ef5f98" providerId="ADAL" clId="{2272674B-1398-4D7B-A422-D62DE36CC39E}" dt="2021-07-15T11:54:55.491" v="3462"/>
          <ac:spMkLst>
            <pc:docMk/>
            <pc:sldMk cId="2821202681" sldId="751"/>
            <ac:spMk id="6" creationId="{035D13D6-4C04-49DA-B642-B13D9C2FC57C}"/>
          </ac:spMkLst>
        </pc:spChg>
        <pc:spChg chg="add mod">
          <ac:chgData name="Benoit VERHAEGHE" userId="3ef37b2c-be85-445d-8898-858e88ef5f98" providerId="ADAL" clId="{2272674B-1398-4D7B-A422-D62DE36CC39E}" dt="2021-07-15T11:54:55.491" v="3462"/>
          <ac:spMkLst>
            <pc:docMk/>
            <pc:sldMk cId="2821202681" sldId="751"/>
            <ac:spMk id="7" creationId="{8BE68F8F-28F6-4FE0-81A8-30C3BFC6F7B8}"/>
          </ac:spMkLst>
        </pc:spChg>
        <pc:spChg chg="add mod">
          <ac:chgData name="Benoit VERHAEGHE" userId="3ef37b2c-be85-445d-8898-858e88ef5f98" providerId="ADAL" clId="{2272674B-1398-4D7B-A422-D62DE36CC39E}" dt="2021-07-15T11:55:20.799" v="3470" actId="1076"/>
          <ac:spMkLst>
            <pc:docMk/>
            <pc:sldMk cId="2821202681" sldId="751"/>
            <ac:spMk id="8" creationId="{A006435E-362D-47E5-A1F2-498345AD2B34}"/>
          </ac:spMkLst>
        </pc:spChg>
        <pc:spChg chg="add mod">
          <ac:chgData name="Benoit VERHAEGHE" userId="3ef37b2c-be85-445d-8898-858e88ef5f98" providerId="ADAL" clId="{2272674B-1398-4D7B-A422-D62DE36CC39E}" dt="2021-07-15T11:55:35.696" v="3485" actId="1076"/>
          <ac:spMkLst>
            <pc:docMk/>
            <pc:sldMk cId="2821202681" sldId="751"/>
            <ac:spMk id="9" creationId="{9B161251-1431-46B3-8D91-6A372B6334FE}"/>
          </ac:spMkLst>
        </pc:spChg>
        <pc:spChg chg="add mod">
          <ac:chgData name="Benoit VERHAEGHE" userId="3ef37b2c-be85-445d-8898-858e88ef5f98" providerId="ADAL" clId="{2272674B-1398-4D7B-A422-D62DE36CC39E}" dt="2021-07-15T11:54:55.491" v="3462"/>
          <ac:spMkLst>
            <pc:docMk/>
            <pc:sldMk cId="2821202681" sldId="751"/>
            <ac:spMk id="10" creationId="{1E56B015-BE5B-477B-9BD9-C2A7F0AF62C9}"/>
          </ac:spMkLst>
        </pc:spChg>
        <pc:spChg chg="add mod">
          <ac:chgData name="Benoit VERHAEGHE" userId="3ef37b2c-be85-445d-8898-858e88ef5f98" providerId="ADAL" clId="{2272674B-1398-4D7B-A422-D62DE36CC39E}" dt="2021-07-15T11:54:55.491" v="3462"/>
          <ac:spMkLst>
            <pc:docMk/>
            <pc:sldMk cId="2821202681" sldId="751"/>
            <ac:spMk id="11" creationId="{A6BC277E-F0DE-4BB4-8BA2-754584C3F062}"/>
          </ac:spMkLst>
        </pc:spChg>
        <pc:spChg chg="add mod">
          <ac:chgData name="Benoit VERHAEGHE" userId="3ef37b2c-be85-445d-8898-858e88ef5f98" providerId="ADAL" clId="{2272674B-1398-4D7B-A422-D62DE36CC39E}" dt="2021-07-15T11:55:32.063" v="3484" actId="14100"/>
          <ac:spMkLst>
            <pc:docMk/>
            <pc:sldMk cId="2821202681" sldId="751"/>
            <ac:spMk id="12" creationId="{D622BA5F-92F4-44D8-BB24-A1029ADF87D8}"/>
          </ac:spMkLst>
        </pc:spChg>
      </pc:sldChg>
      <pc:sldChg chg="addSp modSp mod">
        <pc:chgData name="Benoit VERHAEGHE" userId="3ef37b2c-be85-445d-8898-858e88ef5f98" providerId="ADAL" clId="{2272674B-1398-4D7B-A422-D62DE36CC39E}" dt="2021-07-15T11:56:10.391" v="3502" actId="1076"/>
        <pc:sldMkLst>
          <pc:docMk/>
          <pc:sldMk cId="406533733" sldId="752"/>
        </pc:sldMkLst>
        <pc:spChg chg="mod">
          <ac:chgData name="Benoit VERHAEGHE" userId="3ef37b2c-be85-445d-8898-858e88ef5f98" providerId="ADAL" clId="{2272674B-1398-4D7B-A422-D62DE36CC39E}" dt="2021-07-15T06:39:42.799" v="226" actId="20577"/>
          <ac:spMkLst>
            <pc:docMk/>
            <pc:sldMk cId="406533733" sldId="752"/>
            <ac:spMk id="2" creationId="{F11408E8-D6DA-4234-B4A8-59E56BB69FC6}"/>
          </ac:spMkLst>
        </pc:spChg>
        <pc:spChg chg="add mod">
          <ac:chgData name="Benoit VERHAEGHE" userId="3ef37b2c-be85-445d-8898-858e88ef5f98" providerId="ADAL" clId="{2272674B-1398-4D7B-A422-D62DE36CC39E}" dt="2021-07-15T11:55:41.236" v="3486"/>
          <ac:spMkLst>
            <pc:docMk/>
            <pc:sldMk cId="406533733" sldId="752"/>
            <ac:spMk id="5" creationId="{F1F34BD1-53F0-4428-8368-93C1B4E3F0E7}"/>
          </ac:spMkLst>
        </pc:spChg>
        <pc:spChg chg="add mod">
          <ac:chgData name="Benoit VERHAEGHE" userId="3ef37b2c-be85-445d-8898-858e88ef5f98" providerId="ADAL" clId="{2272674B-1398-4D7B-A422-D62DE36CC39E}" dt="2021-07-15T11:55:41.236" v="3486"/>
          <ac:spMkLst>
            <pc:docMk/>
            <pc:sldMk cId="406533733" sldId="752"/>
            <ac:spMk id="6" creationId="{00BBB872-9FF5-4BBD-A5BC-41FB350B46CC}"/>
          </ac:spMkLst>
        </pc:spChg>
        <pc:spChg chg="add mod">
          <ac:chgData name="Benoit VERHAEGHE" userId="3ef37b2c-be85-445d-8898-858e88ef5f98" providerId="ADAL" clId="{2272674B-1398-4D7B-A422-D62DE36CC39E}" dt="2021-07-15T11:55:41.236" v="3486"/>
          <ac:spMkLst>
            <pc:docMk/>
            <pc:sldMk cId="406533733" sldId="752"/>
            <ac:spMk id="7" creationId="{3635047B-61D1-4A93-B2F5-159735E3418B}"/>
          </ac:spMkLst>
        </pc:spChg>
        <pc:spChg chg="add mod">
          <ac:chgData name="Benoit VERHAEGHE" userId="3ef37b2c-be85-445d-8898-858e88ef5f98" providerId="ADAL" clId="{2272674B-1398-4D7B-A422-D62DE36CC39E}" dt="2021-07-15T11:55:41.236" v="3486"/>
          <ac:spMkLst>
            <pc:docMk/>
            <pc:sldMk cId="406533733" sldId="752"/>
            <ac:spMk id="8" creationId="{3CDFB803-B828-4A02-BE00-5C2D600E7B2A}"/>
          </ac:spMkLst>
        </pc:spChg>
        <pc:spChg chg="add mod">
          <ac:chgData name="Benoit VERHAEGHE" userId="3ef37b2c-be85-445d-8898-858e88ef5f98" providerId="ADAL" clId="{2272674B-1398-4D7B-A422-D62DE36CC39E}" dt="2021-07-15T11:55:46.017" v="3488" actId="1076"/>
          <ac:spMkLst>
            <pc:docMk/>
            <pc:sldMk cId="406533733" sldId="752"/>
            <ac:spMk id="9" creationId="{EBEC6CD3-75B0-4229-BB0A-F5DDE1248692}"/>
          </ac:spMkLst>
        </pc:spChg>
        <pc:spChg chg="add mod">
          <ac:chgData name="Benoit VERHAEGHE" userId="3ef37b2c-be85-445d-8898-858e88ef5f98" providerId="ADAL" clId="{2272674B-1398-4D7B-A422-D62DE36CC39E}" dt="2021-07-15T11:55:41.236" v="3486"/>
          <ac:spMkLst>
            <pc:docMk/>
            <pc:sldMk cId="406533733" sldId="752"/>
            <ac:spMk id="10" creationId="{4EF0781F-E9E1-41FB-924F-1D008D0DF236}"/>
          </ac:spMkLst>
        </pc:spChg>
        <pc:spChg chg="add mod">
          <ac:chgData name="Benoit VERHAEGHE" userId="3ef37b2c-be85-445d-8898-858e88ef5f98" providerId="ADAL" clId="{2272674B-1398-4D7B-A422-D62DE36CC39E}" dt="2021-07-15T11:55:41.236" v="3486"/>
          <ac:spMkLst>
            <pc:docMk/>
            <pc:sldMk cId="406533733" sldId="752"/>
            <ac:spMk id="11" creationId="{CD1E4C94-0779-48CF-B229-6AC95CDCC2A7}"/>
          </ac:spMkLst>
        </pc:spChg>
        <pc:spChg chg="add mod">
          <ac:chgData name="Benoit VERHAEGHE" userId="3ef37b2c-be85-445d-8898-858e88ef5f98" providerId="ADAL" clId="{2272674B-1398-4D7B-A422-D62DE36CC39E}" dt="2021-07-15T11:56:10.391" v="3502" actId="1076"/>
          <ac:spMkLst>
            <pc:docMk/>
            <pc:sldMk cId="406533733" sldId="752"/>
            <ac:spMk id="12" creationId="{AF047EBF-49A2-44D9-85D6-B1FFDBDEAD34}"/>
          </ac:spMkLst>
        </pc:spChg>
      </pc:sldChg>
      <pc:sldChg chg="addSp delSp modSp mod">
        <pc:chgData name="Benoit VERHAEGHE" userId="3ef37b2c-be85-445d-8898-858e88ef5f98" providerId="ADAL" clId="{2272674B-1398-4D7B-A422-D62DE36CC39E}" dt="2021-07-15T08:36:29.257" v="1888" actId="20577"/>
        <pc:sldMkLst>
          <pc:docMk/>
          <pc:sldMk cId="3163200536" sldId="756"/>
        </pc:sldMkLst>
        <pc:spChg chg="mod">
          <ac:chgData name="Benoit VERHAEGHE" userId="3ef37b2c-be85-445d-8898-858e88ef5f98" providerId="ADAL" clId="{2272674B-1398-4D7B-A422-D62DE36CC39E}" dt="2021-07-15T06:31:49.397" v="97" actId="20577"/>
          <ac:spMkLst>
            <pc:docMk/>
            <pc:sldMk cId="3163200536" sldId="756"/>
            <ac:spMk id="2" creationId="{39E2894E-930D-4014-91BA-A60163D6F937}"/>
          </ac:spMkLst>
        </pc:spChg>
        <pc:spChg chg="add del mod">
          <ac:chgData name="Benoit VERHAEGHE" userId="3ef37b2c-be85-445d-8898-858e88ef5f98" providerId="ADAL" clId="{2272674B-1398-4D7B-A422-D62DE36CC39E}" dt="2021-07-15T06:32:27.741" v="105" actId="478"/>
          <ac:spMkLst>
            <pc:docMk/>
            <pc:sldMk cId="3163200536" sldId="756"/>
            <ac:spMk id="7" creationId="{71D8EFC8-6889-433E-B7FB-A413EDB45D5E}"/>
          </ac:spMkLst>
        </pc:spChg>
        <pc:spChg chg="add del mod">
          <ac:chgData name="Benoit VERHAEGHE" userId="3ef37b2c-be85-445d-8898-858e88ef5f98" providerId="ADAL" clId="{2272674B-1398-4D7B-A422-D62DE36CC39E}" dt="2021-07-15T06:32:26.615" v="104" actId="478"/>
          <ac:spMkLst>
            <pc:docMk/>
            <pc:sldMk cId="3163200536" sldId="756"/>
            <ac:spMk id="8" creationId="{33D29B86-8A46-40E6-A31B-7F346F4ADCAC}"/>
          </ac:spMkLst>
        </pc:spChg>
        <pc:spChg chg="del">
          <ac:chgData name="Benoit VERHAEGHE" userId="3ef37b2c-be85-445d-8898-858e88ef5f98" providerId="ADAL" clId="{2272674B-1398-4D7B-A422-D62DE36CC39E}" dt="2021-07-15T06:31:45.902" v="83" actId="478"/>
          <ac:spMkLst>
            <pc:docMk/>
            <pc:sldMk cId="3163200536" sldId="756"/>
            <ac:spMk id="10" creationId="{3552C589-1D91-4029-A1AC-EF30C0DE8180}"/>
          </ac:spMkLst>
        </pc:spChg>
        <pc:spChg chg="mod topLvl">
          <ac:chgData name="Benoit VERHAEGHE" userId="3ef37b2c-be85-445d-8898-858e88ef5f98" providerId="ADAL" clId="{2272674B-1398-4D7B-A422-D62DE36CC39E}" dt="2021-07-15T06:37:13.729" v="197" actId="164"/>
          <ac:spMkLst>
            <pc:docMk/>
            <pc:sldMk cId="3163200536" sldId="756"/>
            <ac:spMk id="11" creationId="{675F9AF2-A31D-4A3D-9C49-9766B66DEE65}"/>
          </ac:spMkLst>
        </pc:spChg>
        <pc:spChg chg="add del mod">
          <ac:chgData name="Benoit VERHAEGHE" userId="3ef37b2c-be85-445d-8898-858e88ef5f98" providerId="ADAL" clId="{2272674B-1398-4D7B-A422-D62DE36CC39E}" dt="2021-07-15T06:37:08.335" v="195" actId="478"/>
          <ac:spMkLst>
            <pc:docMk/>
            <pc:sldMk cId="3163200536" sldId="756"/>
            <ac:spMk id="17" creationId="{D7CD5772-0587-4D16-95BE-9C1D85FF617F}"/>
          </ac:spMkLst>
        </pc:spChg>
        <pc:spChg chg="mod">
          <ac:chgData name="Benoit VERHAEGHE" userId="3ef37b2c-be85-445d-8898-858e88ef5f98" providerId="ADAL" clId="{2272674B-1398-4D7B-A422-D62DE36CC39E}" dt="2021-07-15T06:37:46.947" v="207"/>
          <ac:spMkLst>
            <pc:docMk/>
            <pc:sldMk cId="3163200536" sldId="756"/>
            <ac:spMk id="20" creationId="{B4143EF8-EFA4-4409-89AF-1C03729C1548}"/>
          </ac:spMkLst>
        </pc:spChg>
        <pc:spChg chg="add mod">
          <ac:chgData name="Benoit VERHAEGHE" userId="3ef37b2c-be85-445d-8898-858e88ef5f98" providerId="ADAL" clId="{2272674B-1398-4D7B-A422-D62DE36CC39E}" dt="2021-07-15T06:43:01.219" v="275"/>
          <ac:spMkLst>
            <pc:docMk/>
            <pc:sldMk cId="3163200536" sldId="756"/>
            <ac:spMk id="22" creationId="{54F1990C-BC3F-4A19-AC8E-A969D327F053}"/>
          </ac:spMkLst>
        </pc:spChg>
        <pc:spChg chg="add mod">
          <ac:chgData name="Benoit VERHAEGHE" userId="3ef37b2c-be85-445d-8898-858e88ef5f98" providerId="ADAL" clId="{2272674B-1398-4D7B-A422-D62DE36CC39E}" dt="2021-07-15T06:43:01.219" v="275"/>
          <ac:spMkLst>
            <pc:docMk/>
            <pc:sldMk cId="3163200536" sldId="756"/>
            <ac:spMk id="23" creationId="{63EC36DE-F284-4AA6-BF37-F9A75957E461}"/>
          </ac:spMkLst>
        </pc:spChg>
        <pc:spChg chg="add mod">
          <ac:chgData name="Benoit VERHAEGHE" userId="3ef37b2c-be85-445d-8898-858e88ef5f98" providerId="ADAL" clId="{2272674B-1398-4D7B-A422-D62DE36CC39E}" dt="2021-07-15T06:43:01.219" v="275"/>
          <ac:spMkLst>
            <pc:docMk/>
            <pc:sldMk cId="3163200536" sldId="756"/>
            <ac:spMk id="24" creationId="{A5D3D613-A665-4880-AC88-8A28FF53885F}"/>
          </ac:spMkLst>
        </pc:spChg>
        <pc:spChg chg="add mod">
          <ac:chgData name="Benoit VERHAEGHE" userId="3ef37b2c-be85-445d-8898-858e88ef5f98" providerId="ADAL" clId="{2272674B-1398-4D7B-A422-D62DE36CC39E}" dt="2021-07-15T06:43:01.219" v="275"/>
          <ac:spMkLst>
            <pc:docMk/>
            <pc:sldMk cId="3163200536" sldId="756"/>
            <ac:spMk id="25" creationId="{00059C85-FC1C-4267-8A19-2AAEAF166954}"/>
          </ac:spMkLst>
        </pc:spChg>
        <pc:spChg chg="add mod">
          <ac:chgData name="Benoit VERHAEGHE" userId="3ef37b2c-be85-445d-8898-858e88ef5f98" providerId="ADAL" clId="{2272674B-1398-4D7B-A422-D62DE36CC39E}" dt="2021-07-15T06:43:01.219" v="275"/>
          <ac:spMkLst>
            <pc:docMk/>
            <pc:sldMk cId="3163200536" sldId="756"/>
            <ac:spMk id="26" creationId="{5ED65B82-CA25-4E4D-9C41-1F6D05DDB249}"/>
          </ac:spMkLst>
        </pc:spChg>
        <pc:spChg chg="add mod">
          <ac:chgData name="Benoit VERHAEGHE" userId="3ef37b2c-be85-445d-8898-858e88ef5f98" providerId="ADAL" clId="{2272674B-1398-4D7B-A422-D62DE36CC39E}" dt="2021-07-15T06:43:01.219" v="275"/>
          <ac:spMkLst>
            <pc:docMk/>
            <pc:sldMk cId="3163200536" sldId="756"/>
            <ac:spMk id="27" creationId="{E26B9D74-1ACF-4F70-8A31-63F1F418DC34}"/>
          </ac:spMkLst>
        </pc:spChg>
        <pc:spChg chg="add mod">
          <ac:chgData name="Benoit VERHAEGHE" userId="3ef37b2c-be85-445d-8898-858e88ef5f98" providerId="ADAL" clId="{2272674B-1398-4D7B-A422-D62DE36CC39E}" dt="2021-07-15T06:43:11.933" v="278" actId="1076"/>
          <ac:spMkLst>
            <pc:docMk/>
            <pc:sldMk cId="3163200536" sldId="756"/>
            <ac:spMk id="28" creationId="{F610BD74-E0AE-4346-BD59-3D3233144616}"/>
          </ac:spMkLst>
        </pc:spChg>
        <pc:spChg chg="add mod">
          <ac:chgData name="Benoit VERHAEGHE" userId="3ef37b2c-be85-445d-8898-858e88ef5f98" providerId="ADAL" clId="{2272674B-1398-4D7B-A422-D62DE36CC39E}" dt="2021-07-15T06:43:17.838" v="293" actId="20577"/>
          <ac:spMkLst>
            <pc:docMk/>
            <pc:sldMk cId="3163200536" sldId="756"/>
            <ac:spMk id="29" creationId="{8013EC44-8375-48AB-8B86-E2F52156BC08}"/>
          </ac:spMkLst>
        </pc:spChg>
        <pc:spChg chg="del mod topLvl">
          <ac:chgData name="Benoit VERHAEGHE" userId="3ef37b2c-be85-445d-8898-858e88ef5f98" providerId="ADAL" clId="{2272674B-1398-4D7B-A422-D62DE36CC39E}" dt="2021-07-15T06:47:33.118" v="355" actId="478"/>
          <ac:spMkLst>
            <pc:docMk/>
            <pc:sldMk cId="3163200536" sldId="756"/>
            <ac:spMk id="31" creationId="{F104A2AB-C510-48D8-9836-0BBD48488184}"/>
          </ac:spMkLst>
        </pc:spChg>
        <pc:spChg chg="add del mod">
          <ac:chgData name="Benoit VERHAEGHE" userId="3ef37b2c-be85-445d-8898-858e88ef5f98" providerId="ADAL" clId="{2272674B-1398-4D7B-A422-D62DE36CC39E}" dt="2021-07-15T06:47:33.118" v="355" actId="478"/>
          <ac:spMkLst>
            <pc:docMk/>
            <pc:sldMk cId="3163200536" sldId="756"/>
            <ac:spMk id="33" creationId="{6F37C927-B413-4A47-8902-F0C26253C223}"/>
          </ac:spMkLst>
        </pc:spChg>
        <pc:spChg chg="add mod topLvl">
          <ac:chgData name="Benoit VERHAEGHE" userId="3ef37b2c-be85-445d-8898-858e88ef5f98" providerId="ADAL" clId="{2272674B-1398-4D7B-A422-D62DE36CC39E}" dt="2021-07-15T08:36:29.257" v="1888" actId="20577"/>
          <ac:spMkLst>
            <pc:docMk/>
            <pc:sldMk cId="3163200536" sldId="756"/>
            <ac:spMk id="34" creationId="{C2B5B145-76E9-445E-ABD8-488183C66E38}"/>
          </ac:spMkLst>
        </pc:spChg>
        <pc:spChg chg="mod topLvl">
          <ac:chgData name="Benoit VERHAEGHE" userId="3ef37b2c-be85-445d-8898-858e88ef5f98" providerId="ADAL" clId="{2272674B-1398-4D7B-A422-D62DE36CC39E}" dt="2021-07-15T06:49:02.568" v="453" actId="165"/>
          <ac:spMkLst>
            <pc:docMk/>
            <pc:sldMk cId="3163200536" sldId="756"/>
            <ac:spMk id="36" creationId="{455745FC-6639-43CF-ACE4-C082EEABEA0D}"/>
          </ac:spMkLst>
        </pc:spChg>
        <pc:spChg chg="mod">
          <ac:chgData name="Benoit VERHAEGHE" userId="3ef37b2c-be85-445d-8898-858e88ef5f98" providerId="ADAL" clId="{2272674B-1398-4D7B-A422-D62DE36CC39E}" dt="2021-07-15T06:49:47.768" v="514"/>
          <ac:spMkLst>
            <pc:docMk/>
            <pc:sldMk cId="3163200536" sldId="756"/>
            <ac:spMk id="44" creationId="{B7F0CB3F-BECA-4C47-8FD8-5E34B7C94278}"/>
          </ac:spMkLst>
        </pc:spChg>
        <pc:grpChg chg="add del mod">
          <ac:chgData name="Benoit VERHAEGHE" userId="3ef37b2c-be85-445d-8898-858e88ef5f98" providerId="ADAL" clId="{2272674B-1398-4D7B-A422-D62DE36CC39E}" dt="2021-07-15T06:49:49.598" v="515" actId="478"/>
          <ac:grpSpMkLst>
            <pc:docMk/>
            <pc:sldMk cId="3163200536" sldId="756"/>
            <ac:grpSpMk id="3" creationId="{68E3CAFF-5A60-49B7-BCB8-FBA11CC1CB38}"/>
          </ac:grpSpMkLst>
        </pc:grpChg>
        <pc:grpChg chg="add del mod">
          <ac:chgData name="Benoit VERHAEGHE" userId="3ef37b2c-be85-445d-8898-858e88ef5f98" providerId="ADAL" clId="{2272674B-1398-4D7B-A422-D62DE36CC39E}" dt="2021-07-15T06:49:02.568" v="453" actId="165"/>
          <ac:grpSpMkLst>
            <pc:docMk/>
            <pc:sldMk cId="3163200536" sldId="756"/>
            <ac:grpSpMk id="5" creationId="{651D7136-A429-458C-955F-DF694AB0442A}"/>
          </ac:grpSpMkLst>
        </pc:grpChg>
        <pc:grpChg chg="add del mod">
          <ac:chgData name="Benoit VERHAEGHE" userId="3ef37b2c-be85-445d-8898-858e88ef5f98" providerId="ADAL" clId="{2272674B-1398-4D7B-A422-D62DE36CC39E}" dt="2021-07-15T06:33:33.961" v="141" actId="165"/>
          <ac:grpSpMkLst>
            <pc:docMk/>
            <pc:sldMk cId="3163200536" sldId="756"/>
            <ac:grpSpMk id="9" creationId="{65E77849-935F-4D33-929E-ACFF13F66CE8}"/>
          </ac:grpSpMkLst>
        </pc:grpChg>
        <pc:grpChg chg="add del mod">
          <ac:chgData name="Benoit VERHAEGHE" userId="3ef37b2c-be85-445d-8898-858e88ef5f98" providerId="ADAL" clId="{2272674B-1398-4D7B-A422-D62DE36CC39E}" dt="2021-07-15T06:37:51.630" v="209" actId="21"/>
          <ac:grpSpMkLst>
            <pc:docMk/>
            <pc:sldMk cId="3163200536" sldId="756"/>
            <ac:grpSpMk id="19" creationId="{BE0FFD0D-F9D7-410F-B144-CED5DFCEE9D0}"/>
          </ac:grpSpMkLst>
        </pc:grpChg>
        <pc:grpChg chg="add del mod">
          <ac:chgData name="Benoit VERHAEGHE" userId="3ef37b2c-be85-445d-8898-858e88ef5f98" providerId="ADAL" clId="{2272674B-1398-4D7B-A422-D62DE36CC39E}" dt="2021-07-15T06:45:43.354" v="304" actId="478"/>
          <ac:grpSpMkLst>
            <pc:docMk/>
            <pc:sldMk cId="3163200536" sldId="756"/>
            <ac:grpSpMk id="30" creationId="{1CE622B7-0160-411B-85DD-693A0B7A2996}"/>
          </ac:grpSpMkLst>
        </pc:grpChg>
        <pc:grpChg chg="add del mod">
          <ac:chgData name="Benoit VERHAEGHE" userId="3ef37b2c-be85-445d-8898-858e88ef5f98" providerId="ADAL" clId="{2272674B-1398-4D7B-A422-D62DE36CC39E}" dt="2021-07-15T06:47:42.366" v="362" actId="478"/>
          <ac:grpSpMkLst>
            <pc:docMk/>
            <pc:sldMk cId="3163200536" sldId="756"/>
            <ac:grpSpMk id="35" creationId="{7B54682E-BAAC-4F3E-B5CF-7948210B2B46}"/>
          </ac:grpSpMkLst>
        </pc:grpChg>
        <pc:grpChg chg="add mod">
          <ac:chgData name="Benoit VERHAEGHE" userId="3ef37b2c-be85-445d-8898-858e88ef5f98" providerId="ADAL" clId="{2272674B-1398-4D7B-A422-D62DE36CC39E}" dt="2021-07-15T06:49:47.768" v="514"/>
          <ac:grpSpMkLst>
            <pc:docMk/>
            <pc:sldMk cId="3163200536" sldId="756"/>
            <ac:grpSpMk id="43" creationId="{E5851D2D-5628-43CE-9462-9F2FB223FFC7}"/>
          </ac:grpSpMkLst>
        </pc:grpChg>
        <pc:picChg chg="del mod">
          <ac:chgData name="Benoit VERHAEGHE" userId="3ef37b2c-be85-445d-8898-858e88ef5f98" providerId="ADAL" clId="{2272674B-1398-4D7B-A422-D62DE36CC39E}" dt="2021-07-15T06:33:19.334" v="135" actId="478"/>
          <ac:picMkLst>
            <pc:docMk/>
            <pc:sldMk cId="3163200536" sldId="756"/>
            <ac:picMk id="12" creationId="{BB7918C4-63F7-4BB6-A793-E2C3C6150813}"/>
          </ac:picMkLst>
        </pc:picChg>
        <pc:picChg chg="del mod">
          <ac:chgData name="Benoit VERHAEGHE" userId="3ef37b2c-be85-445d-8898-858e88ef5f98" providerId="ADAL" clId="{2272674B-1398-4D7B-A422-D62DE36CC39E}" dt="2021-07-15T06:33:20.510" v="136" actId="478"/>
          <ac:picMkLst>
            <pc:docMk/>
            <pc:sldMk cId="3163200536" sldId="756"/>
            <ac:picMk id="13" creationId="{F0624089-F134-4444-8FFA-5C1FDB0C78CF}"/>
          </ac:picMkLst>
        </pc:picChg>
        <pc:picChg chg="mod topLvl">
          <ac:chgData name="Benoit VERHAEGHE" userId="3ef37b2c-be85-445d-8898-858e88ef5f98" providerId="ADAL" clId="{2272674B-1398-4D7B-A422-D62DE36CC39E}" dt="2021-07-15T06:37:13.729" v="197" actId="164"/>
          <ac:picMkLst>
            <pc:docMk/>
            <pc:sldMk cId="3163200536" sldId="756"/>
            <ac:picMk id="14" creationId="{C90D22D0-EFD0-4330-B5AE-B95F59C13BC2}"/>
          </ac:picMkLst>
        </pc:picChg>
        <pc:picChg chg="del mod">
          <ac:chgData name="Benoit VERHAEGHE" userId="3ef37b2c-be85-445d-8898-858e88ef5f98" providerId="ADAL" clId="{2272674B-1398-4D7B-A422-D62DE36CC39E}" dt="2021-07-15T06:33:16.175" v="132" actId="478"/>
          <ac:picMkLst>
            <pc:docMk/>
            <pc:sldMk cId="3163200536" sldId="756"/>
            <ac:picMk id="15" creationId="{35EE944A-F42E-4A70-883C-11789F3C3D97}"/>
          </ac:picMkLst>
        </pc:picChg>
        <pc:picChg chg="del mod">
          <ac:chgData name="Benoit VERHAEGHE" userId="3ef37b2c-be85-445d-8898-858e88ef5f98" providerId="ADAL" clId="{2272674B-1398-4D7B-A422-D62DE36CC39E}" dt="2021-07-15T06:33:22.070" v="137" actId="478"/>
          <ac:picMkLst>
            <pc:docMk/>
            <pc:sldMk cId="3163200536" sldId="756"/>
            <ac:picMk id="16" creationId="{EA89555F-DF20-49A8-991F-B134357B66B5}"/>
          </ac:picMkLst>
        </pc:picChg>
        <pc:picChg chg="add del mod">
          <ac:chgData name="Benoit VERHAEGHE" userId="3ef37b2c-be85-445d-8898-858e88ef5f98" providerId="ADAL" clId="{2272674B-1398-4D7B-A422-D62DE36CC39E}" dt="2021-07-15T06:37:09.885" v="196" actId="478"/>
          <ac:picMkLst>
            <pc:docMk/>
            <pc:sldMk cId="3163200536" sldId="756"/>
            <ac:picMk id="18" creationId="{9DED740D-3E98-46A1-8CBE-7A7D8EA6172E}"/>
          </ac:picMkLst>
        </pc:picChg>
        <pc:picChg chg="mod">
          <ac:chgData name="Benoit VERHAEGHE" userId="3ef37b2c-be85-445d-8898-858e88ef5f98" providerId="ADAL" clId="{2272674B-1398-4D7B-A422-D62DE36CC39E}" dt="2021-07-15T06:37:46.947" v="207"/>
          <ac:picMkLst>
            <pc:docMk/>
            <pc:sldMk cId="3163200536" sldId="756"/>
            <ac:picMk id="21" creationId="{0C451131-F268-4C83-863C-668B8E795779}"/>
          </ac:picMkLst>
        </pc:picChg>
        <pc:picChg chg="del mod topLvl">
          <ac:chgData name="Benoit VERHAEGHE" userId="3ef37b2c-be85-445d-8898-858e88ef5f98" providerId="ADAL" clId="{2272674B-1398-4D7B-A422-D62DE36CC39E}" dt="2021-07-15T06:45:43.354" v="304" actId="478"/>
          <ac:picMkLst>
            <pc:docMk/>
            <pc:sldMk cId="3163200536" sldId="756"/>
            <ac:picMk id="32" creationId="{25F46A71-BA54-4E46-9A99-B53F57254768}"/>
          </ac:picMkLst>
        </pc:picChg>
        <pc:picChg chg="del mod topLvl">
          <ac:chgData name="Benoit VERHAEGHE" userId="3ef37b2c-be85-445d-8898-858e88ef5f98" providerId="ADAL" clId="{2272674B-1398-4D7B-A422-D62DE36CC39E}" dt="2021-07-15T06:47:42.366" v="362" actId="478"/>
          <ac:picMkLst>
            <pc:docMk/>
            <pc:sldMk cId="3163200536" sldId="756"/>
            <ac:picMk id="37" creationId="{8EA3026A-5A04-447A-8EC3-84864BEBA5AE}"/>
          </ac:picMkLst>
        </pc:picChg>
        <pc:picChg chg="del mod">
          <ac:chgData name="Benoit VERHAEGHE" userId="3ef37b2c-be85-445d-8898-858e88ef5f98" providerId="ADAL" clId="{2272674B-1398-4D7B-A422-D62DE36CC39E}" dt="2021-07-15T06:47:35.782" v="357" actId="478"/>
          <ac:picMkLst>
            <pc:docMk/>
            <pc:sldMk cId="3163200536" sldId="756"/>
            <ac:picMk id="38" creationId="{BB3AB002-89C2-4990-9A3A-C1470458588F}"/>
          </ac:picMkLst>
        </pc:picChg>
        <pc:picChg chg="del mod">
          <ac:chgData name="Benoit VERHAEGHE" userId="3ef37b2c-be85-445d-8898-858e88ef5f98" providerId="ADAL" clId="{2272674B-1398-4D7B-A422-D62DE36CC39E}" dt="2021-07-15T06:47:38.911" v="359" actId="478"/>
          <ac:picMkLst>
            <pc:docMk/>
            <pc:sldMk cId="3163200536" sldId="756"/>
            <ac:picMk id="39" creationId="{F6E93955-2B1A-41B8-BC2A-92DC4A6CF3CF}"/>
          </ac:picMkLst>
        </pc:picChg>
        <pc:picChg chg="del mod">
          <ac:chgData name="Benoit VERHAEGHE" userId="3ef37b2c-be85-445d-8898-858e88ef5f98" providerId="ADAL" clId="{2272674B-1398-4D7B-A422-D62DE36CC39E}" dt="2021-07-15T06:47:40.775" v="361" actId="478"/>
          <ac:picMkLst>
            <pc:docMk/>
            <pc:sldMk cId="3163200536" sldId="756"/>
            <ac:picMk id="40" creationId="{4EF8E4E2-3D97-4D52-98F8-35D7AB7C85BD}"/>
          </ac:picMkLst>
        </pc:picChg>
        <pc:picChg chg="del mod">
          <ac:chgData name="Benoit VERHAEGHE" userId="3ef37b2c-be85-445d-8898-858e88ef5f98" providerId="ADAL" clId="{2272674B-1398-4D7B-A422-D62DE36CC39E}" dt="2021-07-15T06:47:36.922" v="358" actId="478"/>
          <ac:picMkLst>
            <pc:docMk/>
            <pc:sldMk cId="3163200536" sldId="756"/>
            <ac:picMk id="41" creationId="{8F486C88-0953-4DEF-A2F2-C665D52B12A5}"/>
          </ac:picMkLst>
        </pc:picChg>
        <pc:picChg chg="add del mod">
          <ac:chgData name="Benoit VERHAEGHE" userId="3ef37b2c-be85-445d-8898-858e88ef5f98" providerId="ADAL" clId="{2272674B-1398-4D7B-A422-D62DE36CC39E}" dt="2021-07-15T06:47:43.616" v="363" actId="478"/>
          <ac:picMkLst>
            <pc:docMk/>
            <pc:sldMk cId="3163200536" sldId="756"/>
            <ac:picMk id="42" creationId="{72A99D8F-B2D7-425F-AC0F-E69AC9F8FF98}"/>
          </ac:picMkLst>
        </pc:picChg>
        <pc:picChg chg="mod">
          <ac:chgData name="Benoit VERHAEGHE" userId="3ef37b2c-be85-445d-8898-858e88ef5f98" providerId="ADAL" clId="{2272674B-1398-4D7B-A422-D62DE36CC39E}" dt="2021-07-15T06:49:47.768" v="514"/>
          <ac:picMkLst>
            <pc:docMk/>
            <pc:sldMk cId="3163200536" sldId="756"/>
            <ac:picMk id="45" creationId="{2BA214CE-B6E4-46AF-AD40-447F247DD920}"/>
          </ac:picMkLst>
        </pc:picChg>
      </pc:sldChg>
      <pc:sldChg chg="del">
        <pc:chgData name="Benoit VERHAEGHE" userId="3ef37b2c-be85-445d-8898-858e88ef5f98" providerId="ADAL" clId="{2272674B-1398-4D7B-A422-D62DE36CC39E}" dt="2021-07-15T06:37:30.096" v="202" actId="47"/>
        <pc:sldMkLst>
          <pc:docMk/>
          <pc:sldMk cId="83940545" sldId="757"/>
        </pc:sldMkLst>
      </pc:sldChg>
      <pc:sldChg chg="addSp delSp modSp new mod">
        <pc:chgData name="Benoit VERHAEGHE" userId="3ef37b2c-be85-445d-8898-858e88ef5f98" providerId="ADAL" clId="{2272674B-1398-4D7B-A422-D62DE36CC39E}" dt="2021-07-15T06:42:58.071" v="274" actId="478"/>
        <pc:sldMkLst>
          <pc:docMk/>
          <pc:sldMk cId="1068327468" sldId="758"/>
        </pc:sldMkLst>
        <pc:spChg chg="mod">
          <ac:chgData name="Benoit VERHAEGHE" userId="3ef37b2c-be85-445d-8898-858e88ef5f98" providerId="ADAL" clId="{2272674B-1398-4D7B-A422-D62DE36CC39E}" dt="2021-07-15T06:25:34.254" v="56" actId="1076"/>
          <ac:spMkLst>
            <pc:docMk/>
            <pc:sldMk cId="1068327468" sldId="758"/>
            <ac:spMk id="2" creationId="{B7ADC58B-8A62-4457-9072-9D0D3D02985E}"/>
          </ac:spMkLst>
        </pc:spChg>
        <pc:spChg chg="del">
          <ac:chgData name="Benoit VERHAEGHE" userId="3ef37b2c-be85-445d-8898-858e88ef5f98" providerId="ADAL" clId="{2272674B-1398-4D7B-A422-D62DE36CC39E}" dt="2021-07-15T06:23:29.712" v="20" actId="478"/>
          <ac:spMkLst>
            <pc:docMk/>
            <pc:sldMk cId="1068327468" sldId="758"/>
            <ac:spMk id="3" creationId="{44CD556C-A6A6-4A43-8C53-4D7645DD3EDC}"/>
          </ac:spMkLst>
        </pc:spChg>
        <pc:spChg chg="del">
          <ac:chgData name="Benoit VERHAEGHE" userId="3ef37b2c-be85-445d-8898-858e88ef5f98" providerId="ADAL" clId="{2272674B-1398-4D7B-A422-D62DE36CC39E}" dt="2021-07-15T06:42:58.071" v="274" actId="478"/>
          <ac:spMkLst>
            <pc:docMk/>
            <pc:sldMk cId="1068327468" sldId="758"/>
            <ac:spMk id="5" creationId="{33D87789-FFB9-47D4-9B3D-8046DF4B382B}"/>
          </ac:spMkLst>
        </pc:spChg>
        <pc:spChg chg="add mod topLvl">
          <ac:chgData name="Benoit VERHAEGHE" userId="3ef37b2c-be85-445d-8898-858e88ef5f98" providerId="ADAL" clId="{2272674B-1398-4D7B-A422-D62DE36CC39E}" dt="2021-07-15T06:31:41.884" v="82" actId="164"/>
          <ac:spMkLst>
            <pc:docMk/>
            <pc:sldMk cId="1068327468" sldId="758"/>
            <ac:spMk id="6" creationId="{304B0105-0EFF-4677-ABFD-184C7D021403}"/>
          </ac:spMkLst>
        </pc:spChg>
        <pc:spChg chg="add mod topLvl">
          <ac:chgData name="Benoit VERHAEGHE" userId="3ef37b2c-be85-445d-8898-858e88ef5f98" providerId="ADAL" clId="{2272674B-1398-4D7B-A422-D62DE36CC39E}" dt="2021-07-15T06:31:37.600" v="81" actId="165"/>
          <ac:spMkLst>
            <pc:docMk/>
            <pc:sldMk cId="1068327468" sldId="758"/>
            <ac:spMk id="7" creationId="{DF4A359B-73A9-4C72-8834-3E6E94D02BBF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17" creationId="{8962D275-30E7-47C7-AC0C-7EB42A90736E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18" creationId="{4A918797-EE60-4456-91EA-8EE73CA8EBC9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19" creationId="{A4AAE8F4-110C-4C16-B97B-632FE2E402BF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20" creationId="{96EE28C0-F41E-4756-98C1-4CFADF1F8397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21" creationId="{A6B4E965-5552-483C-A9AF-9A5D02E4220E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22" creationId="{026D20F3-1F70-4F1D-AE36-D8CB61418E86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23" creationId="{EF698044-8804-411E-8994-30FBEC7C7720}"/>
          </ac:spMkLst>
        </pc:spChg>
        <pc:spChg chg="add mod">
          <ac:chgData name="Benoit VERHAEGHE" userId="3ef37b2c-be85-445d-8898-858e88ef5f98" providerId="ADAL" clId="{2272674B-1398-4D7B-A422-D62DE36CC39E}" dt="2021-07-15T06:42:55.885" v="273"/>
          <ac:spMkLst>
            <pc:docMk/>
            <pc:sldMk cId="1068327468" sldId="758"/>
            <ac:spMk id="24" creationId="{CDCD1B1D-FB80-439A-8311-054E3452C903}"/>
          </ac:spMkLst>
        </pc:spChg>
        <pc:grpChg chg="add del mod">
          <ac:chgData name="Benoit VERHAEGHE" userId="3ef37b2c-be85-445d-8898-858e88ef5f98" providerId="ADAL" clId="{2272674B-1398-4D7B-A422-D62DE36CC39E}" dt="2021-07-15T06:31:37.600" v="81" actId="165"/>
          <ac:grpSpMkLst>
            <pc:docMk/>
            <pc:sldMk cId="1068327468" sldId="758"/>
            <ac:grpSpMk id="8" creationId="{2837782E-97A7-46FF-8909-9A00A39A137B}"/>
          </ac:grpSpMkLst>
        </pc:grpChg>
        <pc:grpChg chg="add mod">
          <ac:chgData name="Benoit VERHAEGHE" userId="3ef37b2c-be85-445d-8898-858e88ef5f98" providerId="ADAL" clId="{2272674B-1398-4D7B-A422-D62DE36CC39E}" dt="2021-07-15T06:31:41.884" v="82" actId="164"/>
          <ac:grpSpMkLst>
            <pc:docMk/>
            <pc:sldMk cId="1068327468" sldId="758"/>
            <ac:grpSpMk id="16" creationId="{2959AA28-A815-42B4-ABCE-86292329AA9B}"/>
          </ac:grpSpMkLst>
        </pc:grpChg>
        <pc:picChg chg="add del mod">
          <ac:chgData name="Benoit VERHAEGHE" userId="3ef37b2c-be85-445d-8898-858e88ef5f98" providerId="ADAL" clId="{2272674B-1398-4D7B-A422-D62DE36CC39E}" dt="2021-07-15T06:32:49.719" v="116" actId="478"/>
          <ac:picMkLst>
            <pc:docMk/>
            <pc:sldMk cId="1068327468" sldId="758"/>
            <ac:picMk id="9" creationId="{D6B3609A-625C-42DF-A809-2DB6A1B68F38}"/>
          </ac:picMkLst>
        </pc:picChg>
        <pc:picChg chg="add del mod">
          <ac:chgData name="Benoit VERHAEGHE" userId="3ef37b2c-be85-445d-8898-858e88ef5f98" providerId="ADAL" clId="{2272674B-1398-4D7B-A422-D62DE36CC39E}" dt="2021-07-15T06:32:50.478" v="118" actId="478"/>
          <ac:picMkLst>
            <pc:docMk/>
            <pc:sldMk cId="1068327468" sldId="758"/>
            <ac:picMk id="10" creationId="{B531DE28-16DD-4929-9872-5F3C27A18B91}"/>
          </ac:picMkLst>
        </pc:picChg>
        <pc:picChg chg="add del mod">
          <ac:chgData name="Benoit VERHAEGHE" userId="3ef37b2c-be85-445d-8898-858e88ef5f98" providerId="ADAL" clId="{2272674B-1398-4D7B-A422-D62DE36CC39E}" dt="2021-07-15T06:29:09.601" v="63" actId="478"/>
          <ac:picMkLst>
            <pc:docMk/>
            <pc:sldMk cId="1068327468" sldId="758"/>
            <ac:picMk id="11" creationId="{24C4DA7B-E12F-4A2C-86BB-89E318ABE960}"/>
          </ac:picMkLst>
        </pc:picChg>
        <pc:picChg chg="add mod">
          <ac:chgData name="Benoit VERHAEGHE" userId="3ef37b2c-be85-445d-8898-858e88ef5f98" providerId="ADAL" clId="{2272674B-1398-4D7B-A422-D62DE36CC39E}" dt="2021-07-15T06:32:49.351" v="115" actId="1076"/>
          <ac:picMkLst>
            <pc:docMk/>
            <pc:sldMk cId="1068327468" sldId="758"/>
            <ac:picMk id="12" creationId="{4F0546DF-EB9E-4A0C-BFC7-09B213A5EB8E}"/>
          </ac:picMkLst>
        </pc:picChg>
        <pc:picChg chg="add del mod">
          <ac:chgData name="Benoit VERHAEGHE" userId="3ef37b2c-be85-445d-8898-858e88ef5f98" providerId="ADAL" clId="{2272674B-1398-4D7B-A422-D62DE36CC39E}" dt="2021-07-15T06:32:50.094" v="117" actId="478"/>
          <ac:picMkLst>
            <pc:docMk/>
            <pc:sldMk cId="1068327468" sldId="758"/>
            <ac:picMk id="13" creationId="{38CEED20-B734-4302-B4E8-3EC7F181BB1D}"/>
          </ac:picMkLst>
        </pc:picChg>
        <pc:picChg chg="add del mod">
          <ac:chgData name="Benoit VERHAEGHE" userId="3ef37b2c-be85-445d-8898-858e88ef5f98" providerId="ADAL" clId="{2272674B-1398-4D7B-A422-D62DE36CC39E}" dt="2021-07-15T06:32:50.918" v="119" actId="478"/>
          <ac:picMkLst>
            <pc:docMk/>
            <pc:sldMk cId="1068327468" sldId="758"/>
            <ac:picMk id="14" creationId="{72FE26E4-03CC-4C7C-B74C-306E72BCFC2D}"/>
          </ac:picMkLst>
        </pc:picChg>
        <pc:picChg chg="add mod">
          <ac:chgData name="Benoit VERHAEGHE" userId="3ef37b2c-be85-445d-8898-858e88ef5f98" providerId="ADAL" clId="{2272674B-1398-4D7B-A422-D62DE36CC39E}" dt="2021-07-15T06:30:48.916" v="78" actId="1076"/>
          <ac:picMkLst>
            <pc:docMk/>
            <pc:sldMk cId="1068327468" sldId="758"/>
            <ac:picMk id="15" creationId="{0C25A7C3-6CE5-456A-BB2F-6C05FB162494}"/>
          </ac:picMkLst>
        </pc:picChg>
      </pc:sldChg>
      <pc:sldChg chg="addSp delSp modSp new mod modShow">
        <pc:chgData name="Benoit VERHAEGHE" userId="3ef37b2c-be85-445d-8898-858e88ef5f98" providerId="ADAL" clId="{2272674B-1398-4D7B-A422-D62DE36CC39E}" dt="2021-07-15T06:36:19.788" v="194" actId="1076"/>
        <pc:sldMkLst>
          <pc:docMk/>
          <pc:sldMk cId="3449235115" sldId="759"/>
        </pc:sldMkLst>
        <pc:spChg chg="del">
          <ac:chgData name="Benoit VERHAEGHE" userId="3ef37b2c-be85-445d-8898-858e88ef5f98" providerId="ADAL" clId="{2272674B-1398-4D7B-A422-D62DE36CC39E}" dt="2021-07-15T06:35:56.861" v="187" actId="478"/>
          <ac:spMkLst>
            <pc:docMk/>
            <pc:sldMk cId="3449235115" sldId="759"/>
            <ac:spMk id="2" creationId="{A3BF3B7D-16C7-4E93-9A7B-FF40DD76D068}"/>
          </ac:spMkLst>
        </pc:spChg>
        <pc:spChg chg="del mod">
          <ac:chgData name="Benoit VERHAEGHE" userId="3ef37b2c-be85-445d-8898-858e88ef5f98" providerId="ADAL" clId="{2272674B-1398-4D7B-A422-D62DE36CC39E}" dt="2021-07-15T06:35:55.959" v="186" actId="478"/>
          <ac:spMkLst>
            <pc:docMk/>
            <pc:sldMk cId="3449235115" sldId="759"/>
            <ac:spMk id="3" creationId="{B1A3E69C-435C-4D09-A954-2BCA4E34F5AB}"/>
          </ac:spMkLst>
        </pc:spChg>
        <pc:spChg chg="add mod">
          <ac:chgData name="Benoit VERHAEGHE" userId="3ef37b2c-be85-445d-8898-858e88ef5f98" providerId="ADAL" clId="{2272674B-1398-4D7B-A422-D62DE36CC39E}" dt="2021-07-15T06:36:15.605" v="192" actId="164"/>
          <ac:spMkLst>
            <pc:docMk/>
            <pc:sldMk cId="3449235115" sldId="759"/>
            <ac:spMk id="6" creationId="{A45B3280-1564-4A4C-8CD8-337A1F4AF22F}"/>
          </ac:spMkLst>
        </pc:spChg>
        <pc:spChg chg="add mod">
          <ac:chgData name="Benoit VERHAEGHE" userId="3ef37b2c-be85-445d-8898-858e88ef5f98" providerId="ADAL" clId="{2272674B-1398-4D7B-A422-D62DE36CC39E}" dt="2021-07-15T06:36:12.195" v="191" actId="164"/>
          <ac:spMkLst>
            <pc:docMk/>
            <pc:sldMk cId="3449235115" sldId="759"/>
            <ac:spMk id="8" creationId="{890F84D9-73F0-444C-970C-69489DD8C062}"/>
          </ac:spMkLst>
        </pc:spChg>
        <pc:grpChg chg="add mod">
          <ac:chgData name="Benoit VERHAEGHE" userId="3ef37b2c-be85-445d-8898-858e88ef5f98" providerId="ADAL" clId="{2272674B-1398-4D7B-A422-D62DE36CC39E}" dt="2021-07-15T06:36:19.788" v="194" actId="1076"/>
          <ac:grpSpMkLst>
            <pc:docMk/>
            <pc:sldMk cId="3449235115" sldId="759"/>
            <ac:grpSpMk id="10" creationId="{9589AE0F-E22E-43A5-B1AA-69C216ECE9C7}"/>
          </ac:grpSpMkLst>
        </pc:grpChg>
        <pc:grpChg chg="add mod">
          <ac:chgData name="Benoit VERHAEGHE" userId="3ef37b2c-be85-445d-8898-858e88ef5f98" providerId="ADAL" clId="{2272674B-1398-4D7B-A422-D62DE36CC39E}" dt="2021-07-15T06:36:18.180" v="193" actId="1076"/>
          <ac:grpSpMkLst>
            <pc:docMk/>
            <pc:sldMk cId="3449235115" sldId="759"/>
            <ac:grpSpMk id="11" creationId="{BAF034F5-776F-46E0-B2D4-C66DC3A1D3CF}"/>
          </ac:grpSpMkLst>
        </pc:grpChg>
        <pc:picChg chg="add mod">
          <ac:chgData name="Benoit VERHAEGHE" userId="3ef37b2c-be85-445d-8898-858e88ef5f98" providerId="ADAL" clId="{2272674B-1398-4D7B-A422-D62DE36CC39E}" dt="2021-07-15T06:36:15.605" v="192" actId="164"/>
          <ac:picMkLst>
            <pc:docMk/>
            <pc:sldMk cId="3449235115" sldId="759"/>
            <ac:picMk id="7" creationId="{F030455B-9E6C-4C81-9C82-9BE045A8FEF0}"/>
          </ac:picMkLst>
        </pc:picChg>
        <pc:picChg chg="add mod">
          <ac:chgData name="Benoit VERHAEGHE" userId="3ef37b2c-be85-445d-8898-858e88ef5f98" providerId="ADAL" clId="{2272674B-1398-4D7B-A422-D62DE36CC39E}" dt="2021-07-15T06:36:12.195" v="191" actId="164"/>
          <ac:picMkLst>
            <pc:docMk/>
            <pc:sldMk cId="3449235115" sldId="759"/>
            <ac:picMk id="9" creationId="{3564254E-6CA8-44A1-B357-F6FB7BDBE90B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22T07:20:20.356" v="3837" actId="478"/>
        <pc:sldMkLst>
          <pc:docMk/>
          <pc:sldMk cId="952460163" sldId="760"/>
        </pc:sldMkLst>
        <pc:spChg chg="mod">
          <ac:chgData name="Benoit VERHAEGHE" userId="3ef37b2c-be85-445d-8898-858e88ef5f98" providerId="ADAL" clId="{2272674B-1398-4D7B-A422-D62DE36CC39E}" dt="2021-07-15T08:49:52.337" v="2168" actId="20577"/>
          <ac:spMkLst>
            <pc:docMk/>
            <pc:sldMk cId="952460163" sldId="760"/>
            <ac:spMk id="2" creationId="{39E2894E-930D-4014-91BA-A60163D6F937}"/>
          </ac:spMkLst>
        </pc:spChg>
        <pc:spChg chg="del mod">
          <ac:chgData name="Benoit VERHAEGHE" userId="3ef37b2c-be85-445d-8898-858e88ef5f98" providerId="ADAL" clId="{2272674B-1398-4D7B-A422-D62DE36CC39E}" dt="2021-07-15T09:06:51.452" v="2352" actId="478"/>
          <ac:spMkLst>
            <pc:docMk/>
            <pc:sldMk cId="952460163" sldId="760"/>
            <ac:spMk id="6" creationId="{19CB4DD8-35C4-46D8-AC01-BCF9873B76A6}"/>
          </ac:spMkLst>
        </pc:spChg>
        <pc:spChg chg="mod">
          <ac:chgData name="Benoit VERHAEGHE" userId="3ef37b2c-be85-445d-8898-858e88ef5f98" providerId="ADAL" clId="{2272674B-1398-4D7B-A422-D62DE36CC39E}" dt="2021-07-15T06:37:42.996" v="204"/>
          <ac:spMkLst>
            <pc:docMk/>
            <pc:sldMk cId="952460163" sldId="760"/>
            <ac:spMk id="9" creationId="{7A4072F6-DDB1-4EF4-9582-11FF40EA3DE3}"/>
          </ac:spMkLst>
        </pc:spChg>
        <pc:spChg chg="mod">
          <ac:chgData name="Benoit VERHAEGHE" userId="3ef37b2c-be85-445d-8898-858e88ef5f98" providerId="ADAL" clId="{2272674B-1398-4D7B-A422-D62DE36CC39E}" dt="2021-07-15T06:37:52.466" v="210"/>
          <ac:spMkLst>
            <pc:docMk/>
            <pc:sldMk cId="952460163" sldId="760"/>
            <ac:spMk id="13" creationId="{76FF5753-AADD-441D-A1B9-A25AC1F72EA7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16" creationId="{4E047ED9-AE15-4ECA-9DB3-6726C3B00A0B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17" creationId="{707773CE-4A27-4C51-8E24-1ADA27288AAF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18" creationId="{E368A5C7-40F4-4AB1-BC02-A9004276F9D1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19" creationId="{83A985B8-0FF4-40AE-85C3-03BCC93BA229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20" creationId="{2726C000-632D-454C-9424-DFF40A5425F7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21" creationId="{F20F15F1-70B3-4D1A-B5BC-233E04C37456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22" creationId="{0018910B-680C-4C1C-800E-FC8D4551F679}"/>
          </ac:spMkLst>
        </pc:spChg>
        <pc:spChg chg="add mod">
          <ac:chgData name="Benoit VERHAEGHE" userId="3ef37b2c-be85-445d-8898-858e88ef5f98" providerId="ADAL" clId="{2272674B-1398-4D7B-A422-D62DE36CC39E}" dt="2021-07-15T06:43:34.956" v="294"/>
          <ac:spMkLst>
            <pc:docMk/>
            <pc:sldMk cId="952460163" sldId="760"/>
            <ac:spMk id="23" creationId="{7C538A8E-8336-4132-8CBA-CFC7B5690B3D}"/>
          </ac:spMkLst>
        </pc:spChg>
        <pc:spChg chg="add del mod">
          <ac:chgData name="Benoit VERHAEGHE" userId="3ef37b2c-be85-445d-8898-858e88ef5f98" providerId="ADAL" clId="{2272674B-1398-4D7B-A422-D62DE36CC39E}" dt="2021-07-22T07:20:20.356" v="3837" actId="478"/>
          <ac:spMkLst>
            <pc:docMk/>
            <pc:sldMk cId="952460163" sldId="760"/>
            <ac:spMk id="24" creationId="{10320AB3-DDB2-47CC-A552-B4D9293E8153}"/>
          </ac:spMkLst>
        </pc:spChg>
        <pc:spChg chg="mod">
          <ac:chgData name="Benoit VERHAEGHE" userId="3ef37b2c-be85-445d-8898-858e88ef5f98" providerId="ADAL" clId="{2272674B-1398-4D7B-A422-D62DE36CC39E}" dt="2021-07-15T08:48:56.170" v="2157"/>
          <ac:spMkLst>
            <pc:docMk/>
            <pc:sldMk cId="952460163" sldId="760"/>
            <ac:spMk id="26" creationId="{29E9B643-CB4C-40C0-92FB-1D731136E53C}"/>
          </ac:spMkLst>
        </pc:spChg>
        <pc:spChg chg="mod topLvl">
          <ac:chgData name="Benoit VERHAEGHE" userId="3ef37b2c-be85-445d-8898-858e88ef5f98" providerId="ADAL" clId="{2272674B-1398-4D7B-A422-D62DE36CC39E}" dt="2021-07-15T08:56:58.267" v="2288" actId="1076"/>
          <ac:spMkLst>
            <pc:docMk/>
            <pc:sldMk cId="952460163" sldId="760"/>
            <ac:spMk id="29" creationId="{3B3A78BE-C8F8-482E-AB82-FE004D647C4B}"/>
          </ac:spMkLst>
        </pc:spChg>
        <pc:spChg chg="add mod topLvl">
          <ac:chgData name="Benoit VERHAEGHE" userId="3ef37b2c-be85-445d-8898-858e88ef5f98" providerId="ADAL" clId="{2272674B-1398-4D7B-A422-D62DE36CC39E}" dt="2021-07-15T08:57:16.528" v="2289" actId="1076"/>
          <ac:spMkLst>
            <pc:docMk/>
            <pc:sldMk cId="952460163" sldId="760"/>
            <ac:spMk id="35" creationId="{328142CC-D5F7-49CC-995F-4C28FA2A60CD}"/>
          </ac:spMkLst>
        </pc:spChg>
        <pc:spChg chg="add mod topLvl">
          <ac:chgData name="Benoit VERHAEGHE" userId="3ef37b2c-be85-445d-8898-858e88ef5f98" providerId="ADAL" clId="{2272674B-1398-4D7B-A422-D62DE36CC39E}" dt="2021-07-15T08:56:57.860" v="2287" actId="1076"/>
          <ac:spMkLst>
            <pc:docMk/>
            <pc:sldMk cId="952460163" sldId="760"/>
            <ac:spMk id="36" creationId="{06B785AB-1B1E-416E-B3B5-3F075B46EFAB}"/>
          </ac:spMkLst>
        </pc:spChg>
        <pc:spChg chg="add mod">
          <ac:chgData name="Benoit VERHAEGHE" userId="3ef37b2c-be85-445d-8898-858e88ef5f98" providerId="ADAL" clId="{2272674B-1398-4D7B-A422-D62DE36CC39E}" dt="2021-07-15T08:56:58.267" v="2288" actId="1076"/>
          <ac:spMkLst>
            <pc:docMk/>
            <pc:sldMk cId="952460163" sldId="760"/>
            <ac:spMk id="41" creationId="{A3E9203B-8756-46F7-83AE-8A39D8534A6F}"/>
          </ac:spMkLst>
        </pc:spChg>
        <pc:spChg chg="add mod topLvl">
          <ac:chgData name="Benoit VERHAEGHE" userId="3ef37b2c-be85-445d-8898-858e88ef5f98" providerId="ADAL" clId="{2272674B-1398-4D7B-A422-D62DE36CC39E}" dt="2021-07-15T08:56:57.860" v="2287" actId="1076"/>
          <ac:spMkLst>
            <pc:docMk/>
            <pc:sldMk cId="952460163" sldId="760"/>
            <ac:spMk id="42" creationId="{86463AB0-7243-4D56-8B1A-5BA4CA444779}"/>
          </ac:spMkLst>
        </pc:spChg>
        <pc:spChg chg="add mod">
          <ac:chgData name="Benoit VERHAEGHE" userId="3ef37b2c-be85-445d-8898-858e88ef5f98" providerId="ADAL" clId="{2272674B-1398-4D7B-A422-D62DE36CC39E}" dt="2021-07-15T08:57:16.528" v="2289" actId="1076"/>
          <ac:spMkLst>
            <pc:docMk/>
            <pc:sldMk cId="952460163" sldId="760"/>
            <ac:spMk id="43" creationId="{12B77DF9-DA12-4610-9911-01690F39B505}"/>
          </ac:spMkLst>
        </pc:spChg>
        <pc:grpChg chg="del">
          <ac:chgData name="Benoit VERHAEGHE" userId="3ef37b2c-be85-445d-8898-858e88ef5f98" providerId="ADAL" clId="{2272674B-1398-4D7B-A422-D62DE36CC39E}" dt="2021-07-15T06:37:42.782" v="203" actId="478"/>
          <ac:grpSpMkLst>
            <pc:docMk/>
            <pc:sldMk cId="952460163" sldId="760"/>
            <ac:grpSpMk id="3" creationId="{68E3CAFF-5A60-49B7-BCB8-FBA11CC1CB38}"/>
          </ac:grpSpMkLst>
        </pc:grpChg>
        <pc:grpChg chg="add del mod">
          <ac:chgData name="Benoit VERHAEGHE" userId="3ef37b2c-be85-445d-8898-858e88ef5f98" providerId="ADAL" clId="{2272674B-1398-4D7B-A422-D62DE36CC39E}" dt="2021-07-15T08:56:13.753" v="2276" actId="165"/>
          <ac:grpSpMkLst>
            <pc:docMk/>
            <pc:sldMk cId="952460163" sldId="760"/>
            <ac:grpSpMk id="5" creationId="{51F3FB62-064B-4F08-930A-A53D9808F9D6}"/>
          </ac:grpSpMkLst>
        </pc:grpChg>
        <pc:grpChg chg="add del mod">
          <ac:chgData name="Benoit VERHAEGHE" userId="3ef37b2c-be85-445d-8898-858e88ef5f98" providerId="ADAL" clId="{2272674B-1398-4D7B-A422-D62DE36CC39E}" dt="2021-07-15T06:37:46.141" v="206" actId="21"/>
          <ac:grpSpMkLst>
            <pc:docMk/>
            <pc:sldMk cId="952460163" sldId="760"/>
            <ac:grpSpMk id="8" creationId="{A5359B52-E92A-43A3-9C6B-5EC975A46BAD}"/>
          </ac:grpSpMkLst>
        </pc:grpChg>
        <pc:grpChg chg="add del mod">
          <ac:chgData name="Benoit VERHAEGHE" userId="3ef37b2c-be85-445d-8898-858e88ef5f98" providerId="ADAL" clId="{2272674B-1398-4D7B-A422-D62DE36CC39E}" dt="2021-07-15T08:48:49.722" v="2153" actId="21"/>
          <ac:grpSpMkLst>
            <pc:docMk/>
            <pc:sldMk cId="952460163" sldId="760"/>
            <ac:grpSpMk id="12" creationId="{BE92E273-2A6D-4C7F-BE0C-C58406397690}"/>
          </ac:grpSpMkLst>
        </pc:grpChg>
        <pc:grpChg chg="add mod">
          <ac:chgData name="Benoit VERHAEGHE" userId="3ef37b2c-be85-445d-8898-858e88ef5f98" providerId="ADAL" clId="{2272674B-1398-4D7B-A422-D62DE36CC39E}" dt="2021-07-15T08:48:56.170" v="2157"/>
          <ac:grpSpMkLst>
            <pc:docMk/>
            <pc:sldMk cId="952460163" sldId="760"/>
            <ac:grpSpMk id="25" creationId="{0226CE86-8484-4DFC-9F5D-A517DCA8FA19}"/>
          </ac:grpSpMkLst>
        </pc:grpChg>
        <pc:grpChg chg="add del mod">
          <ac:chgData name="Benoit VERHAEGHE" userId="3ef37b2c-be85-445d-8898-858e88ef5f98" providerId="ADAL" clId="{2272674B-1398-4D7B-A422-D62DE36CC39E}" dt="2021-07-15T08:50:12.306" v="2180" actId="478"/>
          <ac:grpSpMkLst>
            <pc:docMk/>
            <pc:sldMk cId="952460163" sldId="760"/>
            <ac:grpSpMk id="28" creationId="{56A7C4C4-0A76-4DA0-AEE7-3EF65BCEBED5}"/>
          </ac:grpSpMkLst>
        </pc:grpChg>
        <pc:grpChg chg="add del mod">
          <ac:chgData name="Benoit VERHAEGHE" userId="3ef37b2c-be85-445d-8898-858e88ef5f98" providerId="ADAL" clId="{2272674B-1398-4D7B-A422-D62DE36CC39E}" dt="2021-07-15T08:56:38.105" v="2281" actId="165"/>
          <ac:grpSpMkLst>
            <pc:docMk/>
            <pc:sldMk cId="952460163" sldId="760"/>
            <ac:grpSpMk id="44" creationId="{F6554374-AF35-4C71-A4C5-64A23BC0C906}"/>
          </ac:grpSpMkLst>
        </pc:grpChg>
        <pc:picChg chg="mod">
          <ac:chgData name="Benoit VERHAEGHE" userId="3ef37b2c-be85-445d-8898-858e88ef5f98" providerId="ADAL" clId="{2272674B-1398-4D7B-A422-D62DE36CC39E}" dt="2021-07-15T06:37:42.996" v="204"/>
          <ac:picMkLst>
            <pc:docMk/>
            <pc:sldMk cId="952460163" sldId="760"/>
            <ac:picMk id="10" creationId="{8E5A6EBE-17CC-4AA9-9D33-613F8EE14697}"/>
          </ac:picMkLst>
        </pc:picChg>
        <pc:picChg chg="mod">
          <ac:chgData name="Benoit VERHAEGHE" userId="3ef37b2c-be85-445d-8898-858e88ef5f98" providerId="ADAL" clId="{2272674B-1398-4D7B-A422-D62DE36CC39E}" dt="2021-07-15T06:37:52.466" v="210"/>
          <ac:picMkLst>
            <pc:docMk/>
            <pc:sldMk cId="952460163" sldId="760"/>
            <ac:picMk id="15" creationId="{24F24B4D-57B8-4051-9871-5565FADA48DD}"/>
          </ac:picMkLst>
        </pc:picChg>
        <pc:picChg chg="add del mod">
          <ac:chgData name="Benoit VERHAEGHE" userId="3ef37b2c-be85-445d-8898-858e88ef5f98" providerId="ADAL" clId="{2272674B-1398-4D7B-A422-D62DE36CC39E}" dt="2021-07-15T06:44:03.278" v="298"/>
          <ac:picMkLst>
            <pc:docMk/>
            <pc:sldMk cId="952460163" sldId="760"/>
            <ac:picMk id="24" creationId="{96BAB7C1-7D2C-45C6-94D8-5B47B6A7BFEF}"/>
          </ac:picMkLst>
        </pc:picChg>
        <pc:picChg chg="mod">
          <ac:chgData name="Benoit VERHAEGHE" userId="3ef37b2c-be85-445d-8898-858e88ef5f98" providerId="ADAL" clId="{2272674B-1398-4D7B-A422-D62DE36CC39E}" dt="2021-07-15T08:48:56.170" v="2157"/>
          <ac:picMkLst>
            <pc:docMk/>
            <pc:sldMk cId="952460163" sldId="760"/>
            <ac:picMk id="27" creationId="{E156114C-0E96-4E29-AD1B-3F14833EB190}"/>
          </ac:picMkLst>
        </pc:picChg>
        <pc:picChg chg="del mod">
          <ac:chgData name="Benoit VERHAEGHE" userId="3ef37b2c-be85-445d-8898-858e88ef5f98" providerId="ADAL" clId="{2272674B-1398-4D7B-A422-D62DE36CC39E}" dt="2021-07-15T08:50:05.896" v="2174" actId="478"/>
          <ac:picMkLst>
            <pc:docMk/>
            <pc:sldMk cId="952460163" sldId="760"/>
            <ac:picMk id="30" creationId="{09EB70E9-2B77-4ACC-B98A-EA2C93516451}"/>
          </ac:picMkLst>
        </pc:picChg>
        <pc:picChg chg="del mod topLvl">
          <ac:chgData name="Benoit VERHAEGHE" userId="3ef37b2c-be85-445d-8898-858e88ef5f98" providerId="ADAL" clId="{2272674B-1398-4D7B-A422-D62DE36CC39E}" dt="2021-07-15T08:50:12.306" v="2180" actId="478"/>
          <ac:picMkLst>
            <pc:docMk/>
            <pc:sldMk cId="952460163" sldId="760"/>
            <ac:picMk id="31" creationId="{C8004F79-B165-4EE9-9936-D80CCB0404B8}"/>
          </ac:picMkLst>
        </pc:picChg>
        <pc:picChg chg="del mod">
          <ac:chgData name="Benoit VERHAEGHE" userId="3ef37b2c-be85-445d-8898-858e88ef5f98" providerId="ADAL" clId="{2272674B-1398-4D7B-A422-D62DE36CC39E}" dt="2021-07-15T08:50:03.145" v="2171" actId="478"/>
          <ac:picMkLst>
            <pc:docMk/>
            <pc:sldMk cId="952460163" sldId="760"/>
            <ac:picMk id="32" creationId="{CE928A3D-93C6-4B92-8632-56543209ACEC}"/>
          </ac:picMkLst>
        </pc:picChg>
        <pc:picChg chg="del mod">
          <ac:chgData name="Benoit VERHAEGHE" userId="3ef37b2c-be85-445d-8898-858e88ef5f98" providerId="ADAL" clId="{2272674B-1398-4D7B-A422-D62DE36CC39E}" dt="2021-07-15T08:50:07.626" v="2175" actId="478"/>
          <ac:picMkLst>
            <pc:docMk/>
            <pc:sldMk cId="952460163" sldId="760"/>
            <ac:picMk id="33" creationId="{5C9FF369-87B1-49F0-9B2B-408C040AD401}"/>
          </ac:picMkLst>
        </pc:picChg>
        <pc:picChg chg="del mod">
          <ac:chgData name="Benoit VERHAEGHE" userId="3ef37b2c-be85-445d-8898-858e88ef5f98" providerId="ADAL" clId="{2272674B-1398-4D7B-A422-D62DE36CC39E}" dt="2021-07-15T08:50:08.769" v="2176" actId="478"/>
          <ac:picMkLst>
            <pc:docMk/>
            <pc:sldMk cId="952460163" sldId="760"/>
            <ac:picMk id="34" creationId="{2FE23C17-7337-4717-94E1-4C5503F94713}"/>
          </ac:picMkLst>
        </pc:picChg>
        <pc:picChg chg="add del mod">
          <ac:chgData name="Benoit VERHAEGHE" userId="3ef37b2c-be85-445d-8898-858e88ef5f98" providerId="ADAL" clId="{2272674B-1398-4D7B-A422-D62DE36CC39E}" dt="2021-07-15T08:52:03.540" v="2203"/>
          <ac:picMkLst>
            <pc:docMk/>
            <pc:sldMk cId="952460163" sldId="760"/>
            <ac:picMk id="37" creationId="{0C6494B5-FB57-4157-BF6D-83CEBBB06D53}"/>
          </ac:picMkLst>
        </pc:picChg>
        <pc:picChg chg="add mod">
          <ac:chgData name="Benoit VERHAEGHE" userId="3ef37b2c-be85-445d-8898-858e88ef5f98" providerId="ADAL" clId="{2272674B-1398-4D7B-A422-D62DE36CC39E}" dt="2021-07-15T08:57:16.528" v="2289" actId="1076"/>
          <ac:picMkLst>
            <pc:docMk/>
            <pc:sldMk cId="952460163" sldId="760"/>
            <ac:picMk id="38" creationId="{025C229E-0D22-4223-968B-A78179E36E85}"/>
          </ac:picMkLst>
        </pc:picChg>
        <pc:picChg chg="add mod">
          <ac:chgData name="Benoit VERHAEGHE" userId="3ef37b2c-be85-445d-8898-858e88ef5f98" providerId="ADAL" clId="{2272674B-1398-4D7B-A422-D62DE36CC39E}" dt="2021-07-15T08:56:58.267" v="2288" actId="1076"/>
          <ac:picMkLst>
            <pc:docMk/>
            <pc:sldMk cId="952460163" sldId="760"/>
            <ac:picMk id="39" creationId="{502F213A-582C-4319-B433-B99900635F30}"/>
          </ac:picMkLst>
        </pc:picChg>
        <pc:picChg chg="add mod topLvl">
          <ac:chgData name="Benoit VERHAEGHE" userId="3ef37b2c-be85-445d-8898-858e88ef5f98" providerId="ADAL" clId="{2272674B-1398-4D7B-A422-D62DE36CC39E}" dt="2021-07-15T08:56:57.860" v="2287" actId="1076"/>
          <ac:picMkLst>
            <pc:docMk/>
            <pc:sldMk cId="952460163" sldId="760"/>
            <ac:picMk id="40" creationId="{4D8BB201-F05B-48B4-89BE-1B346C291E65}"/>
          </ac:picMkLst>
        </pc:picChg>
      </pc:sldChg>
      <pc:sldChg chg="modSp new mod">
        <pc:chgData name="Benoit VERHAEGHE" userId="3ef37b2c-be85-445d-8898-858e88ef5f98" providerId="ADAL" clId="{2272674B-1398-4D7B-A422-D62DE36CC39E}" dt="2021-07-15T06:39:47.839" v="237" actId="20577"/>
        <pc:sldMkLst>
          <pc:docMk/>
          <pc:sldMk cId="4114829123" sldId="761"/>
        </pc:sldMkLst>
        <pc:spChg chg="mod">
          <ac:chgData name="Benoit VERHAEGHE" userId="3ef37b2c-be85-445d-8898-858e88ef5f98" providerId="ADAL" clId="{2272674B-1398-4D7B-A422-D62DE36CC39E}" dt="2021-07-15T06:39:47.839" v="237" actId="20577"/>
          <ac:spMkLst>
            <pc:docMk/>
            <pc:sldMk cId="4114829123" sldId="761"/>
            <ac:spMk id="2" creationId="{2995C4CC-38B1-46D9-AB3E-1096C9D2D2CD}"/>
          </ac:spMkLst>
        </pc:spChg>
      </pc:sldChg>
      <pc:sldChg chg="new del">
        <pc:chgData name="Benoit VERHAEGHE" userId="3ef37b2c-be85-445d-8898-858e88ef5f98" providerId="ADAL" clId="{2272674B-1398-4D7B-A422-D62DE36CC39E}" dt="2021-07-15T06:44:56.679" v="300" actId="680"/>
        <pc:sldMkLst>
          <pc:docMk/>
          <pc:sldMk cId="1600617415" sldId="762"/>
        </pc:sldMkLst>
      </pc:sldChg>
      <pc:sldChg chg="addSp delSp modSp add mod">
        <pc:chgData name="Benoit VERHAEGHE" userId="3ef37b2c-be85-445d-8898-858e88ef5f98" providerId="ADAL" clId="{2272674B-1398-4D7B-A422-D62DE36CC39E}" dt="2021-07-15T07:05:53.939" v="837" actId="1076"/>
        <pc:sldMkLst>
          <pc:docMk/>
          <pc:sldMk cId="2770400061" sldId="762"/>
        </pc:sldMkLst>
        <pc:spChg chg="mod">
          <ac:chgData name="Benoit VERHAEGHE" userId="3ef37b2c-be85-445d-8898-858e88ef5f98" providerId="ADAL" clId="{2272674B-1398-4D7B-A422-D62DE36CC39E}" dt="2021-07-15T06:49:43.486" v="513" actId="20577"/>
          <ac:spMkLst>
            <pc:docMk/>
            <pc:sldMk cId="2770400061" sldId="762"/>
            <ac:spMk id="2" creationId="{39E2894E-930D-4014-91BA-A60163D6F937}"/>
          </ac:spMkLst>
        </pc:spChg>
        <pc:spChg chg="mod">
          <ac:chgData name="Benoit VERHAEGHE" userId="3ef37b2c-be85-445d-8898-858e88ef5f98" providerId="ADAL" clId="{2272674B-1398-4D7B-A422-D62DE36CC39E}" dt="2021-07-15T06:55:09.001" v="535" actId="1076"/>
          <ac:spMkLst>
            <pc:docMk/>
            <pc:sldMk cId="2770400061" sldId="762"/>
            <ac:spMk id="4" creationId="{AF144316-4D24-460E-A0B4-D295666C3927}"/>
          </ac:spMkLst>
        </pc:spChg>
        <pc:spChg chg="del mod">
          <ac:chgData name="Benoit VERHAEGHE" userId="3ef37b2c-be85-445d-8898-858e88ef5f98" providerId="ADAL" clId="{2272674B-1398-4D7B-A422-D62DE36CC39E}" dt="2021-07-15T06:55:18.616" v="536" actId="478"/>
          <ac:spMkLst>
            <pc:docMk/>
            <pc:sldMk cId="2770400061" sldId="762"/>
            <ac:spMk id="6" creationId="{19CB4DD8-35C4-46D8-AC01-BCF9873B76A6}"/>
          </ac:spMkLst>
        </pc:spChg>
        <pc:spChg chg="add mod">
          <ac:chgData name="Benoit VERHAEGHE" userId="3ef37b2c-be85-445d-8898-858e88ef5f98" providerId="ADAL" clId="{2272674B-1398-4D7B-A422-D62DE36CC39E}" dt="2021-07-15T07:05:53.939" v="837" actId="1076"/>
          <ac:spMkLst>
            <pc:docMk/>
            <pc:sldMk cId="2770400061" sldId="762"/>
            <ac:spMk id="10" creationId="{34FD1E19-D286-4DF2-A051-A1C80249DC8E}"/>
          </ac:spMkLst>
        </pc:spChg>
        <pc:spChg chg="del">
          <ac:chgData name="Benoit VERHAEGHE" userId="3ef37b2c-be85-445d-8898-858e88ef5f98" providerId="ADAL" clId="{2272674B-1398-4D7B-A422-D62DE36CC39E}" dt="2021-07-15T06:49:22.424" v="455" actId="478"/>
          <ac:spMkLst>
            <pc:docMk/>
            <pc:sldMk cId="2770400061" sldId="762"/>
            <ac:spMk id="34" creationId="{C2B5B145-76E9-445E-ABD8-488183C66E38}"/>
          </ac:spMkLst>
        </pc:spChg>
        <pc:spChg chg="del">
          <ac:chgData name="Benoit VERHAEGHE" userId="3ef37b2c-be85-445d-8898-858e88ef5f98" providerId="ADAL" clId="{2272674B-1398-4D7B-A422-D62DE36CC39E}" dt="2021-07-15T06:49:22.424" v="455" actId="478"/>
          <ac:spMkLst>
            <pc:docMk/>
            <pc:sldMk cId="2770400061" sldId="762"/>
            <ac:spMk id="36" creationId="{455745FC-6639-43CF-ACE4-C082EEABEA0D}"/>
          </ac:spMkLst>
        </pc:spChg>
        <pc:grpChg chg="mod">
          <ac:chgData name="Benoit VERHAEGHE" userId="3ef37b2c-be85-445d-8898-858e88ef5f98" providerId="ADAL" clId="{2272674B-1398-4D7B-A422-D62DE36CC39E}" dt="2021-07-15T06:49:37.989" v="492" actId="1076"/>
          <ac:grpSpMkLst>
            <pc:docMk/>
            <pc:sldMk cId="2770400061" sldId="762"/>
            <ac:grpSpMk id="3" creationId="{68E3CAFF-5A60-49B7-BCB8-FBA11CC1CB38}"/>
          </ac:grpSpMkLst>
        </pc:grpChg>
        <pc:picChg chg="add del mod">
          <ac:chgData name="Benoit VERHAEGHE" userId="3ef37b2c-be85-445d-8898-858e88ef5f98" providerId="ADAL" clId="{2272674B-1398-4D7B-A422-D62DE36CC39E}" dt="2021-07-15T06:54:04.694" v="520" actId="478"/>
          <ac:picMkLst>
            <pc:docMk/>
            <pc:sldMk cId="2770400061" sldId="762"/>
            <ac:picMk id="7" creationId="{C578A82E-F38C-489E-B6D7-7FCFB4635B7D}"/>
          </ac:picMkLst>
        </pc:picChg>
        <pc:picChg chg="add mod">
          <ac:chgData name="Benoit VERHAEGHE" userId="3ef37b2c-be85-445d-8898-858e88ef5f98" providerId="ADAL" clId="{2272674B-1398-4D7B-A422-D62DE36CC39E}" dt="2021-07-15T07:05:53.939" v="837" actId="1076"/>
          <ac:picMkLst>
            <pc:docMk/>
            <pc:sldMk cId="2770400061" sldId="762"/>
            <ac:picMk id="9" creationId="{D9CDA720-681B-41BC-8295-EFF70D5BB2AD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07:17:26.550" v="1332" actId="14100"/>
        <pc:sldMkLst>
          <pc:docMk/>
          <pc:sldMk cId="1312315591" sldId="763"/>
        </pc:sldMkLst>
        <pc:spChg chg="mod">
          <ac:chgData name="Benoit VERHAEGHE" userId="3ef37b2c-be85-445d-8898-858e88ef5f98" providerId="ADAL" clId="{2272674B-1398-4D7B-A422-D62DE36CC39E}" dt="2021-07-15T07:06:16.191" v="844" actId="1076"/>
          <ac:spMkLst>
            <pc:docMk/>
            <pc:sldMk cId="1312315591" sldId="763"/>
            <ac:spMk id="2" creationId="{39E2894E-930D-4014-91BA-A60163D6F937}"/>
          </ac:spMkLst>
        </pc:spChg>
        <pc:spChg chg="add mod ord">
          <ac:chgData name="Benoit VERHAEGHE" userId="3ef37b2c-be85-445d-8898-858e88ef5f98" providerId="ADAL" clId="{2272674B-1398-4D7B-A422-D62DE36CC39E}" dt="2021-07-15T07:06:14.172" v="842" actId="166"/>
          <ac:spMkLst>
            <pc:docMk/>
            <pc:sldMk cId="1312315591" sldId="763"/>
            <ac:spMk id="5" creationId="{BD3CCD13-C259-4011-9149-32AAFBCDC27B}"/>
          </ac:spMkLst>
        </pc:spChg>
        <pc:spChg chg="add mod">
          <ac:chgData name="Benoit VERHAEGHE" userId="3ef37b2c-be85-445d-8898-858e88ef5f98" providerId="ADAL" clId="{2272674B-1398-4D7B-A422-D62DE36CC39E}" dt="2021-07-15T07:06:26.490" v="846" actId="207"/>
          <ac:spMkLst>
            <pc:docMk/>
            <pc:sldMk cId="1312315591" sldId="763"/>
            <ac:spMk id="6" creationId="{1DD4A523-AE87-42B5-877E-5FFA48075035}"/>
          </ac:spMkLst>
        </pc:spChg>
        <pc:spChg chg="del">
          <ac:chgData name="Benoit VERHAEGHE" userId="3ef37b2c-be85-445d-8898-858e88ef5f98" providerId="ADAL" clId="{2272674B-1398-4D7B-A422-D62DE36CC39E}" dt="2021-07-15T07:06:03.429" v="839" actId="478"/>
          <ac:spMkLst>
            <pc:docMk/>
            <pc:sldMk cId="1312315591" sldId="763"/>
            <ac:spMk id="10" creationId="{34FD1E19-D286-4DF2-A051-A1C80249DC8E}"/>
          </ac:spMkLst>
        </pc:spChg>
        <pc:spChg chg="add mod">
          <ac:chgData name="Benoit VERHAEGHE" userId="3ef37b2c-be85-445d-8898-858e88ef5f98" providerId="ADAL" clId="{2272674B-1398-4D7B-A422-D62DE36CC39E}" dt="2021-07-15T07:06:04.239" v="840"/>
          <ac:spMkLst>
            <pc:docMk/>
            <pc:sldMk cId="1312315591" sldId="763"/>
            <ac:spMk id="20" creationId="{B2721850-A0AC-4812-9EA4-DE9C559FF71E}"/>
          </ac:spMkLst>
        </pc:spChg>
        <pc:spChg chg="add mod">
          <ac:chgData name="Benoit VERHAEGHE" userId="3ef37b2c-be85-445d-8898-858e88ef5f98" providerId="ADAL" clId="{2272674B-1398-4D7B-A422-D62DE36CC39E}" dt="2021-07-15T07:17:26.550" v="1332" actId="14100"/>
          <ac:spMkLst>
            <pc:docMk/>
            <pc:sldMk cId="1312315591" sldId="763"/>
            <ac:spMk id="21" creationId="{FB8D43D0-DDDC-457B-AD77-D0B4DD26D8A5}"/>
          </ac:spMkLst>
        </pc:spChg>
        <pc:picChg chg="del mod">
          <ac:chgData name="Benoit VERHAEGHE" userId="3ef37b2c-be85-445d-8898-858e88ef5f98" providerId="ADAL" clId="{2272674B-1398-4D7B-A422-D62DE36CC39E}" dt="2021-07-15T07:06:02.549" v="838" actId="478"/>
          <ac:picMkLst>
            <pc:docMk/>
            <pc:sldMk cId="1312315591" sldId="763"/>
            <ac:picMk id="9" creationId="{D9CDA720-681B-41BC-8295-EFF70D5BB2AD}"/>
          </ac:picMkLst>
        </pc:picChg>
        <pc:picChg chg="add mod">
          <ac:chgData name="Benoit VERHAEGHE" userId="3ef37b2c-be85-445d-8898-858e88ef5f98" providerId="ADAL" clId="{2272674B-1398-4D7B-A422-D62DE36CC39E}" dt="2021-07-15T07:06:04.239" v="840"/>
          <ac:picMkLst>
            <pc:docMk/>
            <pc:sldMk cId="1312315591" sldId="763"/>
            <ac:picMk id="19" creationId="{F087D5B8-CF33-4BA9-B410-03D06DC7395F}"/>
          </ac:picMkLst>
        </pc:picChg>
      </pc:sldChg>
      <pc:sldChg chg="add del">
        <pc:chgData name="Benoit VERHAEGHE" userId="3ef37b2c-be85-445d-8898-858e88ef5f98" providerId="ADAL" clId="{2272674B-1398-4D7B-A422-D62DE36CC39E}" dt="2021-07-15T07:06:31.740" v="847" actId="47"/>
        <pc:sldMkLst>
          <pc:docMk/>
          <pc:sldMk cId="2173264900" sldId="764"/>
        </pc:sldMkLst>
      </pc:sldChg>
      <pc:sldChg chg="add del">
        <pc:chgData name="Benoit VERHAEGHE" userId="3ef37b2c-be85-445d-8898-858e88ef5f98" providerId="ADAL" clId="{2272674B-1398-4D7B-A422-D62DE36CC39E}" dt="2021-07-15T07:07:26.681" v="899" actId="47"/>
        <pc:sldMkLst>
          <pc:docMk/>
          <pc:sldMk cId="2177664223" sldId="765"/>
        </pc:sldMkLst>
      </pc:sldChg>
      <pc:sldChg chg="addSp delSp modSp add mod">
        <pc:chgData name="Benoit VERHAEGHE" userId="3ef37b2c-be85-445d-8898-858e88ef5f98" providerId="ADAL" clId="{2272674B-1398-4D7B-A422-D62DE36CC39E}" dt="2021-07-15T07:15:24.544" v="1251" actId="6549"/>
        <pc:sldMkLst>
          <pc:docMk/>
          <pc:sldMk cId="2023096024" sldId="766"/>
        </pc:sldMkLst>
        <pc:spChg chg="mod">
          <ac:chgData name="Benoit VERHAEGHE" userId="3ef37b2c-be85-445d-8898-858e88ef5f98" providerId="ADAL" clId="{2272674B-1398-4D7B-A422-D62DE36CC39E}" dt="2021-07-15T07:07:05.764" v="859" actId="14100"/>
          <ac:spMkLst>
            <pc:docMk/>
            <pc:sldMk cId="2023096024" sldId="766"/>
            <ac:spMk id="5" creationId="{BD3CCD13-C259-4011-9149-32AAFBCDC27B}"/>
          </ac:spMkLst>
        </pc:spChg>
        <pc:spChg chg="mod">
          <ac:chgData name="Benoit VERHAEGHE" userId="3ef37b2c-be85-445d-8898-858e88ef5f98" providerId="ADAL" clId="{2272674B-1398-4D7B-A422-D62DE36CC39E}" dt="2021-07-15T07:07:19.949" v="897" actId="14100"/>
          <ac:spMkLst>
            <pc:docMk/>
            <pc:sldMk cId="2023096024" sldId="766"/>
            <ac:spMk id="6" creationId="{1DD4A523-AE87-42B5-877E-5FFA48075035}"/>
          </ac:spMkLst>
        </pc:spChg>
        <pc:spChg chg="add del mod">
          <ac:chgData name="Benoit VERHAEGHE" userId="3ef37b2c-be85-445d-8898-858e88ef5f98" providerId="ADAL" clId="{2272674B-1398-4D7B-A422-D62DE36CC39E}" dt="2021-07-15T07:14:56.887" v="1222" actId="478"/>
          <ac:spMkLst>
            <pc:docMk/>
            <pc:sldMk cId="2023096024" sldId="766"/>
            <ac:spMk id="21" creationId="{2E5527E3-5B54-4AB0-B132-58D2773098B7}"/>
          </ac:spMkLst>
        </pc:spChg>
        <pc:spChg chg="add del">
          <ac:chgData name="Benoit VERHAEGHE" userId="3ef37b2c-be85-445d-8898-858e88ef5f98" providerId="ADAL" clId="{2272674B-1398-4D7B-A422-D62DE36CC39E}" dt="2021-07-15T07:14:53.460" v="1220" actId="22"/>
          <ac:spMkLst>
            <pc:docMk/>
            <pc:sldMk cId="2023096024" sldId="766"/>
            <ac:spMk id="30" creationId="{BEE97047-6AFE-4DF8-A1FE-A1F21BB9056B}"/>
          </ac:spMkLst>
        </pc:spChg>
        <pc:spChg chg="add mod">
          <ac:chgData name="Benoit VERHAEGHE" userId="3ef37b2c-be85-445d-8898-858e88ef5f98" providerId="ADAL" clId="{2272674B-1398-4D7B-A422-D62DE36CC39E}" dt="2021-07-15T07:15:24.544" v="1251" actId="6549"/>
          <ac:spMkLst>
            <pc:docMk/>
            <pc:sldMk cId="2023096024" sldId="766"/>
            <ac:spMk id="31" creationId="{6137E6D5-51D2-45C2-80D6-663B8D214176}"/>
          </ac:spMkLst>
        </pc:spChg>
        <pc:picChg chg="mod">
          <ac:chgData name="Benoit VERHAEGHE" userId="3ef37b2c-be85-445d-8898-858e88ef5f98" providerId="ADAL" clId="{2272674B-1398-4D7B-A422-D62DE36CC39E}" dt="2021-07-15T07:07:00.409" v="857" actId="1076"/>
          <ac:picMkLst>
            <pc:docMk/>
            <pc:sldMk cId="2023096024" sldId="766"/>
            <ac:picMk id="19" creationId="{F087D5B8-CF33-4BA9-B410-03D06DC7395F}"/>
          </ac:picMkLst>
        </pc:picChg>
      </pc:sldChg>
      <pc:sldChg chg="addSp modSp add mod">
        <pc:chgData name="Benoit VERHAEGHE" userId="3ef37b2c-be85-445d-8898-858e88ef5f98" providerId="ADAL" clId="{2272674B-1398-4D7B-A422-D62DE36CC39E}" dt="2021-07-15T07:14:24.560" v="1216" actId="20577"/>
        <pc:sldMkLst>
          <pc:docMk/>
          <pc:sldMk cId="1687322925" sldId="767"/>
        </pc:sldMkLst>
        <pc:spChg chg="mod">
          <ac:chgData name="Benoit VERHAEGHE" userId="3ef37b2c-be85-445d-8898-858e88ef5f98" providerId="ADAL" clId="{2272674B-1398-4D7B-A422-D62DE36CC39E}" dt="2021-07-15T07:07:32.741" v="900" actId="1076"/>
          <ac:spMkLst>
            <pc:docMk/>
            <pc:sldMk cId="1687322925" sldId="767"/>
            <ac:spMk id="5" creationId="{BD3CCD13-C259-4011-9149-32AAFBCDC27B}"/>
          </ac:spMkLst>
        </pc:spChg>
        <pc:spChg chg="mod">
          <ac:chgData name="Benoit VERHAEGHE" userId="3ef37b2c-be85-445d-8898-858e88ef5f98" providerId="ADAL" clId="{2272674B-1398-4D7B-A422-D62DE36CC39E}" dt="2021-07-15T07:08:14.750" v="930" actId="20577"/>
          <ac:spMkLst>
            <pc:docMk/>
            <pc:sldMk cId="1687322925" sldId="767"/>
            <ac:spMk id="6" creationId="{1DD4A523-AE87-42B5-877E-5FFA48075035}"/>
          </ac:spMkLst>
        </pc:spChg>
        <pc:spChg chg="add mod">
          <ac:chgData name="Benoit VERHAEGHE" userId="3ef37b2c-be85-445d-8898-858e88ef5f98" providerId="ADAL" clId="{2272674B-1398-4D7B-A422-D62DE36CC39E}" dt="2021-07-15T07:14:24.560" v="1216" actId="20577"/>
          <ac:spMkLst>
            <pc:docMk/>
            <pc:sldMk cId="1687322925" sldId="767"/>
            <ac:spMk id="21" creationId="{B767973A-AC7D-497D-B208-7EE53FD45E31}"/>
          </ac:spMkLst>
        </pc:spChg>
      </pc:sldChg>
      <pc:sldChg chg="addSp delSp modSp add mod">
        <pc:chgData name="Benoit VERHAEGHE" userId="3ef37b2c-be85-445d-8898-858e88ef5f98" providerId="ADAL" clId="{2272674B-1398-4D7B-A422-D62DE36CC39E}" dt="2021-07-15T08:08:40.141" v="1415" actId="1076"/>
        <pc:sldMkLst>
          <pc:docMk/>
          <pc:sldMk cId="707602563" sldId="768"/>
        </pc:sldMkLst>
        <pc:spChg chg="add del">
          <ac:chgData name="Benoit VERHAEGHE" userId="3ef37b2c-be85-445d-8898-858e88ef5f98" providerId="ADAL" clId="{2272674B-1398-4D7B-A422-D62DE36CC39E}" dt="2021-07-15T07:09:06.218" v="938" actId="21"/>
          <ac:spMkLst>
            <pc:docMk/>
            <pc:sldMk cId="707602563" sldId="768"/>
            <ac:spMk id="5" creationId="{BD3CCD13-C259-4011-9149-32AAFBCDC27B}"/>
          </ac:spMkLst>
        </pc:spChg>
        <pc:spChg chg="mod">
          <ac:chgData name="Benoit VERHAEGHE" userId="3ef37b2c-be85-445d-8898-858e88ef5f98" providerId="ADAL" clId="{2272674B-1398-4D7B-A422-D62DE36CC39E}" dt="2021-07-15T07:10:48.799" v="1005" actId="20577"/>
          <ac:spMkLst>
            <pc:docMk/>
            <pc:sldMk cId="707602563" sldId="768"/>
            <ac:spMk id="6" creationId="{1DD4A523-AE87-42B5-877E-5FFA48075035}"/>
          </ac:spMkLst>
        </pc:spChg>
        <pc:spChg chg="add mod">
          <ac:chgData name="Benoit VERHAEGHE" userId="3ef37b2c-be85-445d-8898-858e88ef5f98" providerId="ADAL" clId="{2272674B-1398-4D7B-A422-D62DE36CC39E}" dt="2021-07-15T08:08:40.141" v="1415" actId="1076"/>
          <ac:spMkLst>
            <pc:docMk/>
            <pc:sldMk cId="707602563" sldId="768"/>
            <ac:spMk id="7" creationId="{996F146A-CB96-484E-BB88-4E7D7CEC2720}"/>
          </ac:spMkLst>
        </pc:spChg>
        <pc:spChg chg="add del mod">
          <ac:chgData name="Benoit VERHAEGHE" userId="3ef37b2c-be85-445d-8898-858e88ef5f98" providerId="ADAL" clId="{2272674B-1398-4D7B-A422-D62DE36CC39E}" dt="2021-07-15T07:10:24.718" v="973" actId="21"/>
          <ac:spMkLst>
            <pc:docMk/>
            <pc:sldMk cId="707602563" sldId="768"/>
            <ac:spMk id="21" creationId="{D5299B3C-24B5-49CF-B21E-E0E250DD0CC3}"/>
          </ac:spMkLst>
        </pc:spChg>
        <pc:spChg chg="add mod">
          <ac:chgData name="Benoit VERHAEGHE" userId="3ef37b2c-be85-445d-8898-858e88ef5f98" providerId="ADAL" clId="{2272674B-1398-4D7B-A422-D62DE36CC39E}" dt="2021-07-15T07:10:35.797" v="977" actId="14100"/>
          <ac:spMkLst>
            <pc:docMk/>
            <pc:sldMk cId="707602563" sldId="768"/>
            <ac:spMk id="30" creationId="{03B43DCB-9B0C-45D0-9DA1-1571926418FE}"/>
          </ac:spMkLst>
        </pc:spChg>
        <pc:spChg chg="add del mod">
          <ac:chgData name="Benoit VERHAEGHE" userId="3ef37b2c-be85-445d-8898-858e88ef5f98" providerId="ADAL" clId="{2272674B-1398-4D7B-A422-D62DE36CC39E}" dt="2021-07-15T07:11:42.039" v="1014" actId="478"/>
          <ac:spMkLst>
            <pc:docMk/>
            <pc:sldMk cId="707602563" sldId="768"/>
            <ac:spMk id="31" creationId="{43248786-3A2C-4839-9E3B-D16CD7E2FB71}"/>
          </ac:spMkLst>
        </pc:spChg>
        <pc:spChg chg="add del mod">
          <ac:chgData name="Benoit VERHAEGHE" userId="3ef37b2c-be85-445d-8898-858e88ef5f98" providerId="ADAL" clId="{2272674B-1398-4D7B-A422-D62DE36CC39E}" dt="2021-07-15T07:11:55.248" v="1018"/>
          <ac:spMkLst>
            <pc:docMk/>
            <pc:sldMk cId="707602563" sldId="768"/>
            <ac:spMk id="32" creationId="{7F9C5A03-439C-44CD-9C72-5E1BF606D7B1}"/>
          </ac:spMkLst>
        </pc:spChg>
        <pc:spChg chg="add mod">
          <ac:chgData name="Benoit VERHAEGHE" userId="3ef37b2c-be85-445d-8898-858e88ef5f98" providerId="ADAL" clId="{2272674B-1398-4D7B-A422-D62DE36CC39E}" dt="2021-07-15T07:13:32.071" v="1155" actId="14100"/>
          <ac:spMkLst>
            <pc:docMk/>
            <pc:sldMk cId="707602563" sldId="768"/>
            <ac:spMk id="33" creationId="{9E3DA525-DAB7-4B25-AAA6-58F0269CAE79}"/>
          </ac:spMkLst>
        </pc:spChg>
        <pc:picChg chg="mod">
          <ac:chgData name="Benoit VERHAEGHE" userId="3ef37b2c-be85-445d-8898-858e88ef5f98" providerId="ADAL" clId="{2272674B-1398-4D7B-A422-D62DE36CC39E}" dt="2021-07-15T07:09:02.976" v="937" actId="1076"/>
          <ac:picMkLst>
            <pc:docMk/>
            <pc:sldMk cId="707602563" sldId="768"/>
            <ac:picMk id="19" creationId="{F087D5B8-CF33-4BA9-B410-03D06DC7395F}"/>
          </ac:picMkLst>
        </pc:picChg>
        <pc:cxnChg chg="add mod">
          <ac:chgData name="Benoit VERHAEGHE" userId="3ef37b2c-be85-445d-8898-858e88ef5f98" providerId="ADAL" clId="{2272674B-1398-4D7B-A422-D62DE36CC39E}" dt="2021-07-15T08:08:40.141" v="1415" actId="1076"/>
          <ac:cxnSpMkLst>
            <pc:docMk/>
            <pc:sldMk cId="707602563" sldId="768"/>
            <ac:cxnSpMk id="9" creationId="{A11B8036-FC6B-4C56-88EB-4DC75751EA1F}"/>
          </ac:cxnSpMkLst>
        </pc:cxnChg>
      </pc:sldChg>
      <pc:sldChg chg="add del">
        <pc:chgData name="Benoit VERHAEGHE" userId="3ef37b2c-be85-445d-8898-858e88ef5f98" providerId="ADAL" clId="{2272674B-1398-4D7B-A422-D62DE36CC39E}" dt="2021-07-15T07:18:16.206" v="1336"/>
        <pc:sldMkLst>
          <pc:docMk/>
          <pc:sldMk cId="210703545" sldId="769"/>
        </pc:sldMkLst>
      </pc:sldChg>
      <pc:sldChg chg="addSp delSp modSp add del mod">
        <pc:chgData name="Benoit VERHAEGHE" userId="3ef37b2c-be85-445d-8898-858e88ef5f98" providerId="ADAL" clId="{2272674B-1398-4D7B-A422-D62DE36CC39E}" dt="2021-07-15T08:30:08.241" v="1714" actId="1076"/>
        <pc:sldMkLst>
          <pc:docMk/>
          <pc:sldMk cId="271001172" sldId="769"/>
        </pc:sldMkLst>
        <pc:spChg chg="mod">
          <ac:chgData name="Benoit VERHAEGHE" userId="3ef37b2c-be85-445d-8898-858e88ef5f98" providerId="ADAL" clId="{2272674B-1398-4D7B-A422-D62DE36CC39E}" dt="2021-07-15T07:18:23.952" v="1351" actId="20577"/>
          <ac:spMkLst>
            <pc:docMk/>
            <pc:sldMk cId="271001172" sldId="769"/>
            <ac:spMk id="6" creationId="{1DD4A523-AE87-42B5-877E-5FFA48075035}"/>
          </ac:spMkLst>
        </pc:spChg>
        <pc:spChg chg="mod">
          <ac:chgData name="Benoit VERHAEGHE" userId="3ef37b2c-be85-445d-8898-858e88ef5f98" providerId="ADAL" clId="{2272674B-1398-4D7B-A422-D62DE36CC39E}" dt="2021-07-15T07:56:44.889" v="1405" actId="1076"/>
          <ac:spMkLst>
            <pc:docMk/>
            <pc:sldMk cId="271001172" sldId="769"/>
            <ac:spMk id="7" creationId="{996F146A-CB96-484E-BB88-4E7D7CEC2720}"/>
          </ac:spMkLst>
        </pc:spChg>
        <pc:spChg chg="del mod">
          <ac:chgData name="Benoit VERHAEGHE" userId="3ef37b2c-be85-445d-8898-858e88ef5f98" providerId="ADAL" clId="{2272674B-1398-4D7B-A422-D62DE36CC39E}" dt="2021-07-15T07:18:50.064" v="1362" actId="478"/>
          <ac:spMkLst>
            <pc:docMk/>
            <pc:sldMk cId="271001172" sldId="769"/>
            <ac:spMk id="30" creationId="{03B43DCB-9B0C-45D0-9DA1-1571926418FE}"/>
          </ac:spMkLst>
        </pc:spChg>
        <pc:spChg chg="add mod ord">
          <ac:chgData name="Benoit VERHAEGHE" userId="3ef37b2c-be85-445d-8898-858e88ef5f98" providerId="ADAL" clId="{2272674B-1398-4D7B-A422-D62DE36CC39E}" dt="2021-07-15T07:57:09.058" v="1413" actId="166"/>
          <ac:spMkLst>
            <pc:docMk/>
            <pc:sldMk cId="271001172" sldId="769"/>
            <ac:spMk id="31" creationId="{8B24AF16-8FEB-457E-AD48-157755A86B2F}"/>
          </ac:spMkLst>
        </pc:spChg>
        <pc:spChg chg="mod">
          <ac:chgData name="Benoit VERHAEGHE" userId="3ef37b2c-be85-445d-8898-858e88ef5f98" providerId="ADAL" clId="{2272674B-1398-4D7B-A422-D62DE36CC39E}" dt="2021-07-15T08:30:08.241" v="1714" actId="1076"/>
          <ac:spMkLst>
            <pc:docMk/>
            <pc:sldMk cId="271001172" sldId="769"/>
            <ac:spMk id="33" creationId="{9E3DA525-DAB7-4B25-AAA6-58F0269CAE79}"/>
          </ac:spMkLst>
        </pc:spChg>
        <pc:spChg chg="add mod">
          <ac:chgData name="Benoit VERHAEGHE" userId="3ef37b2c-be85-445d-8898-858e88ef5f98" providerId="ADAL" clId="{2272674B-1398-4D7B-A422-D62DE36CC39E}" dt="2021-07-15T08:09:27.516" v="1418"/>
          <ac:spMkLst>
            <pc:docMk/>
            <pc:sldMk cId="271001172" sldId="769"/>
            <ac:spMk id="37" creationId="{15185430-7F00-47EF-8AB9-68CACF9420DA}"/>
          </ac:spMkLst>
        </pc:spChg>
        <pc:picChg chg="del mod">
          <ac:chgData name="Benoit VERHAEGHE" userId="3ef37b2c-be85-445d-8898-858e88ef5f98" providerId="ADAL" clId="{2272674B-1398-4D7B-A422-D62DE36CC39E}" dt="2021-07-15T07:56:24.754" v="1400" actId="478"/>
          <ac:picMkLst>
            <pc:docMk/>
            <pc:sldMk cId="271001172" sldId="769"/>
            <ac:picMk id="19" creationId="{F087D5B8-CF33-4BA9-B410-03D06DC7395F}"/>
          </ac:picMkLst>
        </pc:picChg>
        <pc:picChg chg="add del mod">
          <ac:chgData name="Benoit VERHAEGHE" userId="3ef37b2c-be85-445d-8898-858e88ef5f98" providerId="ADAL" clId="{2272674B-1398-4D7B-A422-D62DE36CC39E}" dt="2021-07-15T07:56:23.565" v="1399" actId="21"/>
          <ac:picMkLst>
            <pc:docMk/>
            <pc:sldMk cId="271001172" sldId="769"/>
            <ac:picMk id="35" creationId="{E99C0335-40B9-4B95-9DE5-3DA566DF85AD}"/>
          </ac:picMkLst>
        </pc:picChg>
        <pc:picChg chg="add mod">
          <ac:chgData name="Benoit VERHAEGHE" userId="3ef37b2c-be85-445d-8898-858e88ef5f98" providerId="ADAL" clId="{2272674B-1398-4D7B-A422-D62DE36CC39E}" dt="2021-07-15T08:09:11.971" v="1417" actId="1038"/>
          <ac:picMkLst>
            <pc:docMk/>
            <pc:sldMk cId="271001172" sldId="769"/>
            <ac:picMk id="36" creationId="{FF4AFD5D-2D0C-4899-B45C-2EA445AB4CC5}"/>
          </ac:picMkLst>
        </pc:picChg>
        <pc:cxnChg chg="add del mod">
          <ac:chgData name="Benoit VERHAEGHE" userId="3ef37b2c-be85-445d-8898-858e88ef5f98" providerId="ADAL" clId="{2272674B-1398-4D7B-A422-D62DE36CC39E}" dt="2021-07-15T07:54:46.467" v="1388" actId="478"/>
          <ac:cxnSpMkLst>
            <pc:docMk/>
            <pc:sldMk cId="271001172" sldId="769"/>
            <ac:cxnSpMk id="8" creationId="{6663BAC1-E5B6-4AE5-A52D-B86FA37B87C0}"/>
          </ac:cxnSpMkLst>
        </pc:cxnChg>
        <pc:cxnChg chg="del mod">
          <ac:chgData name="Benoit VERHAEGHE" userId="3ef37b2c-be85-445d-8898-858e88ef5f98" providerId="ADAL" clId="{2272674B-1398-4D7B-A422-D62DE36CC39E}" dt="2021-07-15T07:18:41.262" v="1356" actId="478"/>
          <ac:cxnSpMkLst>
            <pc:docMk/>
            <pc:sldMk cId="271001172" sldId="769"/>
            <ac:cxnSpMk id="9" creationId="{A11B8036-FC6B-4C56-88EB-4DC75751EA1F}"/>
          </ac:cxnSpMkLst>
        </pc:cxnChg>
        <pc:cxnChg chg="add mod">
          <ac:chgData name="Benoit VERHAEGHE" userId="3ef37b2c-be85-445d-8898-858e88ef5f98" providerId="ADAL" clId="{2272674B-1398-4D7B-A422-D62DE36CC39E}" dt="2021-07-15T08:09:27.516" v="1418"/>
          <ac:cxnSpMkLst>
            <pc:docMk/>
            <pc:sldMk cId="271001172" sldId="769"/>
            <ac:cxnSpMk id="38" creationId="{04070F74-0E41-4376-AF23-138419044BB6}"/>
          </ac:cxnSpMkLst>
        </pc:cxnChg>
      </pc:sldChg>
      <pc:sldChg chg="addSp delSp modSp add mod">
        <pc:chgData name="Benoit VERHAEGHE" userId="3ef37b2c-be85-445d-8898-858e88ef5f98" providerId="ADAL" clId="{2272674B-1398-4D7B-A422-D62DE36CC39E}" dt="2021-07-15T08:36:41.606" v="1891" actId="1076"/>
        <pc:sldMkLst>
          <pc:docMk/>
          <pc:sldMk cId="1944746177" sldId="770"/>
        </pc:sldMkLst>
        <pc:spChg chg="mod">
          <ac:chgData name="Benoit VERHAEGHE" userId="3ef37b2c-be85-445d-8898-858e88ef5f98" providerId="ADAL" clId="{2272674B-1398-4D7B-A422-D62DE36CC39E}" dt="2021-07-15T08:36:41.606" v="1891" actId="1076"/>
          <ac:spMkLst>
            <pc:docMk/>
            <pc:sldMk cId="1944746177" sldId="770"/>
            <ac:spMk id="2" creationId="{39E2894E-930D-4014-91BA-A60163D6F937}"/>
          </ac:spMkLst>
        </pc:spChg>
        <pc:spChg chg="del">
          <ac:chgData name="Benoit VERHAEGHE" userId="3ef37b2c-be85-445d-8898-858e88ef5f98" providerId="ADAL" clId="{2272674B-1398-4D7B-A422-D62DE36CC39E}" dt="2021-07-15T08:14:15.526" v="1420" actId="478"/>
          <ac:spMkLst>
            <pc:docMk/>
            <pc:sldMk cId="1944746177" sldId="770"/>
            <ac:spMk id="6" creationId="{1DD4A523-AE87-42B5-877E-5FFA48075035}"/>
          </ac:spMkLst>
        </pc:spChg>
        <pc:spChg chg="del">
          <ac:chgData name="Benoit VERHAEGHE" userId="3ef37b2c-be85-445d-8898-858e88ef5f98" providerId="ADAL" clId="{2272674B-1398-4D7B-A422-D62DE36CC39E}" dt="2021-07-15T08:14:18.181" v="1422" actId="478"/>
          <ac:spMkLst>
            <pc:docMk/>
            <pc:sldMk cId="1944746177" sldId="770"/>
            <ac:spMk id="7" creationId="{996F146A-CB96-484E-BB88-4E7D7CEC2720}"/>
          </ac:spMkLst>
        </pc:spChg>
        <pc:spChg chg="del mod">
          <ac:chgData name="Benoit VERHAEGHE" userId="3ef37b2c-be85-445d-8898-858e88ef5f98" providerId="ADAL" clId="{2272674B-1398-4D7B-A422-D62DE36CC39E}" dt="2021-07-15T08:14:21.790" v="1427" actId="478"/>
          <ac:spMkLst>
            <pc:docMk/>
            <pc:sldMk cId="1944746177" sldId="770"/>
            <ac:spMk id="20" creationId="{B2721850-A0AC-4812-9EA4-DE9C559FF71E}"/>
          </ac:spMkLst>
        </pc:spChg>
        <pc:spChg chg="del">
          <ac:chgData name="Benoit VERHAEGHE" userId="3ef37b2c-be85-445d-8898-858e88ef5f98" providerId="ADAL" clId="{2272674B-1398-4D7B-A422-D62DE36CC39E}" dt="2021-07-15T08:14:18.998" v="1423" actId="478"/>
          <ac:spMkLst>
            <pc:docMk/>
            <pc:sldMk cId="1944746177" sldId="770"/>
            <ac:spMk id="31" creationId="{8B24AF16-8FEB-457E-AD48-157755A86B2F}"/>
          </ac:spMkLst>
        </pc:spChg>
        <pc:spChg chg="del">
          <ac:chgData name="Benoit VERHAEGHE" userId="3ef37b2c-be85-445d-8898-858e88ef5f98" providerId="ADAL" clId="{2272674B-1398-4D7B-A422-D62DE36CC39E}" dt="2021-07-15T08:14:22.398" v="1428" actId="478"/>
          <ac:spMkLst>
            <pc:docMk/>
            <pc:sldMk cId="1944746177" sldId="770"/>
            <ac:spMk id="33" creationId="{9E3DA525-DAB7-4B25-AAA6-58F0269CAE79}"/>
          </ac:spMkLst>
        </pc:spChg>
        <pc:spChg chg="del">
          <ac:chgData name="Benoit VERHAEGHE" userId="3ef37b2c-be85-445d-8898-858e88ef5f98" providerId="ADAL" clId="{2272674B-1398-4D7B-A422-D62DE36CC39E}" dt="2021-07-15T08:14:19.654" v="1424" actId="478"/>
          <ac:spMkLst>
            <pc:docMk/>
            <pc:sldMk cId="1944746177" sldId="770"/>
            <ac:spMk id="37" creationId="{15185430-7F00-47EF-8AB9-68CACF9420DA}"/>
          </ac:spMkLst>
        </pc:spChg>
        <pc:graphicFrameChg chg="add mod modGraphic">
          <ac:chgData name="Benoit VERHAEGHE" userId="3ef37b2c-be85-445d-8898-858e88ef5f98" providerId="ADAL" clId="{2272674B-1398-4D7B-A422-D62DE36CC39E}" dt="2021-07-15T08:33:48.553" v="1852" actId="20577"/>
          <ac:graphicFrameMkLst>
            <pc:docMk/>
            <pc:sldMk cId="1944746177" sldId="770"/>
            <ac:graphicFrameMk id="5" creationId="{4B1E4FC8-66BB-4CDC-B360-A038AA76D4C2}"/>
          </ac:graphicFrameMkLst>
        </pc:graphicFrameChg>
        <pc:graphicFrameChg chg="add del mod modGraphic">
          <ac:chgData name="Benoit VERHAEGHE" userId="3ef37b2c-be85-445d-8898-858e88ef5f98" providerId="ADAL" clId="{2272674B-1398-4D7B-A422-D62DE36CC39E}" dt="2021-07-15T08:28:00.970" v="1589" actId="478"/>
          <ac:graphicFrameMkLst>
            <pc:docMk/>
            <pc:sldMk cId="1944746177" sldId="770"/>
            <ac:graphicFrameMk id="8" creationId="{D16E3565-02A5-471A-8CB8-CC4F23E5081D}"/>
          </ac:graphicFrameMkLst>
        </pc:graphicFrameChg>
        <pc:picChg chg="del">
          <ac:chgData name="Benoit VERHAEGHE" userId="3ef37b2c-be85-445d-8898-858e88ef5f98" providerId="ADAL" clId="{2272674B-1398-4D7B-A422-D62DE36CC39E}" dt="2021-07-15T08:14:16.117" v="1421" actId="478"/>
          <ac:picMkLst>
            <pc:docMk/>
            <pc:sldMk cId="1944746177" sldId="770"/>
            <ac:picMk id="36" creationId="{FF4AFD5D-2D0C-4899-B45C-2EA445AB4CC5}"/>
          </ac:picMkLst>
        </pc:picChg>
        <pc:cxnChg chg="del mod">
          <ac:chgData name="Benoit VERHAEGHE" userId="3ef37b2c-be85-445d-8898-858e88ef5f98" providerId="ADAL" clId="{2272674B-1398-4D7B-A422-D62DE36CC39E}" dt="2021-07-15T08:14:20.324" v="1425" actId="478"/>
          <ac:cxnSpMkLst>
            <pc:docMk/>
            <pc:sldMk cId="1944746177" sldId="770"/>
            <ac:cxnSpMk id="38" creationId="{04070F74-0E41-4376-AF23-138419044BB6}"/>
          </ac:cxnSpMkLst>
        </pc:cxnChg>
      </pc:sldChg>
      <pc:sldChg chg="addSp delSp modSp add mod">
        <pc:chgData name="Benoit VERHAEGHE" userId="3ef37b2c-be85-445d-8898-858e88ef5f98" providerId="ADAL" clId="{2272674B-1398-4D7B-A422-D62DE36CC39E}" dt="2021-07-15T08:37:54.649" v="1900"/>
        <pc:sldMkLst>
          <pc:docMk/>
          <pc:sldMk cId="1639838457" sldId="771"/>
        </pc:sldMkLst>
        <pc:spChg chg="add mod">
          <ac:chgData name="Benoit VERHAEGHE" userId="3ef37b2c-be85-445d-8898-858e88ef5f98" providerId="ADAL" clId="{2272674B-1398-4D7B-A422-D62DE36CC39E}" dt="2021-07-15T08:37:02.503" v="1895" actId="14100"/>
          <ac:spMkLst>
            <pc:docMk/>
            <pc:sldMk cId="1639838457" sldId="771"/>
            <ac:spMk id="16" creationId="{511811B2-9D26-46EA-842F-8D5EA35AAD85}"/>
          </ac:spMkLst>
        </pc:spChg>
        <pc:spChg chg="add del mod">
          <ac:chgData name="Benoit VERHAEGHE" userId="3ef37b2c-be85-445d-8898-858e88ef5f98" providerId="ADAL" clId="{2272674B-1398-4D7B-A422-D62DE36CC39E}" dt="2021-07-15T08:37:54.649" v="1900"/>
          <ac:spMkLst>
            <pc:docMk/>
            <pc:sldMk cId="1639838457" sldId="771"/>
            <ac:spMk id="17" creationId="{9F00A152-1CB3-447C-A509-AFB5D6F75C3C}"/>
          </ac:spMkLst>
        </pc:spChg>
      </pc:sldChg>
      <pc:sldChg chg="addSp delSp modSp add mod">
        <pc:chgData name="Benoit VERHAEGHE" userId="3ef37b2c-be85-445d-8898-858e88ef5f98" providerId="ADAL" clId="{2272674B-1398-4D7B-A422-D62DE36CC39E}" dt="2021-07-15T08:48:55.042" v="2156" actId="21"/>
        <pc:sldMkLst>
          <pc:docMk/>
          <pc:sldMk cId="3673096326" sldId="772"/>
        </pc:sldMkLst>
        <pc:spChg chg="mod">
          <ac:chgData name="Benoit VERHAEGHE" userId="3ef37b2c-be85-445d-8898-858e88ef5f98" providerId="ADAL" clId="{2272674B-1398-4D7B-A422-D62DE36CC39E}" dt="2021-07-15T08:37:32.575" v="1898" actId="1076"/>
          <ac:spMkLst>
            <pc:docMk/>
            <pc:sldMk cId="3673096326" sldId="772"/>
            <ac:spMk id="16" creationId="{511811B2-9D26-46EA-842F-8D5EA35AAD85}"/>
          </ac:spMkLst>
        </pc:spChg>
        <pc:spChg chg="mod">
          <ac:chgData name="Benoit VERHAEGHE" userId="3ef37b2c-be85-445d-8898-858e88ef5f98" providerId="ADAL" clId="{2272674B-1398-4D7B-A422-D62DE36CC39E}" dt="2021-07-15T08:48:51.544" v="2154"/>
          <ac:spMkLst>
            <pc:docMk/>
            <pc:sldMk cId="3673096326" sldId="772"/>
            <ac:spMk id="18" creationId="{9A506A00-54EC-40C0-8577-0C350E0933EC}"/>
          </ac:spMkLst>
        </pc:spChg>
        <pc:grpChg chg="add del mod">
          <ac:chgData name="Benoit VERHAEGHE" userId="3ef37b2c-be85-445d-8898-858e88ef5f98" providerId="ADAL" clId="{2272674B-1398-4D7B-A422-D62DE36CC39E}" dt="2021-07-15T08:48:55.042" v="2156" actId="21"/>
          <ac:grpSpMkLst>
            <pc:docMk/>
            <pc:sldMk cId="3673096326" sldId="772"/>
            <ac:grpSpMk id="17" creationId="{E4EF523B-D76F-46C1-A9FE-13EEA7BC2EA2}"/>
          </ac:grpSpMkLst>
        </pc:grpChg>
        <pc:picChg chg="mod">
          <ac:chgData name="Benoit VERHAEGHE" userId="3ef37b2c-be85-445d-8898-858e88ef5f98" providerId="ADAL" clId="{2272674B-1398-4D7B-A422-D62DE36CC39E}" dt="2021-07-15T08:48:51.544" v="2154"/>
          <ac:picMkLst>
            <pc:docMk/>
            <pc:sldMk cId="3673096326" sldId="772"/>
            <ac:picMk id="19" creationId="{0832CFB8-BA53-4E14-AC4A-237394912B39}"/>
          </ac:picMkLst>
        </pc:picChg>
      </pc:sldChg>
      <pc:sldChg chg="modSp add mod">
        <pc:chgData name="Benoit VERHAEGHE" userId="3ef37b2c-be85-445d-8898-858e88ef5f98" providerId="ADAL" clId="{2272674B-1398-4D7B-A422-D62DE36CC39E}" dt="2021-07-15T08:38:12.158" v="1906" actId="1076"/>
        <pc:sldMkLst>
          <pc:docMk/>
          <pc:sldMk cId="2399713504" sldId="773"/>
        </pc:sldMkLst>
        <pc:spChg chg="mod">
          <ac:chgData name="Benoit VERHAEGHE" userId="3ef37b2c-be85-445d-8898-858e88ef5f98" providerId="ADAL" clId="{2272674B-1398-4D7B-A422-D62DE36CC39E}" dt="2021-07-15T08:38:12.158" v="1906" actId="1076"/>
          <ac:spMkLst>
            <pc:docMk/>
            <pc:sldMk cId="2399713504" sldId="773"/>
            <ac:spMk id="16" creationId="{511811B2-9D26-46EA-842F-8D5EA35AAD85}"/>
          </ac:spMkLst>
        </pc:spChg>
        <pc:graphicFrameChg chg="mod">
          <ac:chgData name="Benoit VERHAEGHE" userId="3ef37b2c-be85-445d-8898-858e88ef5f98" providerId="ADAL" clId="{2272674B-1398-4D7B-A422-D62DE36CC39E}" dt="2021-07-15T08:38:00.401" v="1903" actId="1076"/>
          <ac:graphicFrameMkLst>
            <pc:docMk/>
            <pc:sldMk cId="2399713504" sldId="773"/>
            <ac:graphicFrameMk id="5" creationId="{4B1E4FC8-66BB-4CDC-B360-A038AA76D4C2}"/>
          </ac:graphicFrameMkLst>
        </pc:graphicFrameChg>
      </pc:sldChg>
      <pc:sldChg chg="addSp delSp modSp new mod">
        <pc:chgData name="Benoit VERHAEGHE" userId="3ef37b2c-be85-445d-8898-858e88ef5f98" providerId="ADAL" clId="{2272674B-1398-4D7B-A422-D62DE36CC39E}" dt="2021-07-15T09:26:49.754" v="2604" actId="1076"/>
        <pc:sldMkLst>
          <pc:docMk/>
          <pc:sldMk cId="428020321" sldId="774"/>
        </pc:sldMkLst>
        <pc:spChg chg="del">
          <ac:chgData name="Benoit VERHAEGHE" userId="3ef37b2c-be85-445d-8898-858e88ef5f98" providerId="ADAL" clId="{2272674B-1398-4D7B-A422-D62DE36CC39E}" dt="2021-07-15T08:39:03.088" v="1910" actId="478"/>
          <ac:spMkLst>
            <pc:docMk/>
            <pc:sldMk cId="428020321" sldId="774"/>
            <ac:spMk id="2" creationId="{7393D94B-A342-4E7F-8714-8A49DDFCD621}"/>
          </ac:spMkLst>
        </pc:spChg>
        <pc:spChg chg="del">
          <ac:chgData name="Benoit VERHAEGHE" userId="3ef37b2c-be85-445d-8898-858e88ef5f98" providerId="ADAL" clId="{2272674B-1398-4D7B-A422-D62DE36CC39E}" dt="2021-07-15T08:39:06.080" v="1911" actId="478"/>
          <ac:spMkLst>
            <pc:docMk/>
            <pc:sldMk cId="428020321" sldId="774"/>
            <ac:spMk id="3" creationId="{9BD2DC10-7D71-4F94-8282-F1623A7CB0FD}"/>
          </ac:spMkLst>
        </pc:spChg>
        <pc:spChg chg="mod">
          <ac:chgData name="Benoit VERHAEGHE" userId="3ef37b2c-be85-445d-8898-858e88ef5f98" providerId="ADAL" clId="{2272674B-1398-4D7B-A422-D62DE36CC39E}" dt="2021-07-15T08:38:47.008" v="1908"/>
          <ac:spMkLst>
            <pc:docMk/>
            <pc:sldMk cId="428020321" sldId="774"/>
            <ac:spMk id="6" creationId="{71D9EF90-F5B5-4269-91A7-B92B41DDAF3C}"/>
          </ac:spMkLst>
        </pc:spChg>
        <pc:spChg chg="mod">
          <ac:chgData name="Benoit VERHAEGHE" userId="3ef37b2c-be85-445d-8898-858e88ef5f98" providerId="ADAL" clId="{2272674B-1398-4D7B-A422-D62DE36CC39E}" dt="2021-07-15T09:26:49.754" v="2604" actId="1076"/>
          <ac:spMkLst>
            <pc:docMk/>
            <pc:sldMk cId="428020321" sldId="774"/>
            <ac:spMk id="9" creationId="{2C13FBB9-0FCE-4323-BE9D-9D66E146C1D3}"/>
          </ac:spMkLst>
        </pc:spChg>
        <pc:spChg chg="del mod topLvl">
          <ac:chgData name="Benoit VERHAEGHE" userId="3ef37b2c-be85-445d-8898-858e88ef5f98" providerId="ADAL" clId="{2272674B-1398-4D7B-A422-D62DE36CC39E}" dt="2021-07-15T08:43:57.009" v="2099" actId="478"/>
          <ac:spMkLst>
            <pc:docMk/>
            <pc:sldMk cId="428020321" sldId="774"/>
            <ac:spMk id="16" creationId="{BBF6A3FA-E6B9-442A-A9DF-0F03C1E0D7C7}"/>
          </ac:spMkLst>
        </pc:spChg>
        <pc:spChg chg="add del mod">
          <ac:chgData name="Benoit VERHAEGHE" userId="3ef37b2c-be85-445d-8898-858e88ef5f98" providerId="ADAL" clId="{2272674B-1398-4D7B-A422-D62DE36CC39E}" dt="2021-07-15T08:42:46.738" v="1986"/>
          <ac:spMkLst>
            <pc:docMk/>
            <pc:sldMk cId="428020321" sldId="774"/>
            <ac:spMk id="23" creationId="{E3BEDDB3-4AF0-4672-8BB1-C724B63023D0}"/>
          </ac:spMkLst>
        </pc:spChg>
        <pc:spChg chg="add del mod">
          <ac:chgData name="Benoit VERHAEGHE" userId="3ef37b2c-be85-445d-8898-858e88ef5f98" providerId="ADAL" clId="{2272674B-1398-4D7B-A422-D62DE36CC39E}" dt="2021-07-15T08:44:30.201" v="2105" actId="478"/>
          <ac:spMkLst>
            <pc:docMk/>
            <pc:sldMk cId="428020321" sldId="774"/>
            <ac:spMk id="26" creationId="{6FD42986-3AFD-43DE-9FD1-D73790A016DD}"/>
          </ac:spMkLst>
        </pc:spChg>
        <pc:spChg chg="add mod ord topLvl">
          <ac:chgData name="Benoit VERHAEGHE" userId="3ef37b2c-be85-445d-8898-858e88ef5f98" providerId="ADAL" clId="{2272674B-1398-4D7B-A422-D62DE36CC39E}" dt="2021-07-15T08:49:36.938" v="2167" actId="165"/>
          <ac:spMkLst>
            <pc:docMk/>
            <pc:sldMk cId="428020321" sldId="774"/>
            <ac:spMk id="29" creationId="{7D81CBA0-C389-467E-BAB9-296A550CCEE1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0" creationId="{AF35ADCD-D96F-4BE9-8CDC-0C33B2A7E982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1" creationId="{665964A1-80E2-4E0C-8FDB-89FE1D7DD2F7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2" creationId="{5220F349-99CF-4EC5-89E2-06AE31C9FF39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3" creationId="{54208A7B-02F0-48CB-B24E-F85387625BE3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4" creationId="{F47E9974-F7CE-4341-ABFB-E2FD720C77BA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5" creationId="{BEE8D1E8-F03E-4730-992C-2DDA23D7154E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6" creationId="{069C3AAC-B7AC-498D-90B1-AF113741F9F7}"/>
          </ac:spMkLst>
        </pc:spChg>
        <pc:spChg chg="add mod">
          <ac:chgData name="Benoit VERHAEGHE" userId="3ef37b2c-be85-445d-8898-858e88ef5f98" providerId="ADAL" clId="{2272674B-1398-4D7B-A422-D62DE36CC39E}" dt="2021-07-15T08:45:17.312" v="2112"/>
          <ac:spMkLst>
            <pc:docMk/>
            <pc:sldMk cId="428020321" sldId="774"/>
            <ac:spMk id="37" creationId="{D4E58DE3-2B0B-4522-B770-817B73265C13}"/>
          </ac:spMkLst>
        </pc:spChg>
        <pc:spChg chg="mod">
          <ac:chgData name="Benoit VERHAEGHE" userId="3ef37b2c-be85-445d-8898-858e88ef5f98" providerId="ADAL" clId="{2272674B-1398-4D7B-A422-D62DE36CC39E}" dt="2021-07-15T08:49:00.833" v="2158"/>
          <ac:spMkLst>
            <pc:docMk/>
            <pc:sldMk cId="428020321" sldId="774"/>
            <ac:spMk id="39" creationId="{61200C95-B2C4-48F3-9F2D-6328D173F6C8}"/>
          </ac:spMkLst>
        </pc:spChg>
        <pc:grpChg chg="add del mod">
          <ac:chgData name="Benoit VERHAEGHE" userId="3ef37b2c-be85-445d-8898-858e88ef5f98" providerId="ADAL" clId="{2272674B-1398-4D7B-A422-D62DE36CC39E}" dt="2021-07-15T08:39:08.720" v="1913" actId="478"/>
          <ac:grpSpMkLst>
            <pc:docMk/>
            <pc:sldMk cId="428020321" sldId="774"/>
            <ac:grpSpMk id="5" creationId="{CA4633F7-E927-484B-B4CA-424363DB8C61}"/>
          </ac:grpSpMkLst>
        </pc:grpChg>
        <pc:grpChg chg="add mod topLvl">
          <ac:chgData name="Benoit VERHAEGHE" userId="3ef37b2c-be85-445d-8898-858e88ef5f98" providerId="ADAL" clId="{2272674B-1398-4D7B-A422-D62DE36CC39E}" dt="2021-07-15T08:49:36.938" v="2167" actId="165"/>
          <ac:grpSpMkLst>
            <pc:docMk/>
            <pc:sldMk cId="428020321" sldId="774"/>
            <ac:grpSpMk id="8" creationId="{F67DC306-2671-49FF-A94A-3707E9EEBCEF}"/>
          </ac:grpSpMkLst>
        </pc:grpChg>
        <pc:grpChg chg="add del mod">
          <ac:chgData name="Benoit VERHAEGHE" userId="3ef37b2c-be85-445d-8898-858e88ef5f98" providerId="ADAL" clId="{2272674B-1398-4D7B-A422-D62DE36CC39E}" dt="2021-07-15T08:42:21.480" v="1972" actId="165"/>
          <ac:grpSpMkLst>
            <pc:docMk/>
            <pc:sldMk cId="428020321" sldId="774"/>
            <ac:grpSpMk id="15" creationId="{6DE5F4E3-102D-4A40-9DE8-F1D5D2C0E9DA}"/>
          </ac:grpSpMkLst>
        </pc:grpChg>
        <pc:grpChg chg="add mod">
          <ac:chgData name="Benoit VERHAEGHE" userId="3ef37b2c-be85-445d-8898-858e88ef5f98" providerId="ADAL" clId="{2272674B-1398-4D7B-A422-D62DE36CC39E}" dt="2021-07-15T08:49:20.528" v="2163" actId="1076"/>
          <ac:grpSpMkLst>
            <pc:docMk/>
            <pc:sldMk cId="428020321" sldId="774"/>
            <ac:grpSpMk id="38" creationId="{E9A52314-006B-4D24-BAB9-870FF9EA343F}"/>
          </ac:grpSpMkLst>
        </pc:grpChg>
        <pc:grpChg chg="add del mod">
          <ac:chgData name="Benoit VERHAEGHE" userId="3ef37b2c-be85-445d-8898-858e88ef5f98" providerId="ADAL" clId="{2272674B-1398-4D7B-A422-D62DE36CC39E}" dt="2021-07-15T08:49:36.938" v="2167" actId="165"/>
          <ac:grpSpMkLst>
            <pc:docMk/>
            <pc:sldMk cId="428020321" sldId="774"/>
            <ac:grpSpMk id="41" creationId="{07694EFD-B763-4015-B3DE-DEE58AF10E23}"/>
          </ac:grpSpMkLst>
        </pc:grpChg>
        <pc:picChg chg="mod">
          <ac:chgData name="Benoit VERHAEGHE" userId="3ef37b2c-be85-445d-8898-858e88ef5f98" providerId="ADAL" clId="{2272674B-1398-4D7B-A422-D62DE36CC39E}" dt="2021-07-15T08:38:47.008" v="1908"/>
          <ac:picMkLst>
            <pc:docMk/>
            <pc:sldMk cId="428020321" sldId="774"/>
            <ac:picMk id="7" creationId="{6138A173-ED23-4996-B192-1189916020BA}"/>
          </ac:picMkLst>
        </pc:picChg>
        <pc:picChg chg="mod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10" creationId="{EB723A8A-40C3-4814-AE51-CD97EE074AB0}"/>
          </ac:picMkLst>
        </pc:picChg>
        <pc:picChg chg="mod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11" creationId="{564CC0C2-7657-40EE-A279-B3B41080E69C}"/>
          </ac:picMkLst>
        </pc:picChg>
        <pc:picChg chg="mod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12" creationId="{F84EB28D-3B9E-4BD6-9180-E5AD659F9F91}"/>
          </ac:picMkLst>
        </pc:picChg>
        <pc:picChg chg="mod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13" creationId="{1D3C4BA8-16DD-49D6-A8AD-172761338BFD}"/>
          </ac:picMkLst>
        </pc:picChg>
        <pc:picChg chg="mod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14" creationId="{16732678-943F-4675-848D-B0AA25C9EE48}"/>
          </ac:picMkLst>
        </pc:picChg>
        <pc:picChg chg="del mod">
          <ac:chgData name="Benoit VERHAEGHE" userId="3ef37b2c-be85-445d-8898-858e88ef5f98" providerId="ADAL" clId="{2272674B-1398-4D7B-A422-D62DE36CC39E}" dt="2021-07-15T08:41:52.224" v="1920" actId="478"/>
          <ac:picMkLst>
            <pc:docMk/>
            <pc:sldMk cId="428020321" sldId="774"/>
            <ac:picMk id="17" creationId="{AC817585-9B91-4666-A1B7-7ECA71021E34}"/>
          </ac:picMkLst>
        </pc:picChg>
        <pc:picChg chg="del mod">
          <ac:chgData name="Benoit VERHAEGHE" userId="3ef37b2c-be85-445d-8898-858e88ef5f98" providerId="ADAL" clId="{2272674B-1398-4D7B-A422-D62DE36CC39E}" dt="2021-07-15T08:41:54.632" v="1922" actId="478"/>
          <ac:picMkLst>
            <pc:docMk/>
            <pc:sldMk cId="428020321" sldId="774"/>
            <ac:picMk id="18" creationId="{20B65980-1841-4ABB-B0E6-1670A5925AC2}"/>
          </ac:picMkLst>
        </pc:picChg>
        <pc:picChg chg="mod topLvl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19" creationId="{C6B3B675-CC16-4A31-8DD0-274640F78DB3}"/>
          </ac:picMkLst>
        </pc:picChg>
        <pc:picChg chg="del mod">
          <ac:chgData name="Benoit VERHAEGHE" userId="3ef37b2c-be85-445d-8898-858e88ef5f98" providerId="ADAL" clId="{2272674B-1398-4D7B-A422-D62DE36CC39E}" dt="2021-07-15T08:41:50.895" v="1919" actId="478"/>
          <ac:picMkLst>
            <pc:docMk/>
            <pc:sldMk cId="428020321" sldId="774"/>
            <ac:picMk id="20" creationId="{E9437674-8CD4-4878-81D2-81BDBDC2EC93}"/>
          </ac:picMkLst>
        </pc:picChg>
        <pc:picChg chg="del mod">
          <ac:chgData name="Benoit VERHAEGHE" userId="3ef37b2c-be85-445d-8898-858e88ef5f98" providerId="ADAL" clId="{2272674B-1398-4D7B-A422-D62DE36CC39E}" dt="2021-07-15T08:41:53.560" v="1921" actId="478"/>
          <ac:picMkLst>
            <pc:docMk/>
            <pc:sldMk cId="428020321" sldId="774"/>
            <ac:picMk id="21" creationId="{E0EFD6CF-A7FA-471D-A83D-71C6C883D0A3}"/>
          </ac:picMkLst>
        </pc:picChg>
        <pc:picChg chg="add mod topLvl">
          <ac:chgData name="Benoit VERHAEGHE" userId="3ef37b2c-be85-445d-8898-858e88ef5f98" providerId="ADAL" clId="{2272674B-1398-4D7B-A422-D62DE36CC39E}" dt="2021-07-15T08:49:36.938" v="2167" actId="165"/>
          <ac:picMkLst>
            <pc:docMk/>
            <pc:sldMk cId="428020321" sldId="774"/>
            <ac:picMk id="22" creationId="{2E1712D9-E21D-4D5A-8799-39C824E26A69}"/>
          </ac:picMkLst>
        </pc:picChg>
        <pc:picChg chg="add del mod">
          <ac:chgData name="Benoit VERHAEGHE" userId="3ef37b2c-be85-445d-8898-858e88ef5f98" providerId="ADAL" clId="{2272674B-1398-4D7B-A422-D62DE36CC39E}" dt="2021-07-15T08:42:46.738" v="1986"/>
          <ac:picMkLst>
            <pc:docMk/>
            <pc:sldMk cId="428020321" sldId="774"/>
            <ac:picMk id="24" creationId="{AC51552B-B828-41C0-AA78-96EB3B0C197F}"/>
          </ac:picMkLst>
        </pc:picChg>
        <pc:picChg chg="add del mod">
          <ac:chgData name="Benoit VERHAEGHE" userId="3ef37b2c-be85-445d-8898-858e88ef5f98" providerId="ADAL" clId="{2272674B-1398-4D7B-A422-D62DE36CC39E}" dt="2021-07-15T08:42:46.738" v="1986"/>
          <ac:picMkLst>
            <pc:docMk/>
            <pc:sldMk cId="428020321" sldId="774"/>
            <ac:picMk id="25" creationId="{6CB4C49C-41E8-4855-9EA4-6F98F147E50F}"/>
          </ac:picMkLst>
        </pc:picChg>
        <pc:picChg chg="add del mod">
          <ac:chgData name="Benoit VERHAEGHE" userId="3ef37b2c-be85-445d-8898-858e88ef5f98" providerId="ADAL" clId="{2272674B-1398-4D7B-A422-D62DE36CC39E}" dt="2021-07-15T08:44:30.201" v="2105" actId="478"/>
          <ac:picMkLst>
            <pc:docMk/>
            <pc:sldMk cId="428020321" sldId="774"/>
            <ac:picMk id="27" creationId="{4BFD43CD-96B7-4C40-952F-345F90FE8BAC}"/>
          </ac:picMkLst>
        </pc:picChg>
        <pc:picChg chg="add del mod">
          <ac:chgData name="Benoit VERHAEGHE" userId="3ef37b2c-be85-445d-8898-858e88ef5f98" providerId="ADAL" clId="{2272674B-1398-4D7B-A422-D62DE36CC39E}" dt="2021-07-15T08:44:30.201" v="2105" actId="478"/>
          <ac:picMkLst>
            <pc:docMk/>
            <pc:sldMk cId="428020321" sldId="774"/>
            <ac:picMk id="28" creationId="{3A01F038-87AD-4CBC-93E5-1D2447B5737A}"/>
          </ac:picMkLst>
        </pc:picChg>
        <pc:picChg chg="mod">
          <ac:chgData name="Benoit VERHAEGHE" userId="3ef37b2c-be85-445d-8898-858e88ef5f98" providerId="ADAL" clId="{2272674B-1398-4D7B-A422-D62DE36CC39E}" dt="2021-07-15T08:49:00.833" v="2158"/>
          <ac:picMkLst>
            <pc:docMk/>
            <pc:sldMk cId="428020321" sldId="774"/>
            <ac:picMk id="40" creationId="{C3C48FCE-E765-4FBE-8A16-501456A64109}"/>
          </ac:picMkLst>
        </pc:picChg>
      </pc:sldChg>
      <pc:sldChg chg="addSp delSp modSp new mod">
        <pc:chgData name="Benoit VERHAEGHE" userId="3ef37b2c-be85-445d-8898-858e88ef5f98" providerId="ADAL" clId="{2272674B-1398-4D7B-A422-D62DE36CC39E}" dt="2021-07-15T09:02:55.114" v="2331"/>
        <pc:sldMkLst>
          <pc:docMk/>
          <pc:sldMk cId="799580045" sldId="775"/>
        </pc:sldMkLst>
        <pc:spChg chg="mod">
          <ac:chgData name="Benoit VERHAEGHE" userId="3ef37b2c-be85-445d-8898-858e88ef5f98" providerId="ADAL" clId="{2272674B-1398-4D7B-A422-D62DE36CC39E}" dt="2021-07-15T08:58:17.217" v="2324" actId="20577"/>
          <ac:spMkLst>
            <pc:docMk/>
            <pc:sldMk cId="799580045" sldId="775"/>
            <ac:spMk id="2" creationId="{294A29B4-72E0-40CB-AB7E-59A4C7C6D01D}"/>
          </ac:spMkLst>
        </pc:spChg>
        <pc:spChg chg="del">
          <ac:chgData name="Benoit VERHAEGHE" userId="3ef37b2c-be85-445d-8898-858e88ef5f98" providerId="ADAL" clId="{2272674B-1398-4D7B-A422-D62DE36CC39E}" dt="2021-07-15T08:58:19.057" v="2325" actId="478"/>
          <ac:spMkLst>
            <pc:docMk/>
            <pc:sldMk cId="799580045" sldId="775"/>
            <ac:spMk id="3" creationId="{B6261BBE-15DA-4DCE-8019-FD55AB5550DD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1" creationId="{7E30F14A-5776-41F7-87A2-2879385E6C15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2" creationId="{4BDCD643-82AD-4950-A2FE-EE197C50AE10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3" creationId="{0F755518-D194-4401-809A-ED29C5FD774C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4" creationId="{0330062B-1503-4602-8B1D-165B3C484AAB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5" creationId="{08254217-5ADF-480A-B4E2-13491F6DA180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6" creationId="{CE11FCCB-8C06-4F75-8828-D7273F874BD6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7" creationId="{39736E6F-AD5A-4F79-92D7-BDE5D342A6CB}"/>
          </ac:spMkLst>
        </pc:spChg>
        <pc:spChg chg="add mod">
          <ac:chgData name="Benoit VERHAEGHE" userId="3ef37b2c-be85-445d-8898-858e88ef5f98" providerId="ADAL" clId="{2272674B-1398-4D7B-A422-D62DE36CC39E}" dt="2021-07-15T09:02:55.114" v="2331"/>
          <ac:spMkLst>
            <pc:docMk/>
            <pc:sldMk cId="799580045" sldId="775"/>
            <ac:spMk id="18" creationId="{5541B75C-B453-444C-AC21-4FD06A97003D}"/>
          </ac:spMkLst>
        </pc:spChg>
        <pc:picChg chg="add del mod">
          <ac:chgData name="Benoit VERHAEGHE" userId="3ef37b2c-be85-445d-8898-858e88ef5f98" providerId="ADAL" clId="{2272674B-1398-4D7B-A422-D62DE36CC39E}" dt="2021-07-15T09:01:32.702" v="2327"/>
          <ac:picMkLst>
            <pc:docMk/>
            <pc:sldMk cId="799580045" sldId="775"/>
            <ac:picMk id="6" creationId="{768B5ED1-2B88-4DF9-BA28-35507D94A9DE}"/>
          </ac:picMkLst>
        </pc:picChg>
        <pc:picChg chg="add del mod">
          <ac:chgData name="Benoit VERHAEGHE" userId="3ef37b2c-be85-445d-8898-858e88ef5f98" providerId="ADAL" clId="{2272674B-1398-4D7B-A422-D62DE36CC39E}" dt="2021-07-15T09:02:07.103" v="2329" actId="478"/>
          <ac:picMkLst>
            <pc:docMk/>
            <pc:sldMk cId="799580045" sldId="775"/>
            <ac:picMk id="8" creationId="{704A72A8-C6FB-4F10-AE24-2A0274F88ECA}"/>
          </ac:picMkLst>
        </pc:picChg>
        <pc:picChg chg="add mod">
          <ac:chgData name="Benoit VERHAEGHE" userId="3ef37b2c-be85-445d-8898-858e88ef5f98" providerId="ADAL" clId="{2272674B-1398-4D7B-A422-D62DE36CC39E}" dt="2021-07-15T09:02:35.547" v="2330"/>
          <ac:picMkLst>
            <pc:docMk/>
            <pc:sldMk cId="799580045" sldId="775"/>
            <ac:picMk id="10" creationId="{107440A3-691A-439E-B430-2C95F971C399}"/>
          </ac:picMkLst>
        </pc:picChg>
      </pc:sldChg>
      <pc:sldChg chg="add del">
        <pc:chgData name="Benoit VERHAEGHE" userId="3ef37b2c-be85-445d-8898-858e88ef5f98" providerId="ADAL" clId="{2272674B-1398-4D7B-A422-D62DE36CC39E}" dt="2021-07-15T08:57:39.502" v="2291" actId="47"/>
        <pc:sldMkLst>
          <pc:docMk/>
          <pc:sldMk cId="1040548544" sldId="775"/>
        </pc:sldMkLst>
      </pc:sldChg>
      <pc:sldChg chg="addSp delSp modSp add mod">
        <pc:chgData name="Benoit VERHAEGHE" userId="3ef37b2c-be85-445d-8898-858e88ef5f98" providerId="ADAL" clId="{2272674B-1398-4D7B-A422-D62DE36CC39E}" dt="2021-07-15T09:53:04.836" v="2850" actId="20577"/>
        <pc:sldMkLst>
          <pc:docMk/>
          <pc:sldMk cId="4231041210" sldId="776"/>
        </pc:sldMkLst>
        <pc:spChg chg="mod">
          <ac:chgData name="Benoit VERHAEGHE" userId="3ef37b2c-be85-445d-8898-858e88ef5f98" providerId="ADAL" clId="{2272674B-1398-4D7B-A422-D62DE36CC39E}" dt="2021-07-15T09:52:23.444" v="2840" actId="20577"/>
          <ac:spMkLst>
            <pc:docMk/>
            <pc:sldMk cId="4231041210" sldId="776"/>
            <ac:spMk id="2" creationId="{169D82BA-480A-4434-BFBC-30D85BFB6BE7}"/>
          </ac:spMkLst>
        </pc:spChg>
        <pc:spChg chg="add mod">
          <ac:chgData name="Benoit VERHAEGHE" userId="3ef37b2c-be85-445d-8898-858e88ef5f98" providerId="ADAL" clId="{2272674B-1398-4D7B-A422-D62DE36CC39E}" dt="2021-07-15T09:53:04.836" v="2850" actId="20577"/>
          <ac:spMkLst>
            <pc:docMk/>
            <pc:sldMk cId="4231041210" sldId="776"/>
            <ac:spMk id="3" creationId="{483CF464-D1E7-44DF-9F86-7A1EBD4263D2}"/>
          </ac:spMkLst>
        </pc:spChg>
        <pc:spChg chg="del">
          <ac:chgData name="Benoit VERHAEGHE" userId="3ef37b2c-be85-445d-8898-858e88ef5f98" providerId="ADAL" clId="{2272674B-1398-4D7B-A422-D62DE36CC39E}" dt="2021-07-15T09:20:01.040" v="2457" actId="478"/>
          <ac:spMkLst>
            <pc:docMk/>
            <pc:sldMk cId="4231041210" sldId="776"/>
            <ac:spMk id="17" creationId="{E496C3D5-8856-42A7-A177-2A8567478179}"/>
          </ac:spMkLst>
        </pc:spChg>
        <pc:spChg chg="del">
          <ac:chgData name="Benoit VERHAEGHE" userId="3ef37b2c-be85-445d-8898-858e88ef5f98" providerId="ADAL" clId="{2272674B-1398-4D7B-A422-D62DE36CC39E}" dt="2021-07-15T09:20:00.705" v="2456" actId="478"/>
          <ac:spMkLst>
            <pc:docMk/>
            <pc:sldMk cId="4231041210" sldId="776"/>
            <ac:spMk id="18" creationId="{5DE131D5-3F88-4AA3-AC2A-09BB42F9EF19}"/>
          </ac:spMkLst>
        </pc:spChg>
        <pc:picChg chg="add mod">
          <ac:chgData name="Benoit VERHAEGHE" userId="3ef37b2c-be85-445d-8898-858e88ef5f98" providerId="ADAL" clId="{2272674B-1398-4D7B-A422-D62DE36CC39E}" dt="2021-07-15T09:23:05.295" v="2467" actId="1076"/>
          <ac:picMkLst>
            <pc:docMk/>
            <pc:sldMk cId="4231041210" sldId="776"/>
            <ac:picMk id="15" creationId="{48ED89A5-D864-4762-B70E-391E3E6580EB}"/>
          </ac:picMkLst>
        </pc:picChg>
        <pc:picChg chg="del">
          <ac:chgData name="Benoit VERHAEGHE" userId="3ef37b2c-be85-445d-8898-858e88ef5f98" providerId="ADAL" clId="{2272674B-1398-4D7B-A422-D62DE36CC39E}" dt="2021-07-15T09:23:01.849" v="2464" actId="478"/>
          <ac:picMkLst>
            <pc:docMk/>
            <pc:sldMk cId="4231041210" sldId="776"/>
            <ac:picMk id="22" creationId="{42C046B1-05FF-4DFF-BE9C-83DEA1BECDEF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09:53:08.907" v="2853" actId="20577"/>
        <pc:sldMkLst>
          <pc:docMk/>
          <pc:sldMk cId="76776785" sldId="777"/>
        </pc:sldMkLst>
        <pc:spChg chg="mod">
          <ac:chgData name="Benoit VERHAEGHE" userId="3ef37b2c-be85-445d-8898-858e88ef5f98" providerId="ADAL" clId="{2272674B-1398-4D7B-A422-D62DE36CC39E}" dt="2021-07-15T09:52:26.387" v="2841"/>
          <ac:spMkLst>
            <pc:docMk/>
            <pc:sldMk cId="76776785" sldId="777"/>
            <ac:spMk id="2" creationId="{169D82BA-480A-4434-BFBC-30D85BFB6BE7}"/>
          </ac:spMkLst>
        </pc:spChg>
        <pc:spChg chg="mod">
          <ac:chgData name="Benoit VERHAEGHE" userId="3ef37b2c-be85-445d-8898-858e88ef5f98" providerId="ADAL" clId="{2272674B-1398-4D7B-A422-D62DE36CC39E}" dt="2021-07-15T09:53:08.907" v="2853" actId="20577"/>
          <ac:spMkLst>
            <pc:docMk/>
            <pc:sldMk cId="76776785" sldId="777"/>
            <ac:spMk id="3" creationId="{483CF464-D1E7-44DF-9F86-7A1EBD4263D2}"/>
          </ac:spMkLst>
        </pc:spChg>
        <pc:spChg chg="add mod">
          <ac:chgData name="Benoit VERHAEGHE" userId="3ef37b2c-be85-445d-8898-858e88ef5f98" providerId="ADAL" clId="{2272674B-1398-4D7B-A422-D62DE36CC39E}" dt="2021-07-15T09:35:12.433" v="2679" actId="1076"/>
          <ac:spMkLst>
            <pc:docMk/>
            <pc:sldMk cId="76776785" sldId="777"/>
            <ac:spMk id="14" creationId="{9C57703B-12FF-43E2-9F2B-191D074D3FE0}"/>
          </ac:spMkLst>
        </pc:spChg>
        <pc:spChg chg="add mod">
          <ac:chgData name="Benoit VERHAEGHE" userId="3ef37b2c-be85-445d-8898-858e88ef5f98" providerId="ADAL" clId="{2272674B-1398-4D7B-A422-D62DE36CC39E}" dt="2021-07-15T09:35:22.785" v="2685" actId="14100"/>
          <ac:spMkLst>
            <pc:docMk/>
            <pc:sldMk cId="76776785" sldId="777"/>
            <ac:spMk id="16" creationId="{E69424E2-93EB-4A4B-B3FF-BA2567FB8537}"/>
          </ac:spMkLst>
        </pc:spChg>
        <pc:spChg chg="add mod">
          <ac:chgData name="Benoit VERHAEGHE" userId="3ef37b2c-be85-445d-8898-858e88ef5f98" providerId="ADAL" clId="{2272674B-1398-4D7B-A422-D62DE36CC39E}" dt="2021-07-15T09:35:31.064" v="2692" actId="1076"/>
          <ac:spMkLst>
            <pc:docMk/>
            <pc:sldMk cId="76776785" sldId="777"/>
            <ac:spMk id="17" creationId="{768F295E-BB3D-4D28-83D3-794B369CACBA}"/>
          </ac:spMkLst>
        </pc:spChg>
        <pc:spChg chg="add del mod">
          <ac:chgData name="Benoit VERHAEGHE" userId="3ef37b2c-be85-445d-8898-858e88ef5f98" providerId="ADAL" clId="{2272674B-1398-4D7B-A422-D62DE36CC39E}" dt="2021-07-15T09:35:42.249" v="2698" actId="478"/>
          <ac:spMkLst>
            <pc:docMk/>
            <pc:sldMk cId="76776785" sldId="777"/>
            <ac:spMk id="18" creationId="{567F8E0B-35CC-483B-8E3F-11BDBD7F99F0}"/>
          </ac:spMkLst>
        </pc:spChg>
        <pc:picChg chg="mod">
          <ac:chgData name="Benoit VERHAEGHE" userId="3ef37b2c-be85-445d-8898-858e88ef5f98" providerId="ADAL" clId="{2272674B-1398-4D7B-A422-D62DE36CC39E}" dt="2021-07-15T09:35:06.252" v="2675" actId="1076"/>
          <ac:picMkLst>
            <pc:docMk/>
            <pc:sldMk cId="76776785" sldId="777"/>
            <ac:picMk id="15" creationId="{48ED89A5-D864-4762-B70E-391E3E6580EB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09:53:15.051" v="2863" actId="20577"/>
        <pc:sldMkLst>
          <pc:docMk/>
          <pc:sldMk cId="3317264101" sldId="778"/>
        </pc:sldMkLst>
        <pc:spChg chg="mod">
          <ac:chgData name="Benoit VERHAEGHE" userId="3ef37b2c-be85-445d-8898-858e88ef5f98" providerId="ADAL" clId="{2272674B-1398-4D7B-A422-D62DE36CC39E}" dt="2021-07-15T09:52:30.072" v="2843"/>
          <ac:spMkLst>
            <pc:docMk/>
            <pc:sldMk cId="3317264101" sldId="778"/>
            <ac:spMk id="2" creationId="{169D82BA-480A-4434-BFBC-30D85BFB6BE7}"/>
          </ac:spMkLst>
        </pc:spChg>
        <pc:spChg chg="del">
          <ac:chgData name="Benoit VERHAEGHE" userId="3ef37b2c-be85-445d-8898-858e88ef5f98" providerId="ADAL" clId="{2272674B-1398-4D7B-A422-D62DE36CC39E}" dt="2021-07-15T09:24:55.977" v="2512" actId="478"/>
          <ac:spMkLst>
            <pc:docMk/>
            <pc:sldMk cId="3317264101" sldId="778"/>
            <ac:spMk id="3" creationId="{483CF464-D1E7-44DF-9F86-7A1EBD4263D2}"/>
          </ac:spMkLst>
        </pc:spChg>
        <pc:spChg chg="add del mod">
          <ac:chgData name="Benoit VERHAEGHE" userId="3ef37b2c-be85-445d-8898-858e88ef5f98" providerId="ADAL" clId="{2272674B-1398-4D7B-A422-D62DE36CC39E}" dt="2021-07-15T09:24:54.051" v="2511"/>
          <ac:spMkLst>
            <pc:docMk/>
            <pc:sldMk cId="3317264101" sldId="778"/>
            <ac:spMk id="14" creationId="{50AB4108-22ED-49D2-82DE-252909CD392B}"/>
          </ac:spMkLst>
        </pc:spChg>
        <pc:spChg chg="add mod">
          <ac:chgData name="Benoit VERHAEGHE" userId="3ef37b2c-be85-445d-8898-858e88ef5f98" providerId="ADAL" clId="{2272674B-1398-4D7B-A422-D62DE36CC39E}" dt="2021-07-15T09:53:15.051" v="2863" actId="20577"/>
          <ac:spMkLst>
            <pc:docMk/>
            <pc:sldMk cId="3317264101" sldId="778"/>
            <ac:spMk id="16" creationId="{CFEAF00B-F610-46A7-B67E-FC68CC720FA0}"/>
          </ac:spMkLst>
        </pc:spChg>
        <pc:spChg chg="add mod">
          <ac:chgData name="Benoit VERHAEGHE" userId="3ef37b2c-be85-445d-8898-858e88ef5f98" providerId="ADAL" clId="{2272674B-1398-4D7B-A422-D62DE36CC39E}" dt="2021-07-15T09:39:59.805" v="2807" actId="113"/>
          <ac:spMkLst>
            <pc:docMk/>
            <pc:sldMk cId="3317264101" sldId="778"/>
            <ac:spMk id="30" creationId="{539979A2-C39C-4B0B-AF55-3EEB4D864152}"/>
          </ac:spMkLst>
        </pc:spChg>
        <pc:spChg chg="add mod">
          <ac:chgData name="Benoit VERHAEGHE" userId="3ef37b2c-be85-445d-8898-858e88ef5f98" providerId="ADAL" clId="{2272674B-1398-4D7B-A422-D62DE36CC39E}" dt="2021-07-15T09:39:44.611" v="2802" actId="20577"/>
          <ac:spMkLst>
            <pc:docMk/>
            <pc:sldMk cId="3317264101" sldId="778"/>
            <ac:spMk id="31" creationId="{37E4F3FB-48B4-40BB-9826-772E72000EC8}"/>
          </ac:spMkLst>
        </pc:spChg>
        <pc:spChg chg="add mod">
          <ac:chgData name="Benoit VERHAEGHE" userId="3ef37b2c-be85-445d-8898-858e88ef5f98" providerId="ADAL" clId="{2272674B-1398-4D7B-A422-D62DE36CC39E}" dt="2021-07-15T09:39:50.857" v="2803" actId="1076"/>
          <ac:spMkLst>
            <pc:docMk/>
            <pc:sldMk cId="3317264101" sldId="778"/>
            <ac:spMk id="32" creationId="{64F05295-F204-4339-A107-2C0D97D77CD4}"/>
          </ac:spMkLst>
        </pc:spChg>
        <pc:cxnChg chg="add del mod">
          <ac:chgData name="Benoit VERHAEGHE" userId="3ef37b2c-be85-445d-8898-858e88ef5f98" providerId="ADAL" clId="{2272674B-1398-4D7B-A422-D62DE36CC39E}" dt="2021-07-15T09:38:51.650" v="2737" actId="478"/>
          <ac:cxnSpMkLst>
            <pc:docMk/>
            <pc:sldMk cId="3317264101" sldId="778"/>
            <ac:cxnSpMk id="17" creationId="{2403295F-234B-483F-80FB-7A3D9DC35B44}"/>
          </ac:cxnSpMkLst>
        </pc:cxnChg>
        <pc:cxnChg chg="add mod">
          <ac:chgData name="Benoit VERHAEGHE" userId="3ef37b2c-be85-445d-8898-858e88ef5f98" providerId="ADAL" clId="{2272674B-1398-4D7B-A422-D62DE36CC39E}" dt="2021-07-15T09:39:56.153" v="2805" actId="14100"/>
          <ac:cxnSpMkLst>
            <pc:docMk/>
            <pc:sldMk cId="3317264101" sldId="778"/>
            <ac:cxnSpMk id="24" creationId="{80F4A5E8-F0E9-4169-8577-A90E69ACAFCF}"/>
          </ac:cxnSpMkLst>
        </pc:cxnChg>
        <pc:cxnChg chg="add mod">
          <ac:chgData name="Benoit VERHAEGHE" userId="3ef37b2c-be85-445d-8898-858e88ef5f98" providerId="ADAL" clId="{2272674B-1398-4D7B-A422-D62DE36CC39E}" dt="2021-07-15T09:39:53.097" v="2804" actId="14100"/>
          <ac:cxnSpMkLst>
            <pc:docMk/>
            <pc:sldMk cId="3317264101" sldId="778"/>
            <ac:cxnSpMk id="27" creationId="{DC1F01F2-8DDE-46DF-9413-4D0E2CD5EFF3}"/>
          </ac:cxnSpMkLst>
        </pc:cxnChg>
        <pc:cxnChg chg="add mod">
          <ac:chgData name="Benoit VERHAEGHE" userId="3ef37b2c-be85-445d-8898-858e88ef5f98" providerId="ADAL" clId="{2272674B-1398-4D7B-A422-D62DE36CC39E}" dt="2021-07-15T09:40:04.625" v="2810" actId="14100"/>
          <ac:cxnSpMkLst>
            <pc:docMk/>
            <pc:sldMk cId="3317264101" sldId="778"/>
            <ac:cxnSpMk id="28" creationId="{4857730D-1256-41F0-9BB2-523365DF1C14}"/>
          </ac:cxnSpMkLst>
        </pc:cxnChg>
      </pc:sldChg>
      <pc:sldChg chg="addSp modSp add mod">
        <pc:chgData name="Benoit VERHAEGHE" userId="3ef37b2c-be85-445d-8898-858e88ef5f98" providerId="ADAL" clId="{2272674B-1398-4D7B-A422-D62DE36CC39E}" dt="2021-07-15T09:53:18.403" v="2869" actId="20577"/>
        <pc:sldMkLst>
          <pc:docMk/>
          <pc:sldMk cId="940617617" sldId="779"/>
        </pc:sldMkLst>
        <pc:spChg chg="mod">
          <ac:chgData name="Benoit VERHAEGHE" userId="3ef37b2c-be85-445d-8898-858e88ef5f98" providerId="ADAL" clId="{2272674B-1398-4D7B-A422-D62DE36CC39E}" dt="2021-07-15T09:52:32.516" v="2844"/>
          <ac:spMkLst>
            <pc:docMk/>
            <pc:sldMk cId="940617617" sldId="779"/>
            <ac:spMk id="2" creationId="{169D82BA-480A-4434-BFBC-30D85BFB6BE7}"/>
          </ac:spMkLst>
        </pc:spChg>
        <pc:spChg chg="add mod">
          <ac:chgData name="Benoit VERHAEGHE" userId="3ef37b2c-be85-445d-8898-858e88ef5f98" providerId="ADAL" clId="{2272674B-1398-4D7B-A422-D62DE36CC39E}" dt="2021-07-15T09:34:23.657" v="2667" actId="14100"/>
          <ac:spMkLst>
            <pc:docMk/>
            <pc:sldMk cId="940617617" sldId="779"/>
            <ac:spMk id="3" creationId="{8A6339F1-32C2-44D1-A94F-0B0B89DC7943}"/>
          </ac:spMkLst>
        </pc:spChg>
        <pc:spChg chg="mod">
          <ac:chgData name="Benoit VERHAEGHE" userId="3ef37b2c-be85-445d-8898-858e88ef5f98" providerId="ADAL" clId="{2272674B-1398-4D7B-A422-D62DE36CC39E}" dt="2021-07-15T09:53:18.403" v="2869" actId="20577"/>
          <ac:spMkLst>
            <pc:docMk/>
            <pc:sldMk cId="940617617" sldId="779"/>
            <ac:spMk id="16" creationId="{CFEAF00B-F610-46A7-B67E-FC68CC720FA0}"/>
          </ac:spMkLst>
        </pc:spChg>
        <pc:spChg chg="add mod">
          <ac:chgData name="Benoit VERHAEGHE" userId="3ef37b2c-be85-445d-8898-858e88ef5f98" providerId="ADAL" clId="{2272674B-1398-4D7B-A422-D62DE36CC39E}" dt="2021-07-15T09:34:27.096" v="2669" actId="1076"/>
          <ac:spMkLst>
            <pc:docMk/>
            <pc:sldMk cId="940617617" sldId="779"/>
            <ac:spMk id="17" creationId="{0D3D2ED8-883F-4415-BB2B-0470DAA0B4DE}"/>
          </ac:spMkLst>
        </pc:spChg>
        <pc:spChg chg="add mod">
          <ac:chgData name="Benoit VERHAEGHE" userId="3ef37b2c-be85-445d-8898-858e88ef5f98" providerId="ADAL" clId="{2272674B-1398-4D7B-A422-D62DE36CC39E}" dt="2021-07-15T09:34:33.569" v="2672" actId="14100"/>
          <ac:spMkLst>
            <pc:docMk/>
            <pc:sldMk cId="940617617" sldId="779"/>
            <ac:spMk id="18" creationId="{100F7B54-D050-4BBC-9509-E37E1D71DA64}"/>
          </ac:spMkLst>
        </pc:spChg>
      </pc:sldChg>
      <pc:sldChg chg="addSp modSp add mod">
        <pc:chgData name="Benoit VERHAEGHE" userId="3ef37b2c-be85-445d-8898-858e88ef5f98" providerId="ADAL" clId="{2272674B-1398-4D7B-A422-D62DE36CC39E}" dt="2021-07-15T09:53:22.435" v="2875" actId="20577"/>
        <pc:sldMkLst>
          <pc:docMk/>
          <pc:sldMk cId="2075960425" sldId="780"/>
        </pc:sldMkLst>
        <pc:spChg chg="mod">
          <ac:chgData name="Benoit VERHAEGHE" userId="3ef37b2c-be85-445d-8898-858e88ef5f98" providerId="ADAL" clId="{2272674B-1398-4D7B-A422-D62DE36CC39E}" dt="2021-07-15T09:52:34.443" v="2845"/>
          <ac:spMkLst>
            <pc:docMk/>
            <pc:sldMk cId="2075960425" sldId="780"/>
            <ac:spMk id="2" creationId="{169D82BA-480A-4434-BFBC-30D85BFB6BE7}"/>
          </ac:spMkLst>
        </pc:spChg>
        <pc:spChg chg="mod">
          <ac:chgData name="Benoit VERHAEGHE" userId="3ef37b2c-be85-445d-8898-858e88ef5f98" providerId="ADAL" clId="{2272674B-1398-4D7B-A422-D62DE36CC39E}" dt="2021-07-15T09:53:22.435" v="2875" actId="20577"/>
          <ac:spMkLst>
            <pc:docMk/>
            <pc:sldMk cId="2075960425" sldId="780"/>
            <ac:spMk id="16" creationId="{CFEAF00B-F610-46A7-B67E-FC68CC720FA0}"/>
          </ac:spMkLst>
        </pc:spChg>
        <pc:picChg chg="add mod">
          <ac:chgData name="Benoit VERHAEGHE" userId="3ef37b2c-be85-445d-8898-858e88ef5f98" providerId="ADAL" clId="{2272674B-1398-4D7B-A422-D62DE36CC39E}" dt="2021-07-15T09:40:46.625" v="2812" actId="1076"/>
          <ac:picMkLst>
            <pc:docMk/>
            <pc:sldMk cId="2075960425" sldId="780"/>
            <ac:picMk id="13" creationId="{629FC73C-8859-4675-9C40-74FCD2AA9828}"/>
          </ac:picMkLst>
        </pc:picChg>
        <pc:picChg chg="add mod">
          <ac:chgData name="Benoit VERHAEGHE" userId="3ef37b2c-be85-445d-8898-858e88ef5f98" providerId="ADAL" clId="{2272674B-1398-4D7B-A422-D62DE36CC39E}" dt="2021-07-15T09:41:18.009" v="2816" actId="1076"/>
          <ac:picMkLst>
            <pc:docMk/>
            <pc:sldMk cId="2075960425" sldId="780"/>
            <ac:picMk id="17" creationId="{4AC95634-86BB-47C4-8D19-4F48ED7AE0C9}"/>
          </ac:picMkLst>
        </pc:picChg>
      </pc:sldChg>
      <pc:sldChg chg="modSp add mod">
        <pc:chgData name="Benoit VERHAEGHE" userId="3ef37b2c-be85-445d-8898-858e88ef5f98" providerId="ADAL" clId="{2272674B-1398-4D7B-A422-D62DE36CC39E}" dt="2021-07-15T12:44:59.515" v="3810" actId="179"/>
        <pc:sldMkLst>
          <pc:docMk/>
          <pc:sldMk cId="3220590944" sldId="781"/>
        </pc:sldMkLst>
        <pc:spChg chg="mod">
          <ac:chgData name="Benoit VERHAEGHE" userId="3ef37b2c-be85-445d-8898-858e88ef5f98" providerId="ADAL" clId="{2272674B-1398-4D7B-A422-D62DE36CC39E}" dt="2021-07-15T09:52:36.965" v="2846"/>
          <ac:spMkLst>
            <pc:docMk/>
            <pc:sldMk cId="3220590944" sldId="781"/>
            <ac:spMk id="2" creationId="{169D82BA-480A-4434-BFBC-30D85BFB6BE7}"/>
          </ac:spMkLst>
        </pc:spChg>
        <pc:spChg chg="mod">
          <ac:chgData name="Benoit VERHAEGHE" userId="3ef37b2c-be85-445d-8898-858e88ef5f98" providerId="ADAL" clId="{2272674B-1398-4D7B-A422-D62DE36CC39E}" dt="2021-07-15T12:44:59.515" v="3810" actId="179"/>
          <ac:spMkLst>
            <pc:docMk/>
            <pc:sldMk cId="3220590944" sldId="781"/>
            <ac:spMk id="16" creationId="{CFEAF00B-F610-46A7-B67E-FC68CC720FA0}"/>
          </ac:spMkLst>
        </pc:spChg>
      </pc:sldChg>
      <pc:sldChg chg="new del">
        <pc:chgData name="Benoit VERHAEGHE" userId="3ef37b2c-be85-445d-8898-858e88ef5f98" providerId="ADAL" clId="{2272674B-1398-4D7B-A422-D62DE36CC39E}" dt="2021-07-15T09:26:12.279" v="2583" actId="680"/>
        <pc:sldMkLst>
          <pc:docMk/>
          <pc:sldMk cId="250820990" sldId="782"/>
        </pc:sldMkLst>
      </pc:sldChg>
      <pc:sldChg chg="addSp delSp modSp new mod ord modClrScheme chgLayout">
        <pc:chgData name="Benoit VERHAEGHE" userId="3ef37b2c-be85-445d-8898-858e88ef5f98" providerId="ADAL" clId="{2272674B-1398-4D7B-A422-D62DE36CC39E}" dt="2021-07-15T11:52:10.239" v="3391" actId="1076"/>
        <pc:sldMkLst>
          <pc:docMk/>
          <pc:sldMk cId="2417380941" sldId="782"/>
        </pc:sldMkLst>
        <pc:spChg chg="del mod ord">
          <ac:chgData name="Benoit VERHAEGHE" userId="3ef37b2c-be85-445d-8898-858e88ef5f98" providerId="ADAL" clId="{2272674B-1398-4D7B-A422-D62DE36CC39E}" dt="2021-07-15T09:26:23.347" v="2587" actId="700"/>
          <ac:spMkLst>
            <pc:docMk/>
            <pc:sldMk cId="2417380941" sldId="782"/>
            <ac:spMk id="2" creationId="{6232A986-0366-490B-BD63-B9A8285633CC}"/>
          </ac:spMkLst>
        </pc:spChg>
        <pc:spChg chg="del">
          <ac:chgData name="Benoit VERHAEGHE" userId="3ef37b2c-be85-445d-8898-858e88ef5f98" providerId="ADAL" clId="{2272674B-1398-4D7B-A422-D62DE36CC39E}" dt="2021-07-15T09:26:23.347" v="2587" actId="700"/>
          <ac:spMkLst>
            <pc:docMk/>
            <pc:sldMk cId="2417380941" sldId="782"/>
            <ac:spMk id="3" creationId="{36DF709F-4A94-47E5-A3CD-AF005C31B458}"/>
          </ac:spMkLst>
        </pc:spChg>
        <pc:spChg chg="mod ord">
          <ac:chgData name="Benoit VERHAEGHE" userId="3ef37b2c-be85-445d-8898-858e88ef5f98" providerId="ADAL" clId="{2272674B-1398-4D7B-A422-D62DE36CC39E}" dt="2021-07-15T09:26:23.347" v="2587" actId="700"/>
          <ac:spMkLst>
            <pc:docMk/>
            <pc:sldMk cId="2417380941" sldId="782"/>
            <ac:spMk id="4" creationId="{1F6B3015-2A87-419E-99A3-7DF2CE8D93E3}"/>
          </ac:spMkLst>
        </pc:spChg>
        <pc:spChg chg="add mod ord">
          <ac:chgData name="Benoit VERHAEGHE" userId="3ef37b2c-be85-445d-8898-858e88ef5f98" providerId="ADAL" clId="{2272674B-1398-4D7B-A422-D62DE36CC39E}" dt="2021-07-15T11:52:08.960" v="3390" actId="1076"/>
          <ac:spMkLst>
            <pc:docMk/>
            <pc:sldMk cId="2417380941" sldId="782"/>
            <ac:spMk id="5" creationId="{3C0AD485-EB24-4D7A-934C-D8546263B7DB}"/>
          </ac:spMkLst>
        </pc:spChg>
        <pc:spChg chg="add mod">
          <ac:chgData name="Benoit VERHAEGHE" userId="3ef37b2c-be85-445d-8898-858e88ef5f98" providerId="ADAL" clId="{2272674B-1398-4D7B-A422-D62DE36CC39E}" dt="2021-07-15T11:51:53.195" v="3385" actId="164"/>
          <ac:spMkLst>
            <pc:docMk/>
            <pc:sldMk cId="2417380941" sldId="782"/>
            <ac:spMk id="12" creationId="{A537A26C-220C-4C0D-ABA2-0C109F102A0E}"/>
          </ac:spMkLst>
        </pc:spChg>
        <pc:grpChg chg="add mod">
          <ac:chgData name="Benoit VERHAEGHE" userId="3ef37b2c-be85-445d-8898-858e88ef5f98" providerId="ADAL" clId="{2272674B-1398-4D7B-A422-D62DE36CC39E}" dt="2021-07-15T11:52:10.239" v="3391" actId="1076"/>
          <ac:grpSpMkLst>
            <pc:docMk/>
            <pc:sldMk cId="2417380941" sldId="782"/>
            <ac:grpSpMk id="13" creationId="{7CAD1FE5-D28A-4890-825F-67017E55B138}"/>
          </ac:grpSpMkLst>
        </pc:grpChg>
        <pc:picChg chg="add del mod">
          <ac:chgData name="Benoit VERHAEGHE" userId="3ef37b2c-be85-445d-8898-858e88ef5f98" providerId="ADAL" clId="{2272674B-1398-4D7B-A422-D62DE36CC39E}" dt="2021-07-15T09:31:45.250" v="2657" actId="478"/>
          <ac:picMkLst>
            <pc:docMk/>
            <pc:sldMk cId="2417380941" sldId="782"/>
            <ac:picMk id="6" creationId="{33D90F1A-726E-4C00-88EB-2FE11D6BFD91}"/>
          </ac:picMkLst>
        </pc:picChg>
        <pc:picChg chg="add del mod">
          <ac:chgData name="Benoit VERHAEGHE" userId="3ef37b2c-be85-445d-8898-858e88ef5f98" providerId="ADAL" clId="{2272674B-1398-4D7B-A422-D62DE36CC39E}" dt="2021-07-15T09:31:45.250" v="2657" actId="478"/>
          <ac:picMkLst>
            <pc:docMk/>
            <pc:sldMk cId="2417380941" sldId="782"/>
            <ac:picMk id="7" creationId="{F5A6A905-C26C-4C48-93BE-7D4AA651C5C9}"/>
          </ac:picMkLst>
        </pc:picChg>
        <pc:picChg chg="add del mod">
          <ac:chgData name="Benoit VERHAEGHE" userId="3ef37b2c-be85-445d-8898-858e88ef5f98" providerId="ADAL" clId="{2272674B-1398-4D7B-A422-D62DE36CC39E}" dt="2021-07-15T09:31:45.250" v="2657" actId="478"/>
          <ac:picMkLst>
            <pc:docMk/>
            <pc:sldMk cId="2417380941" sldId="782"/>
            <ac:picMk id="8" creationId="{AB851DFD-4611-49C0-BC2B-90B3328E54E3}"/>
          </ac:picMkLst>
        </pc:picChg>
        <pc:picChg chg="add del mod">
          <ac:chgData name="Benoit VERHAEGHE" userId="3ef37b2c-be85-445d-8898-858e88ef5f98" providerId="ADAL" clId="{2272674B-1398-4D7B-A422-D62DE36CC39E}" dt="2021-07-15T09:31:45.250" v="2657" actId="478"/>
          <ac:picMkLst>
            <pc:docMk/>
            <pc:sldMk cId="2417380941" sldId="782"/>
            <ac:picMk id="9" creationId="{14AF607B-4E08-4054-8661-203C540E79FF}"/>
          </ac:picMkLst>
        </pc:picChg>
        <pc:picChg chg="add del mod">
          <ac:chgData name="Benoit VERHAEGHE" userId="3ef37b2c-be85-445d-8898-858e88ef5f98" providerId="ADAL" clId="{2272674B-1398-4D7B-A422-D62DE36CC39E}" dt="2021-07-15T09:31:45.250" v="2657" actId="478"/>
          <ac:picMkLst>
            <pc:docMk/>
            <pc:sldMk cId="2417380941" sldId="782"/>
            <ac:picMk id="10" creationId="{78790B6F-69E5-4CBF-94AE-91E917C047D0}"/>
          </ac:picMkLst>
        </pc:picChg>
        <pc:picChg chg="add mod">
          <ac:chgData name="Benoit VERHAEGHE" userId="3ef37b2c-be85-445d-8898-858e88ef5f98" providerId="ADAL" clId="{2272674B-1398-4D7B-A422-D62DE36CC39E}" dt="2021-07-15T11:51:53.195" v="3385" actId="164"/>
          <ac:picMkLst>
            <pc:docMk/>
            <pc:sldMk cId="2417380941" sldId="782"/>
            <ac:picMk id="11" creationId="{C8A4E21E-F2CB-485A-9426-DC0B033ABCCF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09:53:12.347" v="2857" actId="20577"/>
        <pc:sldMkLst>
          <pc:docMk/>
          <pc:sldMk cId="1887416504" sldId="783"/>
        </pc:sldMkLst>
        <pc:spChg chg="mod">
          <ac:chgData name="Benoit VERHAEGHE" userId="3ef37b2c-be85-445d-8898-858e88ef5f98" providerId="ADAL" clId="{2272674B-1398-4D7B-A422-D62DE36CC39E}" dt="2021-07-15T09:52:28.293" v="2842"/>
          <ac:spMkLst>
            <pc:docMk/>
            <pc:sldMk cId="1887416504" sldId="783"/>
            <ac:spMk id="2" creationId="{169D82BA-480A-4434-BFBC-30D85BFB6BE7}"/>
          </ac:spMkLst>
        </pc:spChg>
        <pc:spChg chg="mod">
          <ac:chgData name="Benoit VERHAEGHE" userId="3ef37b2c-be85-445d-8898-858e88ef5f98" providerId="ADAL" clId="{2272674B-1398-4D7B-A422-D62DE36CC39E}" dt="2021-07-15T09:53:12.347" v="2857" actId="20577"/>
          <ac:spMkLst>
            <pc:docMk/>
            <pc:sldMk cId="1887416504" sldId="783"/>
            <ac:spMk id="3" creationId="{483CF464-D1E7-44DF-9F86-7A1EBD4263D2}"/>
          </ac:spMkLst>
        </pc:spChg>
        <pc:spChg chg="del">
          <ac:chgData name="Benoit VERHAEGHE" userId="3ef37b2c-be85-445d-8898-858e88ef5f98" providerId="ADAL" clId="{2272674B-1398-4D7B-A422-D62DE36CC39E}" dt="2021-07-15T09:36:10.954" v="2700" actId="478"/>
          <ac:spMkLst>
            <pc:docMk/>
            <pc:sldMk cId="1887416504" sldId="783"/>
            <ac:spMk id="14" creationId="{9C57703B-12FF-43E2-9F2B-191D074D3FE0}"/>
          </ac:spMkLst>
        </pc:spChg>
        <pc:spChg chg="del">
          <ac:chgData name="Benoit VERHAEGHE" userId="3ef37b2c-be85-445d-8898-858e88ef5f98" providerId="ADAL" clId="{2272674B-1398-4D7B-A422-D62DE36CC39E}" dt="2021-07-15T09:36:12.491" v="2701" actId="478"/>
          <ac:spMkLst>
            <pc:docMk/>
            <pc:sldMk cId="1887416504" sldId="783"/>
            <ac:spMk id="16" creationId="{E69424E2-93EB-4A4B-B3FF-BA2567FB8537}"/>
          </ac:spMkLst>
        </pc:spChg>
        <pc:spChg chg="del">
          <ac:chgData name="Benoit VERHAEGHE" userId="3ef37b2c-be85-445d-8898-858e88ef5f98" providerId="ADAL" clId="{2272674B-1398-4D7B-A422-D62DE36CC39E}" dt="2021-07-15T09:36:16.330" v="2704" actId="478"/>
          <ac:spMkLst>
            <pc:docMk/>
            <pc:sldMk cId="1887416504" sldId="783"/>
            <ac:spMk id="17" creationId="{768F295E-BB3D-4D28-83D3-794B369CACBA}"/>
          </ac:spMkLst>
        </pc:spChg>
        <pc:spChg chg="add mod">
          <ac:chgData name="Benoit VERHAEGHE" userId="3ef37b2c-be85-445d-8898-858e88ef5f98" providerId="ADAL" clId="{2272674B-1398-4D7B-A422-D62DE36CC39E}" dt="2021-07-15T09:37:12.051" v="2713" actId="108"/>
          <ac:spMkLst>
            <pc:docMk/>
            <pc:sldMk cId="1887416504" sldId="783"/>
            <ac:spMk id="18" creationId="{E07F199D-C77B-49AA-8A5E-88028CE36524}"/>
          </ac:spMkLst>
        </pc:spChg>
        <pc:picChg chg="mod">
          <ac:chgData name="Benoit VERHAEGHE" userId="3ef37b2c-be85-445d-8898-858e88ef5f98" providerId="ADAL" clId="{2272674B-1398-4D7B-A422-D62DE36CC39E}" dt="2021-07-15T09:36:14.588" v="2703" actId="1076"/>
          <ac:picMkLst>
            <pc:docMk/>
            <pc:sldMk cId="1887416504" sldId="783"/>
            <ac:picMk id="15" creationId="{48ED89A5-D864-4762-B70E-391E3E6580EB}"/>
          </ac:picMkLst>
        </pc:picChg>
      </pc:sldChg>
      <pc:sldChg chg="addSp delSp modSp new mod">
        <pc:chgData name="Benoit VERHAEGHE" userId="3ef37b2c-be85-445d-8898-858e88ef5f98" providerId="ADAL" clId="{2272674B-1398-4D7B-A422-D62DE36CC39E}" dt="2021-07-15T11:44:22.508" v="3322" actId="12789"/>
        <pc:sldMkLst>
          <pc:docMk/>
          <pc:sldMk cId="2386007669" sldId="784"/>
        </pc:sldMkLst>
        <pc:spChg chg="mod">
          <ac:chgData name="Benoit VERHAEGHE" userId="3ef37b2c-be85-445d-8898-858e88ef5f98" providerId="ADAL" clId="{2272674B-1398-4D7B-A422-D62DE36CC39E}" dt="2021-07-15T09:54:59.839" v="2920" actId="313"/>
          <ac:spMkLst>
            <pc:docMk/>
            <pc:sldMk cId="2386007669" sldId="784"/>
            <ac:spMk id="2" creationId="{57D142CD-58F0-4BA5-A59D-5CB26648FE89}"/>
          </ac:spMkLst>
        </pc:spChg>
        <pc:spChg chg="add del">
          <ac:chgData name="Benoit VERHAEGHE" userId="3ef37b2c-be85-445d-8898-858e88ef5f98" providerId="ADAL" clId="{2272674B-1398-4D7B-A422-D62DE36CC39E}" dt="2021-07-15T11:44:06.698" v="3317"/>
          <ac:spMkLst>
            <pc:docMk/>
            <pc:sldMk cId="2386007669" sldId="784"/>
            <ac:spMk id="3" creationId="{AA72CB3F-43B4-411D-B30C-C5337F9CDA68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5" creationId="{99A05391-DF0F-4E89-BB57-DB651B26549A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6" creationId="{FFA3DD03-2853-4739-93E1-00D5CB7D607C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7" creationId="{0890944D-514F-4FCF-9295-91C4E9F68666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8" creationId="{43611D51-C767-47F2-98B5-7E92273B2657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9" creationId="{45FE9CE4-CAA3-46B2-869A-6ECE7089EE53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10" creationId="{50127DB4-9EEE-4CE4-9919-2877372D2B25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11" creationId="{06C8D6BF-9FF6-4072-AA30-BCC501E2E858}"/>
          </ac:spMkLst>
        </pc:spChg>
        <pc:spChg chg="add del mod">
          <ac:chgData name="Benoit VERHAEGHE" userId="3ef37b2c-be85-445d-8898-858e88ef5f98" providerId="ADAL" clId="{2272674B-1398-4D7B-A422-D62DE36CC39E}" dt="2021-07-15T09:55:20.630" v="2924"/>
          <ac:spMkLst>
            <pc:docMk/>
            <pc:sldMk cId="2386007669" sldId="784"/>
            <ac:spMk id="12" creationId="{851E08E8-DCE7-48BF-B0E1-BE86BFBB1B13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3" creationId="{E4C9333F-042A-410F-95FC-6BF37F7FFB0F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4" creationId="{D9397A77-B9CA-49A0-B20F-05C8A5841E4D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5" creationId="{904944D0-4680-4B13-901C-A5BE68002AAD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6" creationId="{CC10CFA8-1D20-49C6-8F4D-FFCB8D9F603C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7" creationId="{C68AE114-82FF-4240-8A4C-EC56BA87544F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8" creationId="{35BA0C97-1361-4810-89EE-83FAA4FAE5D6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19" creationId="{5F5CE33B-1684-49AC-8561-2351D01FA60C}"/>
          </ac:spMkLst>
        </pc:spChg>
        <pc:spChg chg="add mod">
          <ac:chgData name="Benoit VERHAEGHE" userId="3ef37b2c-be85-445d-8898-858e88ef5f98" providerId="ADAL" clId="{2272674B-1398-4D7B-A422-D62DE36CC39E}" dt="2021-07-15T09:55:22.128" v="2925"/>
          <ac:spMkLst>
            <pc:docMk/>
            <pc:sldMk cId="2386007669" sldId="784"/>
            <ac:spMk id="20" creationId="{FFF2F178-5B92-40F3-B000-B3E880B07928}"/>
          </ac:spMkLst>
        </pc:spChg>
        <pc:spChg chg="mod">
          <ac:chgData name="Benoit VERHAEGHE" userId="3ef37b2c-be85-445d-8898-858e88ef5f98" providerId="ADAL" clId="{2272674B-1398-4D7B-A422-D62DE36CC39E}" dt="2021-07-15T11:29:03.133" v="3229"/>
          <ac:spMkLst>
            <pc:docMk/>
            <pc:sldMk cId="2386007669" sldId="784"/>
            <ac:spMk id="22" creationId="{ABE16862-DC10-48D9-81BA-013B261DDD3E}"/>
          </ac:spMkLst>
        </pc:spChg>
        <pc:spChg chg="mod topLvl">
          <ac:chgData name="Benoit VERHAEGHE" userId="3ef37b2c-be85-445d-8898-858e88ef5f98" providerId="ADAL" clId="{2272674B-1398-4D7B-A422-D62DE36CC39E}" dt="2021-07-15T11:29:27.812" v="3254" actId="14100"/>
          <ac:spMkLst>
            <pc:docMk/>
            <pc:sldMk cId="2386007669" sldId="784"/>
            <ac:spMk id="25" creationId="{45A2342A-D825-4B31-AFE0-A2FDAA2C36B3}"/>
          </ac:spMkLst>
        </pc:spChg>
        <pc:grpChg chg="add del mod">
          <ac:chgData name="Benoit VERHAEGHE" userId="3ef37b2c-be85-445d-8898-858e88ef5f98" providerId="ADAL" clId="{2272674B-1398-4D7B-A422-D62DE36CC39E}" dt="2021-07-15T11:29:03.659" v="3230"/>
          <ac:grpSpMkLst>
            <pc:docMk/>
            <pc:sldMk cId="2386007669" sldId="784"/>
            <ac:grpSpMk id="21" creationId="{4DCBF5D8-3D48-4B2E-8075-D29FBB7D11A1}"/>
          </ac:grpSpMkLst>
        </pc:grpChg>
        <pc:grpChg chg="add del mod">
          <ac:chgData name="Benoit VERHAEGHE" userId="3ef37b2c-be85-445d-8898-858e88ef5f98" providerId="ADAL" clId="{2272674B-1398-4D7B-A422-D62DE36CC39E}" dt="2021-07-15T11:29:15.701" v="3252" actId="478"/>
          <ac:grpSpMkLst>
            <pc:docMk/>
            <pc:sldMk cId="2386007669" sldId="784"/>
            <ac:grpSpMk id="24" creationId="{FEDDA08D-EDB3-40FF-9767-1A2F96EFF96D}"/>
          </ac:grpSpMkLst>
        </pc:grpChg>
        <pc:picChg chg="mod">
          <ac:chgData name="Benoit VERHAEGHE" userId="3ef37b2c-be85-445d-8898-858e88ef5f98" providerId="ADAL" clId="{2272674B-1398-4D7B-A422-D62DE36CC39E}" dt="2021-07-15T11:29:03.133" v="3229"/>
          <ac:picMkLst>
            <pc:docMk/>
            <pc:sldMk cId="2386007669" sldId="784"/>
            <ac:picMk id="23" creationId="{53D150EA-51A1-43D4-8539-5150F3D1CFD1}"/>
          </ac:picMkLst>
        </pc:picChg>
        <pc:picChg chg="del mod topLvl">
          <ac:chgData name="Benoit VERHAEGHE" userId="3ef37b2c-be85-445d-8898-858e88ef5f98" providerId="ADAL" clId="{2272674B-1398-4D7B-A422-D62DE36CC39E}" dt="2021-07-15T11:29:15.701" v="3252" actId="478"/>
          <ac:picMkLst>
            <pc:docMk/>
            <pc:sldMk cId="2386007669" sldId="784"/>
            <ac:picMk id="26" creationId="{565BF3D1-0E89-4940-A836-63B9684387F0}"/>
          </ac:picMkLst>
        </pc:picChg>
        <pc:picChg chg="add mod">
          <ac:chgData name="Benoit VERHAEGHE" userId="3ef37b2c-be85-445d-8898-858e88ef5f98" providerId="ADAL" clId="{2272674B-1398-4D7B-A422-D62DE36CC39E}" dt="2021-07-15T11:44:22.508" v="3322" actId="12789"/>
          <ac:picMkLst>
            <pc:docMk/>
            <pc:sldMk cId="2386007669" sldId="784"/>
            <ac:picMk id="28" creationId="{F8774AA2-45D2-4C7A-8DE0-6FA3C7FB1F92}"/>
          </ac:picMkLst>
        </pc:picChg>
      </pc:sldChg>
      <pc:sldChg chg="new del">
        <pc:chgData name="Benoit VERHAEGHE" userId="3ef37b2c-be85-445d-8898-858e88ef5f98" providerId="ADAL" clId="{2272674B-1398-4D7B-A422-D62DE36CC39E}" dt="2021-07-15T09:56:37.361" v="2928" actId="47"/>
        <pc:sldMkLst>
          <pc:docMk/>
          <pc:sldMk cId="4056553887" sldId="785"/>
        </pc:sldMkLst>
      </pc:sldChg>
      <pc:sldChg chg="addSp delSp modSp add mod">
        <pc:chgData name="Benoit VERHAEGHE" userId="3ef37b2c-be85-445d-8898-858e88ef5f98" providerId="ADAL" clId="{2272674B-1398-4D7B-A422-D62DE36CC39E}" dt="2021-07-15T11:10:27.137" v="3161" actId="207"/>
        <pc:sldMkLst>
          <pc:docMk/>
          <pc:sldMk cId="2889504140" sldId="786"/>
        </pc:sldMkLst>
        <pc:spChg chg="mod">
          <ac:chgData name="Benoit VERHAEGHE" userId="3ef37b2c-be85-445d-8898-858e88ef5f98" providerId="ADAL" clId="{2272674B-1398-4D7B-A422-D62DE36CC39E}" dt="2021-07-15T09:56:50.386" v="2975" actId="20577"/>
          <ac:spMkLst>
            <pc:docMk/>
            <pc:sldMk cId="2889504140" sldId="786"/>
            <ac:spMk id="2" creationId="{57D142CD-58F0-4BA5-A59D-5CB26648FE89}"/>
          </ac:spMkLst>
        </pc:spChg>
        <pc:spChg chg="del">
          <ac:chgData name="Benoit VERHAEGHE" userId="3ef37b2c-be85-445d-8898-858e88ef5f98" providerId="ADAL" clId="{2272674B-1398-4D7B-A422-D62DE36CC39E}" dt="2021-07-15T09:56:55.131" v="2976" actId="478"/>
          <ac:spMkLst>
            <pc:docMk/>
            <pc:sldMk cId="2889504140" sldId="786"/>
            <ac:spMk id="3" creationId="{AA72CB3F-43B4-411D-B30C-C5337F9CDA68}"/>
          </ac:spMkLst>
        </pc:spChg>
        <pc:spChg chg="add mod">
          <ac:chgData name="Benoit VERHAEGHE" userId="3ef37b2c-be85-445d-8898-858e88ef5f98" providerId="ADAL" clId="{2272674B-1398-4D7B-A422-D62DE36CC39E}" dt="2021-07-15T11:10:27.137" v="3161" actId="207"/>
          <ac:spMkLst>
            <pc:docMk/>
            <pc:sldMk cId="2889504140" sldId="786"/>
            <ac:spMk id="21" creationId="{38870AEB-BA2D-419F-8FE0-6356A100FC53}"/>
          </ac:spMkLst>
        </pc:spChg>
        <pc:spChg chg="add mod">
          <ac:chgData name="Benoit VERHAEGHE" userId="3ef37b2c-be85-445d-8898-858e88ef5f98" providerId="ADAL" clId="{2272674B-1398-4D7B-A422-D62DE36CC39E}" dt="2021-07-15T11:09:00.949" v="3128" actId="465"/>
          <ac:spMkLst>
            <pc:docMk/>
            <pc:sldMk cId="2889504140" sldId="786"/>
            <ac:spMk id="22" creationId="{4B876F7E-CAC2-46BA-A6C0-0B496D9D21FC}"/>
          </ac:spMkLst>
        </pc:spChg>
        <pc:spChg chg="add mod">
          <ac:chgData name="Benoit VERHAEGHE" userId="3ef37b2c-be85-445d-8898-858e88ef5f98" providerId="ADAL" clId="{2272674B-1398-4D7B-A422-D62DE36CC39E}" dt="2021-07-15T11:09:04.556" v="3129" actId="313"/>
          <ac:spMkLst>
            <pc:docMk/>
            <pc:sldMk cId="2889504140" sldId="786"/>
            <ac:spMk id="23" creationId="{88D9F8C7-0DE8-42C0-8693-9A17F762BBF5}"/>
          </ac:spMkLst>
        </pc:spChg>
        <pc:spChg chg="add mod">
          <ac:chgData name="Benoit VERHAEGHE" userId="3ef37b2c-be85-445d-8898-858e88ef5f98" providerId="ADAL" clId="{2272674B-1398-4D7B-A422-D62DE36CC39E}" dt="2021-07-15T11:08:46.517" v="3125" actId="1076"/>
          <ac:spMkLst>
            <pc:docMk/>
            <pc:sldMk cId="2889504140" sldId="786"/>
            <ac:spMk id="24" creationId="{17752610-D2EA-4199-BA9F-5B9766CC5342}"/>
          </ac:spMkLst>
        </pc:spChg>
      </pc:sldChg>
      <pc:sldChg chg="addSp delSp modSp new mod">
        <pc:chgData name="Benoit VERHAEGHE" userId="3ef37b2c-be85-445d-8898-858e88ef5f98" providerId="ADAL" clId="{2272674B-1398-4D7B-A422-D62DE36CC39E}" dt="2021-07-15T11:54:21.494" v="3461"/>
        <pc:sldMkLst>
          <pc:docMk/>
          <pc:sldMk cId="1116759468" sldId="787"/>
        </pc:sldMkLst>
        <pc:spChg chg="mod">
          <ac:chgData name="Benoit VERHAEGHE" userId="3ef37b2c-be85-445d-8898-858e88ef5f98" providerId="ADAL" clId="{2272674B-1398-4D7B-A422-D62DE36CC39E}" dt="2021-07-15T09:57:54.260" v="3053" actId="20577"/>
          <ac:spMkLst>
            <pc:docMk/>
            <pc:sldMk cId="1116759468" sldId="787"/>
            <ac:spMk id="2" creationId="{21AB3393-5101-4D5F-815F-4F381BC94C87}"/>
          </ac:spMkLst>
        </pc:spChg>
        <pc:spChg chg="del mod">
          <ac:chgData name="Benoit VERHAEGHE" userId="3ef37b2c-be85-445d-8898-858e88ef5f98" providerId="ADAL" clId="{2272674B-1398-4D7B-A422-D62DE36CC39E}" dt="2021-07-15T11:22:17.630" v="3227"/>
          <ac:spMkLst>
            <pc:docMk/>
            <pc:sldMk cId="1116759468" sldId="787"/>
            <ac:spMk id="3" creationId="{0DE5E24B-B94B-4599-8D46-1EA137F0E6BD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7" creationId="{AC6C8A2D-0AE0-442C-9833-0E83B320F96E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8" creationId="{B6A641C4-30C4-4FDE-9A11-C487DFC3DDA4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9" creationId="{156B00F9-DF61-408C-A321-53DEFB934F1D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10" creationId="{473A8F73-7632-489E-A662-C6B7FC9FBFAD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11" creationId="{D4664137-0402-4B95-988A-2152FE59A553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12" creationId="{D263282E-9A31-42D7-A1AF-20EECC7844D7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13" creationId="{FF5E4A36-A346-4833-8347-1A68C3FBDCC7}"/>
          </ac:spMkLst>
        </pc:spChg>
        <pc:spChg chg="add mod">
          <ac:chgData name="Benoit VERHAEGHE" userId="3ef37b2c-be85-445d-8898-858e88ef5f98" providerId="ADAL" clId="{2272674B-1398-4D7B-A422-D62DE36CC39E}" dt="2021-07-15T11:54:21.494" v="3461"/>
          <ac:spMkLst>
            <pc:docMk/>
            <pc:sldMk cId="1116759468" sldId="787"/>
            <ac:spMk id="14" creationId="{4C81CCD6-B51A-4670-89AE-1ADEED05C1E6}"/>
          </ac:spMkLst>
        </pc:spChg>
        <pc:picChg chg="add mod">
          <ac:chgData name="Benoit VERHAEGHE" userId="3ef37b2c-be85-445d-8898-858e88ef5f98" providerId="ADAL" clId="{2272674B-1398-4D7B-A422-D62DE36CC39E}" dt="2021-07-15T11:22:17.630" v="3227"/>
          <ac:picMkLst>
            <pc:docMk/>
            <pc:sldMk cId="1116759468" sldId="787"/>
            <ac:picMk id="6" creationId="{59B3FD7C-39BB-4CE5-B0CB-8C21E51C95A0}"/>
          </ac:picMkLst>
        </pc:picChg>
      </pc:sldChg>
      <pc:sldChg chg="modSp add mod">
        <pc:chgData name="Benoit VERHAEGHE" userId="3ef37b2c-be85-445d-8898-858e88ef5f98" providerId="ADAL" clId="{2272674B-1398-4D7B-A422-D62DE36CC39E}" dt="2021-07-15T11:09:20.463" v="3144" actId="20577"/>
        <pc:sldMkLst>
          <pc:docMk/>
          <pc:sldMk cId="374498065" sldId="788"/>
        </pc:sldMkLst>
        <pc:spChg chg="mod">
          <ac:chgData name="Benoit VERHAEGHE" userId="3ef37b2c-be85-445d-8898-858e88ef5f98" providerId="ADAL" clId="{2272674B-1398-4D7B-A422-D62DE36CC39E}" dt="2021-07-15T11:09:20.463" v="3144" actId="20577"/>
          <ac:spMkLst>
            <pc:docMk/>
            <pc:sldMk cId="374498065" sldId="788"/>
            <ac:spMk id="2" creationId="{57D142CD-58F0-4BA5-A59D-5CB26648FE89}"/>
          </ac:spMkLst>
        </pc:spChg>
      </pc:sldChg>
      <pc:sldChg chg="addSp delSp modSp add mod">
        <pc:chgData name="Benoit VERHAEGHE" userId="3ef37b2c-be85-445d-8898-858e88ef5f98" providerId="ADAL" clId="{2272674B-1398-4D7B-A422-D62DE36CC39E}" dt="2021-07-15T11:35:13.755" v="3308" actId="1076"/>
        <pc:sldMkLst>
          <pc:docMk/>
          <pc:sldMk cId="3964072256" sldId="789"/>
        </pc:sldMkLst>
        <pc:spChg chg="mod">
          <ac:chgData name="Benoit VERHAEGHE" userId="3ef37b2c-be85-445d-8898-858e88ef5f98" providerId="ADAL" clId="{2272674B-1398-4D7B-A422-D62DE36CC39E}" dt="2021-07-15T11:09:42.392" v="3159" actId="20577"/>
          <ac:spMkLst>
            <pc:docMk/>
            <pc:sldMk cId="3964072256" sldId="789"/>
            <ac:spMk id="2" creationId="{57D142CD-58F0-4BA5-A59D-5CB26648FE89}"/>
          </ac:spMkLst>
        </pc:spChg>
        <pc:spChg chg="del">
          <ac:chgData name="Benoit VERHAEGHE" userId="3ef37b2c-be85-445d-8898-858e88ef5f98" providerId="ADAL" clId="{2272674B-1398-4D7B-A422-D62DE36CC39E}" dt="2021-07-15T11:14:17.998" v="3189"/>
          <ac:spMkLst>
            <pc:docMk/>
            <pc:sldMk cId="3964072256" sldId="789"/>
            <ac:spMk id="3" creationId="{AA72CB3F-43B4-411D-B30C-C5337F9CDA68}"/>
          </ac:spMkLst>
        </pc:spChg>
        <pc:spChg chg="add del mod">
          <ac:chgData name="Benoit VERHAEGHE" userId="3ef37b2c-be85-445d-8898-858e88ef5f98" providerId="ADAL" clId="{2272674B-1398-4D7B-A422-D62DE36CC39E}" dt="2021-07-15T11:14:56.263" v="3191"/>
          <ac:spMkLst>
            <pc:docMk/>
            <pc:sldMk cId="3964072256" sldId="789"/>
            <ac:spMk id="8" creationId="{1A968972-7216-4FE9-BD3F-83001BB45E09}"/>
          </ac:spMkLst>
        </pc:spChg>
        <pc:spChg chg="add del mod">
          <ac:chgData name="Benoit VERHAEGHE" userId="3ef37b2c-be85-445d-8898-858e88ef5f98" providerId="ADAL" clId="{2272674B-1398-4D7B-A422-D62DE36CC39E}" dt="2021-07-15T11:15:41.553" v="3206" actId="478"/>
          <ac:spMkLst>
            <pc:docMk/>
            <pc:sldMk cId="3964072256" sldId="789"/>
            <ac:spMk id="21" creationId="{EC768C66-A81A-447B-9098-F8259789E622}"/>
          </ac:spMkLst>
        </pc:spChg>
        <pc:spChg chg="add del mod">
          <ac:chgData name="Benoit VERHAEGHE" userId="3ef37b2c-be85-445d-8898-858e88ef5f98" providerId="ADAL" clId="{2272674B-1398-4D7B-A422-D62DE36CC39E}" dt="2021-07-15T11:16:33.610" v="3215" actId="478"/>
          <ac:spMkLst>
            <pc:docMk/>
            <pc:sldMk cId="3964072256" sldId="789"/>
            <ac:spMk id="22" creationId="{0DE5D86E-34E5-4CB5-89B9-C41D94E05662}"/>
          </ac:spMkLst>
        </pc:spChg>
        <pc:spChg chg="add mod">
          <ac:chgData name="Benoit VERHAEGHE" userId="3ef37b2c-be85-445d-8898-858e88ef5f98" providerId="ADAL" clId="{2272674B-1398-4D7B-A422-D62DE36CC39E}" dt="2021-07-15T11:32:08.549" v="3306" actId="14100"/>
          <ac:spMkLst>
            <pc:docMk/>
            <pc:sldMk cId="3964072256" sldId="789"/>
            <ac:spMk id="23" creationId="{C3F5815B-3552-4799-AD89-03FD7B2F2A0D}"/>
          </ac:spMkLst>
        </pc:spChg>
        <pc:picChg chg="add del mod">
          <ac:chgData name="Benoit VERHAEGHE" userId="3ef37b2c-be85-445d-8898-858e88ef5f98" providerId="ADAL" clId="{2272674B-1398-4D7B-A422-D62DE36CC39E}" dt="2021-07-15T11:14:22.922" v="3190" actId="478"/>
          <ac:picMkLst>
            <pc:docMk/>
            <pc:sldMk cId="3964072256" sldId="789"/>
            <ac:picMk id="6" creationId="{51DB352D-6A98-46C4-8D05-1CD5F513AFC2}"/>
          </ac:picMkLst>
        </pc:picChg>
        <pc:picChg chg="add mod">
          <ac:chgData name="Benoit VERHAEGHE" userId="3ef37b2c-be85-445d-8898-858e88ef5f98" providerId="ADAL" clId="{2272674B-1398-4D7B-A422-D62DE36CC39E}" dt="2021-07-15T11:35:13.755" v="3308" actId="1076"/>
          <ac:picMkLst>
            <pc:docMk/>
            <pc:sldMk cId="3964072256" sldId="789"/>
            <ac:picMk id="10" creationId="{F19D6A5F-6F4F-44F2-A519-CA1B5FDDFD52}"/>
          </ac:picMkLst>
        </pc:picChg>
      </pc:sldChg>
      <pc:sldChg chg="modSp add mod">
        <pc:chgData name="Benoit VERHAEGHE" userId="3ef37b2c-be85-445d-8898-858e88ef5f98" providerId="ADAL" clId="{2272674B-1398-4D7B-A422-D62DE36CC39E}" dt="2021-07-15T11:10:45.758" v="3167" actId="207"/>
        <pc:sldMkLst>
          <pc:docMk/>
          <pc:sldMk cId="1454425151" sldId="790"/>
        </pc:sldMkLst>
        <pc:spChg chg="mod">
          <ac:chgData name="Benoit VERHAEGHE" userId="3ef37b2c-be85-445d-8898-858e88ef5f98" providerId="ADAL" clId="{2272674B-1398-4D7B-A422-D62DE36CC39E}" dt="2021-07-15T11:10:45.758" v="3167" actId="207"/>
          <ac:spMkLst>
            <pc:docMk/>
            <pc:sldMk cId="1454425151" sldId="790"/>
            <ac:spMk id="21" creationId="{38870AEB-BA2D-419F-8FE0-6356A100FC53}"/>
          </ac:spMkLst>
        </pc:spChg>
      </pc:sldChg>
      <pc:sldChg chg="modSp add mod">
        <pc:chgData name="Benoit VERHAEGHE" userId="3ef37b2c-be85-445d-8898-858e88ef5f98" providerId="ADAL" clId="{2272674B-1398-4D7B-A422-D62DE36CC39E}" dt="2021-07-15T11:11:07.353" v="3173" actId="207"/>
        <pc:sldMkLst>
          <pc:docMk/>
          <pc:sldMk cId="1334182569" sldId="791"/>
        </pc:sldMkLst>
        <pc:spChg chg="mod">
          <ac:chgData name="Benoit VERHAEGHE" userId="3ef37b2c-be85-445d-8898-858e88ef5f98" providerId="ADAL" clId="{2272674B-1398-4D7B-A422-D62DE36CC39E}" dt="2021-07-15T11:11:07.353" v="3173" actId="207"/>
          <ac:spMkLst>
            <pc:docMk/>
            <pc:sldMk cId="1334182569" sldId="791"/>
            <ac:spMk id="23" creationId="{88D9F8C7-0DE8-42C0-8693-9A17F762BBF5}"/>
          </ac:spMkLst>
        </pc:spChg>
      </pc:sldChg>
      <pc:sldChg chg="modSp add mod">
        <pc:chgData name="Benoit VERHAEGHE" userId="3ef37b2c-be85-445d-8898-858e88ef5f98" providerId="ADAL" clId="{2272674B-1398-4D7B-A422-D62DE36CC39E}" dt="2021-07-15T11:11:16.914" v="3175" actId="207"/>
        <pc:sldMkLst>
          <pc:docMk/>
          <pc:sldMk cId="514710083" sldId="792"/>
        </pc:sldMkLst>
        <pc:spChg chg="mod">
          <ac:chgData name="Benoit VERHAEGHE" userId="3ef37b2c-be85-445d-8898-858e88ef5f98" providerId="ADAL" clId="{2272674B-1398-4D7B-A422-D62DE36CC39E}" dt="2021-07-15T11:11:16.914" v="3175" actId="207"/>
          <ac:spMkLst>
            <pc:docMk/>
            <pc:sldMk cId="514710083" sldId="792"/>
            <ac:spMk id="24" creationId="{17752610-D2EA-4199-BA9F-5B9766CC5342}"/>
          </ac:spMkLst>
        </pc:spChg>
      </pc:sldChg>
      <pc:sldChg chg="modSp add mod">
        <pc:chgData name="Benoit VERHAEGHE" userId="3ef37b2c-be85-445d-8898-858e88ef5f98" providerId="ADAL" clId="{2272674B-1398-4D7B-A422-D62DE36CC39E}" dt="2021-07-15T11:10:58.249" v="3169" actId="207"/>
        <pc:sldMkLst>
          <pc:docMk/>
          <pc:sldMk cId="2690630360" sldId="793"/>
        </pc:sldMkLst>
        <pc:spChg chg="mod">
          <ac:chgData name="Benoit VERHAEGHE" userId="3ef37b2c-be85-445d-8898-858e88ef5f98" providerId="ADAL" clId="{2272674B-1398-4D7B-A422-D62DE36CC39E}" dt="2021-07-15T11:10:58.249" v="3169" actId="207"/>
          <ac:spMkLst>
            <pc:docMk/>
            <pc:sldMk cId="2690630360" sldId="793"/>
            <ac:spMk id="22" creationId="{4B876F7E-CAC2-46BA-A6C0-0B496D9D21FC}"/>
          </ac:spMkLst>
        </pc:spChg>
      </pc:sldChg>
      <pc:sldChg chg="modSp add mod">
        <pc:chgData name="Benoit VERHAEGHE" userId="3ef37b2c-be85-445d-8898-858e88ef5f98" providerId="ADAL" clId="{2272674B-1398-4D7B-A422-D62DE36CC39E}" dt="2021-07-15T11:11:33" v="3181" actId="207"/>
        <pc:sldMkLst>
          <pc:docMk/>
          <pc:sldMk cId="1330472604" sldId="794"/>
        </pc:sldMkLst>
        <pc:spChg chg="mod">
          <ac:chgData name="Benoit VERHAEGHE" userId="3ef37b2c-be85-445d-8898-858e88ef5f98" providerId="ADAL" clId="{2272674B-1398-4D7B-A422-D62DE36CC39E}" dt="2021-07-15T11:11:33" v="3181" actId="207"/>
          <ac:spMkLst>
            <pc:docMk/>
            <pc:sldMk cId="1330472604" sldId="794"/>
            <ac:spMk id="21" creationId="{38870AEB-BA2D-419F-8FE0-6356A100FC53}"/>
          </ac:spMkLst>
        </pc:spChg>
      </pc:sldChg>
      <pc:sldChg chg="modSp add mod">
        <pc:chgData name="Benoit VERHAEGHE" userId="3ef37b2c-be85-445d-8898-858e88ef5f98" providerId="ADAL" clId="{2272674B-1398-4D7B-A422-D62DE36CC39E}" dt="2021-07-15T11:11:50.144" v="3188" actId="207"/>
        <pc:sldMkLst>
          <pc:docMk/>
          <pc:sldMk cId="1840721353" sldId="795"/>
        </pc:sldMkLst>
        <pc:spChg chg="mod">
          <ac:chgData name="Benoit VERHAEGHE" userId="3ef37b2c-be85-445d-8898-858e88ef5f98" providerId="ADAL" clId="{2272674B-1398-4D7B-A422-D62DE36CC39E}" dt="2021-07-15T11:11:50.144" v="3188" actId="207"/>
          <ac:spMkLst>
            <pc:docMk/>
            <pc:sldMk cId="1840721353" sldId="795"/>
            <ac:spMk id="22" creationId="{4B876F7E-CAC2-46BA-A6C0-0B496D9D21FC}"/>
          </ac:spMkLst>
        </pc:spChg>
      </pc:sldChg>
      <pc:sldChg chg="modSp add mod">
        <pc:chgData name="Benoit VERHAEGHE" userId="3ef37b2c-be85-445d-8898-858e88ef5f98" providerId="ADAL" clId="{2272674B-1398-4D7B-A422-D62DE36CC39E}" dt="2021-07-15T11:11:45.825" v="3186" actId="207"/>
        <pc:sldMkLst>
          <pc:docMk/>
          <pc:sldMk cId="1745334094" sldId="796"/>
        </pc:sldMkLst>
        <pc:spChg chg="mod">
          <ac:chgData name="Benoit VERHAEGHE" userId="3ef37b2c-be85-445d-8898-858e88ef5f98" providerId="ADAL" clId="{2272674B-1398-4D7B-A422-D62DE36CC39E}" dt="2021-07-15T11:11:45.825" v="3186" actId="207"/>
          <ac:spMkLst>
            <pc:docMk/>
            <pc:sldMk cId="1745334094" sldId="796"/>
            <ac:spMk id="23" creationId="{88D9F8C7-0DE8-42C0-8693-9A17F762BBF5}"/>
          </ac:spMkLst>
        </pc:spChg>
      </pc:sldChg>
      <pc:sldChg chg="modSp add mod">
        <pc:chgData name="Benoit VERHAEGHE" userId="3ef37b2c-be85-445d-8898-858e88ef5f98" providerId="ADAL" clId="{2272674B-1398-4D7B-A422-D62DE36CC39E}" dt="2021-07-15T11:11:43.625" v="3185" actId="207"/>
        <pc:sldMkLst>
          <pc:docMk/>
          <pc:sldMk cId="4272439889" sldId="797"/>
        </pc:sldMkLst>
        <pc:spChg chg="mod">
          <ac:chgData name="Benoit VERHAEGHE" userId="3ef37b2c-be85-445d-8898-858e88ef5f98" providerId="ADAL" clId="{2272674B-1398-4D7B-A422-D62DE36CC39E}" dt="2021-07-15T11:11:43.625" v="3185" actId="207"/>
          <ac:spMkLst>
            <pc:docMk/>
            <pc:sldMk cId="4272439889" sldId="797"/>
            <ac:spMk id="24" creationId="{17752610-D2EA-4199-BA9F-5B9766CC5342}"/>
          </ac:spMkLst>
        </pc:spChg>
      </pc:sldChg>
      <pc:sldChg chg="addSp delSp modSp add mod">
        <pc:chgData name="Benoit VERHAEGHE" userId="3ef37b2c-be85-445d-8898-858e88ef5f98" providerId="ADAL" clId="{2272674B-1398-4D7B-A422-D62DE36CC39E}" dt="2021-07-15T11:16:02.979" v="3213" actId="14100"/>
        <pc:sldMkLst>
          <pc:docMk/>
          <pc:sldMk cId="3562329158" sldId="798"/>
        </pc:sldMkLst>
        <pc:spChg chg="add del mod">
          <ac:chgData name="Benoit VERHAEGHE" userId="3ef37b2c-be85-445d-8898-858e88ef5f98" providerId="ADAL" clId="{2272674B-1398-4D7B-A422-D62DE36CC39E}" dt="2021-07-15T11:15:37.459" v="3205" actId="478"/>
          <ac:spMkLst>
            <pc:docMk/>
            <pc:sldMk cId="3562329158" sldId="798"/>
            <ac:spMk id="21" creationId="{46D54FE5-567F-4C05-8AF2-4A5CBA986053}"/>
          </ac:spMkLst>
        </pc:spChg>
        <pc:spChg chg="add mod">
          <ac:chgData name="Benoit VERHAEGHE" userId="3ef37b2c-be85-445d-8898-858e88ef5f98" providerId="ADAL" clId="{2272674B-1398-4D7B-A422-D62DE36CC39E}" dt="2021-07-15T11:16:02.979" v="3213" actId="14100"/>
          <ac:spMkLst>
            <pc:docMk/>
            <pc:sldMk cId="3562329158" sldId="798"/>
            <ac:spMk id="22" creationId="{9DCF74FF-7992-491A-9B6C-528A78603C2C}"/>
          </ac:spMkLst>
        </pc:spChg>
        <pc:picChg chg="mod">
          <ac:chgData name="Benoit VERHAEGHE" userId="3ef37b2c-be85-445d-8898-858e88ef5f98" providerId="ADAL" clId="{2272674B-1398-4D7B-A422-D62DE36CC39E}" dt="2021-07-15T11:15:31.391" v="3201" actId="1076"/>
          <ac:picMkLst>
            <pc:docMk/>
            <pc:sldMk cId="3562329158" sldId="798"/>
            <ac:picMk id="10" creationId="{F19D6A5F-6F4F-44F2-A519-CA1B5FDDFD52}"/>
          </ac:picMkLst>
        </pc:picChg>
      </pc:sldChg>
      <pc:sldChg chg="add modAnim">
        <pc:chgData name="Benoit VERHAEGHE" userId="3ef37b2c-be85-445d-8898-858e88ef5f98" providerId="ADAL" clId="{2272674B-1398-4D7B-A422-D62DE36CC39E}" dt="2021-07-15T11:18:57.597" v="3224"/>
        <pc:sldMkLst>
          <pc:docMk/>
          <pc:sldMk cId="3632078071" sldId="799"/>
        </pc:sldMkLst>
      </pc:sldChg>
      <pc:sldChg chg="addSp delSp modSp add mod">
        <pc:chgData name="Benoit VERHAEGHE" userId="3ef37b2c-be85-445d-8898-858e88ef5f98" providerId="ADAL" clId="{2272674B-1398-4D7B-A422-D62DE36CC39E}" dt="2021-07-15T11:44:31.911" v="3324" actId="12789"/>
        <pc:sldMkLst>
          <pc:docMk/>
          <pc:sldMk cId="429197293" sldId="800"/>
        </pc:sldMkLst>
        <pc:spChg chg="del">
          <ac:chgData name="Benoit VERHAEGHE" userId="3ef37b2c-be85-445d-8898-858e88ef5f98" providerId="ADAL" clId="{2272674B-1398-4D7B-A422-D62DE36CC39E}" dt="2021-07-15T11:42:13.535" v="3311"/>
          <ac:spMkLst>
            <pc:docMk/>
            <pc:sldMk cId="429197293" sldId="800"/>
            <ac:spMk id="3" creationId="{AA72CB3F-43B4-411D-B30C-C5337F9CDA68}"/>
          </ac:spMkLst>
        </pc:spChg>
        <pc:spChg chg="add del mod">
          <ac:chgData name="Benoit VERHAEGHE" userId="3ef37b2c-be85-445d-8898-858e88ef5f98" providerId="ADAL" clId="{2272674B-1398-4D7B-A422-D62DE36CC39E}" dt="2021-07-15T11:42:41.112" v="3313"/>
          <ac:spMkLst>
            <pc:docMk/>
            <pc:sldMk cId="429197293" sldId="800"/>
            <ac:spMk id="8" creationId="{C4801CEA-649C-415E-B987-9900BB21E7E1}"/>
          </ac:spMkLst>
        </pc:spChg>
        <pc:spChg chg="mod">
          <ac:chgData name="Benoit VERHAEGHE" userId="3ef37b2c-be85-445d-8898-858e88ef5f98" providerId="ADAL" clId="{2272674B-1398-4D7B-A422-D62DE36CC39E}" dt="2021-07-15T11:42:08.822" v="3310" actId="14100"/>
          <ac:spMkLst>
            <pc:docMk/>
            <pc:sldMk cId="429197293" sldId="800"/>
            <ac:spMk id="25" creationId="{45A2342A-D825-4B31-AFE0-A2FDAA2C36B3}"/>
          </ac:spMkLst>
        </pc:spChg>
        <pc:picChg chg="add del mod">
          <ac:chgData name="Benoit VERHAEGHE" userId="3ef37b2c-be85-445d-8898-858e88ef5f98" providerId="ADAL" clId="{2272674B-1398-4D7B-A422-D62DE36CC39E}" dt="2021-07-15T11:42:16.669" v="3312" actId="478"/>
          <ac:picMkLst>
            <pc:docMk/>
            <pc:sldMk cId="429197293" sldId="800"/>
            <ac:picMk id="6" creationId="{DAA736F6-1E18-4F63-9A41-58A274D41C05}"/>
          </ac:picMkLst>
        </pc:picChg>
        <pc:picChg chg="add mod">
          <ac:chgData name="Benoit VERHAEGHE" userId="3ef37b2c-be85-445d-8898-858e88ef5f98" providerId="ADAL" clId="{2272674B-1398-4D7B-A422-D62DE36CC39E}" dt="2021-07-15T11:44:31.911" v="3324" actId="12789"/>
          <ac:picMkLst>
            <pc:docMk/>
            <pc:sldMk cId="429197293" sldId="800"/>
            <ac:picMk id="10" creationId="{24035F2C-9B32-47FE-B4DF-E76F5C9C94D2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11:46:07.232" v="3330" actId="12789"/>
        <pc:sldMkLst>
          <pc:docMk/>
          <pc:sldMk cId="3821154968" sldId="801"/>
        </pc:sldMkLst>
        <pc:spChg chg="add del">
          <ac:chgData name="Benoit VERHAEGHE" userId="3ef37b2c-be85-445d-8898-858e88ef5f98" providerId="ADAL" clId="{2272674B-1398-4D7B-A422-D62DE36CC39E}" dt="2021-07-15T11:45:54.705" v="3327"/>
          <ac:spMkLst>
            <pc:docMk/>
            <pc:sldMk cId="3821154968" sldId="801"/>
            <ac:spMk id="3" creationId="{AA72CB3F-43B4-411D-B30C-C5337F9CDA68}"/>
          </ac:spMkLst>
        </pc:spChg>
        <pc:spChg chg="add del mod">
          <ac:chgData name="Benoit VERHAEGHE" userId="3ef37b2c-be85-445d-8898-858e88ef5f98" providerId="ADAL" clId="{2272674B-1398-4D7B-A422-D62DE36CC39E}" dt="2021-07-15T11:31:39.200" v="3273"/>
          <ac:spMkLst>
            <pc:docMk/>
            <pc:sldMk cId="3821154968" sldId="801"/>
            <ac:spMk id="21" creationId="{B22586BE-86C8-4856-89C1-920E42BBB16E}"/>
          </ac:spMkLst>
        </pc:spChg>
        <pc:spChg chg="add mod">
          <ac:chgData name="Benoit VERHAEGHE" userId="3ef37b2c-be85-445d-8898-858e88ef5f98" providerId="ADAL" clId="{2272674B-1398-4D7B-A422-D62DE36CC39E}" dt="2021-07-15T11:31:44.037" v="3281" actId="20577"/>
          <ac:spMkLst>
            <pc:docMk/>
            <pc:sldMk cId="3821154968" sldId="801"/>
            <ac:spMk id="22" creationId="{C0505F10-8C86-49CF-84D0-ED3BA29B49BE}"/>
          </ac:spMkLst>
        </pc:spChg>
        <pc:spChg chg="del">
          <ac:chgData name="Benoit VERHAEGHE" userId="3ef37b2c-be85-445d-8898-858e88ef5f98" providerId="ADAL" clId="{2272674B-1398-4D7B-A422-D62DE36CC39E}" dt="2021-07-15T11:31:40.888" v="3274" actId="478"/>
          <ac:spMkLst>
            <pc:docMk/>
            <pc:sldMk cId="3821154968" sldId="801"/>
            <ac:spMk id="25" creationId="{45A2342A-D825-4B31-AFE0-A2FDAA2C36B3}"/>
          </ac:spMkLst>
        </pc:spChg>
        <pc:picChg chg="add del mod">
          <ac:chgData name="Benoit VERHAEGHE" userId="3ef37b2c-be85-445d-8898-858e88ef5f98" providerId="ADAL" clId="{2272674B-1398-4D7B-A422-D62DE36CC39E}" dt="2021-07-15T11:45:35.176" v="3326"/>
          <ac:picMkLst>
            <pc:docMk/>
            <pc:sldMk cId="3821154968" sldId="801"/>
            <ac:picMk id="6" creationId="{D2C9CCEC-51BD-468D-827F-7BDCC862664C}"/>
          </ac:picMkLst>
        </pc:picChg>
        <pc:picChg chg="add mod">
          <ac:chgData name="Benoit VERHAEGHE" userId="3ef37b2c-be85-445d-8898-858e88ef5f98" providerId="ADAL" clId="{2272674B-1398-4D7B-A422-D62DE36CC39E}" dt="2021-07-15T11:46:07.232" v="3330" actId="12789"/>
          <ac:picMkLst>
            <pc:docMk/>
            <pc:sldMk cId="3821154968" sldId="801"/>
            <ac:picMk id="8" creationId="{45D006B6-0BFF-45EA-B2A9-998F7A24ACC7}"/>
          </ac:picMkLst>
        </pc:picChg>
      </pc:sldChg>
      <pc:sldChg chg="add del">
        <pc:chgData name="Benoit VERHAEGHE" userId="3ef37b2c-be85-445d-8898-858e88ef5f98" providerId="ADAL" clId="{2272674B-1398-4D7B-A422-D62DE36CC39E}" dt="2021-07-15T11:31:51.913" v="3283"/>
        <pc:sldMkLst>
          <pc:docMk/>
          <pc:sldMk cId="2558314949" sldId="802"/>
        </pc:sldMkLst>
      </pc:sldChg>
      <pc:sldChg chg="modSp add del mod ord">
        <pc:chgData name="Benoit VERHAEGHE" userId="3ef37b2c-be85-445d-8898-858e88ef5f98" providerId="ADAL" clId="{2272674B-1398-4D7B-A422-D62DE36CC39E}" dt="2021-07-15T11:52:20.309" v="3393" actId="47"/>
        <pc:sldMkLst>
          <pc:docMk/>
          <pc:sldMk cId="3234710597" sldId="802"/>
        </pc:sldMkLst>
        <pc:spChg chg="mod">
          <ac:chgData name="Benoit VERHAEGHE" userId="3ef37b2c-be85-445d-8898-858e88ef5f98" providerId="ADAL" clId="{2272674B-1398-4D7B-A422-D62DE36CC39E}" dt="2021-07-15T11:50:06.901" v="3363" actId="20577"/>
          <ac:spMkLst>
            <pc:docMk/>
            <pc:sldMk cId="3234710597" sldId="802"/>
            <ac:spMk id="5" creationId="{3C0AD485-EB24-4D7A-934C-D8546263B7DB}"/>
          </ac:spMkLst>
        </pc:spChg>
      </pc:sldChg>
      <pc:sldChg chg="modSp add mod">
        <pc:chgData name="Benoit VERHAEGHE" userId="3ef37b2c-be85-445d-8898-858e88ef5f98" providerId="ADAL" clId="{2272674B-1398-4D7B-A422-D62DE36CC39E}" dt="2021-07-15T11:52:33.112" v="3421" actId="14100"/>
        <pc:sldMkLst>
          <pc:docMk/>
          <pc:sldMk cId="687584700" sldId="803"/>
        </pc:sldMkLst>
        <pc:spChg chg="mod">
          <ac:chgData name="Benoit VERHAEGHE" userId="3ef37b2c-be85-445d-8898-858e88ef5f98" providerId="ADAL" clId="{2272674B-1398-4D7B-A422-D62DE36CC39E}" dt="2021-07-15T11:52:26.336" v="3419" actId="20577"/>
          <ac:spMkLst>
            <pc:docMk/>
            <pc:sldMk cId="687584700" sldId="803"/>
            <ac:spMk id="5" creationId="{3C0AD485-EB24-4D7A-934C-D8546263B7DB}"/>
          </ac:spMkLst>
        </pc:spChg>
        <pc:spChg chg="mod">
          <ac:chgData name="Benoit VERHAEGHE" userId="3ef37b2c-be85-445d-8898-858e88ef5f98" providerId="ADAL" clId="{2272674B-1398-4D7B-A422-D62DE36CC39E}" dt="2021-07-15T11:52:33.112" v="3421" actId="14100"/>
          <ac:spMkLst>
            <pc:docMk/>
            <pc:sldMk cId="687584700" sldId="803"/>
            <ac:spMk id="12" creationId="{A537A26C-220C-4C0D-ABA2-0C109F102A0E}"/>
          </ac:spMkLst>
        </pc:spChg>
      </pc:sldChg>
      <pc:sldChg chg="addSp delSp modSp new del mod modClrScheme chgLayout">
        <pc:chgData name="Benoit VERHAEGHE" userId="3ef37b2c-be85-445d-8898-858e88ef5f98" providerId="ADAL" clId="{2272674B-1398-4D7B-A422-D62DE36CC39E}" dt="2021-07-15T11:52:05.305" v="3389" actId="47"/>
        <pc:sldMkLst>
          <pc:docMk/>
          <pc:sldMk cId="3732830454" sldId="803"/>
        </pc:sldMkLst>
        <pc:spChg chg="del">
          <ac:chgData name="Benoit VERHAEGHE" userId="3ef37b2c-be85-445d-8898-858e88ef5f98" providerId="ADAL" clId="{2272674B-1398-4D7B-A422-D62DE36CC39E}" dt="2021-07-15T11:50:26.683" v="3365" actId="478"/>
          <ac:spMkLst>
            <pc:docMk/>
            <pc:sldMk cId="3732830454" sldId="803"/>
            <ac:spMk id="2" creationId="{15EFFDB6-AB0E-4747-A9B8-072659156ECA}"/>
          </ac:spMkLst>
        </pc:spChg>
        <pc:spChg chg="mod ord">
          <ac:chgData name="Benoit VERHAEGHE" userId="3ef37b2c-be85-445d-8898-858e88ef5f98" providerId="ADAL" clId="{2272674B-1398-4D7B-A422-D62DE36CC39E}" dt="2021-07-15T11:50:31.758" v="3368" actId="700"/>
          <ac:spMkLst>
            <pc:docMk/>
            <pc:sldMk cId="3732830454" sldId="803"/>
            <ac:spMk id="3" creationId="{8A79A766-0F91-4489-9B9B-240487D7CEC4}"/>
          </ac:spMkLst>
        </pc:spChg>
        <pc:spChg chg="add del mod">
          <ac:chgData name="Benoit VERHAEGHE" userId="3ef37b2c-be85-445d-8898-858e88ef5f98" providerId="ADAL" clId="{2272674B-1398-4D7B-A422-D62DE36CC39E}" dt="2021-07-15T11:51:24.510" v="3377" actId="21"/>
          <ac:spMkLst>
            <pc:docMk/>
            <pc:sldMk cId="3732830454" sldId="803"/>
            <ac:spMk id="6" creationId="{EE2A1A09-357D-463B-9313-D480E5BEFB01}"/>
          </ac:spMkLst>
        </pc:spChg>
        <pc:picChg chg="add del mod">
          <ac:chgData name="Benoit VERHAEGHE" userId="3ef37b2c-be85-445d-8898-858e88ef5f98" providerId="ADAL" clId="{2272674B-1398-4D7B-A422-D62DE36CC39E}" dt="2021-07-15T11:50:27.764" v="3367"/>
          <ac:picMkLst>
            <pc:docMk/>
            <pc:sldMk cId="3732830454" sldId="803"/>
            <ac:picMk id="4" creationId="{CE0E85B9-9EFD-4BE5-BD57-9F8A27F32AC3}"/>
          </ac:picMkLst>
        </pc:picChg>
        <pc:picChg chg="add del mod">
          <ac:chgData name="Benoit VERHAEGHE" userId="3ef37b2c-be85-445d-8898-858e88ef5f98" providerId="ADAL" clId="{2272674B-1398-4D7B-A422-D62DE36CC39E}" dt="2021-07-15T11:51:24.510" v="3377" actId="21"/>
          <ac:picMkLst>
            <pc:docMk/>
            <pc:sldMk cId="3732830454" sldId="803"/>
            <ac:picMk id="5" creationId="{6D679DA7-9DC1-4E0D-A792-71ACCF84BBFF}"/>
          </ac:picMkLst>
        </pc:picChg>
      </pc:sldChg>
      <pc:sldChg chg="addSp delSp modSp add mod ord chgLayout">
        <pc:chgData name="Benoit VERHAEGHE" userId="3ef37b2c-be85-445d-8898-858e88ef5f98" providerId="ADAL" clId="{2272674B-1398-4D7B-A422-D62DE36CC39E}" dt="2021-07-15T11:58:38.879" v="3556" actId="1076"/>
        <pc:sldMkLst>
          <pc:docMk/>
          <pc:sldMk cId="603765291" sldId="804"/>
        </pc:sldMkLst>
        <pc:spChg chg="mod ord">
          <ac:chgData name="Benoit VERHAEGHE" userId="3ef37b2c-be85-445d-8898-858e88ef5f98" providerId="ADAL" clId="{2272674B-1398-4D7B-A422-D62DE36CC39E}" dt="2021-07-15T11:57:09.096" v="3509" actId="700"/>
          <ac:spMkLst>
            <pc:docMk/>
            <pc:sldMk cId="603765291" sldId="804"/>
            <ac:spMk id="4" creationId="{1F6B3015-2A87-419E-99A3-7DF2CE8D93E3}"/>
          </ac:spMkLst>
        </pc:spChg>
        <pc:spChg chg="mod ord">
          <ac:chgData name="Benoit VERHAEGHE" userId="3ef37b2c-be85-445d-8898-858e88ef5f98" providerId="ADAL" clId="{2272674B-1398-4D7B-A422-D62DE36CC39E}" dt="2021-07-15T11:58:37.473" v="3555" actId="1076"/>
          <ac:spMkLst>
            <pc:docMk/>
            <pc:sldMk cId="603765291" sldId="804"/>
            <ac:spMk id="5" creationId="{3C0AD485-EB24-4D7A-934C-D8546263B7DB}"/>
          </ac:spMkLst>
        </pc:spChg>
        <pc:grpChg chg="del">
          <ac:chgData name="Benoit VERHAEGHE" userId="3ef37b2c-be85-445d-8898-858e88ef5f98" providerId="ADAL" clId="{2272674B-1398-4D7B-A422-D62DE36CC39E}" dt="2021-07-15T11:57:10.513" v="3510" actId="478"/>
          <ac:grpSpMkLst>
            <pc:docMk/>
            <pc:sldMk cId="603765291" sldId="804"/>
            <ac:grpSpMk id="13" creationId="{7CAD1FE5-D28A-4890-825F-67017E55B138}"/>
          </ac:grpSpMkLst>
        </pc:grpChg>
        <pc:picChg chg="add mod ord">
          <ac:chgData name="Benoit VERHAEGHE" userId="3ef37b2c-be85-445d-8898-858e88ef5f98" providerId="ADAL" clId="{2272674B-1398-4D7B-A422-D62DE36CC39E}" dt="2021-07-15T11:58:38.879" v="3556" actId="1076"/>
          <ac:picMkLst>
            <pc:docMk/>
            <pc:sldMk cId="603765291" sldId="804"/>
            <ac:picMk id="7" creationId="{7C1A49A0-00C8-45CB-AC77-D613A5661C51}"/>
          </ac:picMkLst>
        </pc:picChg>
      </pc:sldChg>
      <pc:sldChg chg="add del">
        <pc:chgData name="Benoit VERHAEGHE" userId="3ef37b2c-be85-445d-8898-858e88ef5f98" providerId="ADAL" clId="{2272674B-1398-4D7B-A422-D62DE36CC39E}" dt="2021-07-15T11:57:01.646" v="3505"/>
        <pc:sldMkLst>
          <pc:docMk/>
          <pc:sldMk cId="1452380623" sldId="804"/>
        </pc:sldMkLst>
      </pc:sldChg>
      <pc:sldChg chg="addSp delSp modSp add mod">
        <pc:chgData name="Benoit VERHAEGHE" userId="3ef37b2c-be85-445d-8898-858e88ef5f98" providerId="ADAL" clId="{2272674B-1398-4D7B-A422-D62DE36CC39E}" dt="2021-07-15T12:22:17.388" v="3807" actId="1076"/>
        <pc:sldMkLst>
          <pc:docMk/>
          <pc:sldMk cId="1277839373" sldId="805"/>
        </pc:sldMkLst>
        <pc:spChg chg="add mod">
          <ac:chgData name="Benoit VERHAEGHE" userId="3ef37b2c-be85-445d-8898-858e88ef5f98" providerId="ADAL" clId="{2272674B-1398-4D7B-A422-D62DE36CC39E}" dt="2021-07-15T12:22:17.388" v="3807" actId="1076"/>
          <ac:spMkLst>
            <pc:docMk/>
            <pc:sldMk cId="1277839373" sldId="805"/>
            <ac:spMk id="3" creationId="{7618FA68-C026-45BB-AB10-D0A32DA6FD5C}"/>
          </ac:spMkLst>
        </pc:spChg>
        <pc:spChg chg="add del mod">
          <ac:chgData name="Benoit VERHAEGHE" userId="3ef37b2c-be85-445d-8898-858e88ef5f98" providerId="ADAL" clId="{2272674B-1398-4D7B-A422-D62DE36CC39E}" dt="2021-07-15T12:22:06.861" v="3803" actId="478"/>
          <ac:spMkLst>
            <pc:docMk/>
            <pc:sldMk cId="1277839373" sldId="805"/>
            <ac:spMk id="8" creationId="{5DF3ACD8-FD4D-475C-80C0-3CE5AFFC2778}"/>
          </ac:spMkLst>
        </pc:spChg>
        <pc:spChg chg="add mod ord">
          <ac:chgData name="Benoit VERHAEGHE" userId="3ef37b2c-be85-445d-8898-858e88ef5f98" providerId="ADAL" clId="{2272674B-1398-4D7B-A422-D62DE36CC39E}" dt="2021-07-15T12:22:12.101" v="3805" actId="1076"/>
          <ac:spMkLst>
            <pc:docMk/>
            <pc:sldMk cId="1277839373" sldId="805"/>
            <ac:spMk id="21" creationId="{9655306F-DB94-45FC-8484-046034DB3E6B}"/>
          </ac:spMkLst>
        </pc:spChg>
        <pc:picChg chg="del mod">
          <ac:chgData name="Benoit VERHAEGHE" userId="3ef37b2c-be85-445d-8898-858e88ef5f98" providerId="ADAL" clId="{2272674B-1398-4D7B-A422-D62DE36CC39E}" dt="2021-07-15T12:22:00.745" v="3801" actId="478"/>
          <ac:picMkLst>
            <pc:docMk/>
            <pc:sldMk cId="1277839373" sldId="805"/>
            <ac:picMk id="22" creationId="{F9499ED1-5AFF-4823-9787-B6D162F273B3}"/>
          </ac:picMkLst>
        </pc:picChg>
        <pc:picChg chg="add mod">
          <ac:chgData name="Benoit VERHAEGHE" userId="3ef37b2c-be85-445d-8898-858e88ef5f98" providerId="ADAL" clId="{2272674B-1398-4D7B-A422-D62DE36CC39E}" dt="2021-07-15T12:22:00.946" v="3802"/>
          <ac:picMkLst>
            <pc:docMk/>
            <pc:sldMk cId="1277839373" sldId="805"/>
            <ac:picMk id="24" creationId="{BF2E87F8-5517-4844-8C3E-25E5E5587107}"/>
          </ac:picMkLst>
        </pc:picChg>
        <pc:cxnChg chg="add mod">
          <ac:chgData name="Benoit VERHAEGHE" userId="3ef37b2c-be85-445d-8898-858e88ef5f98" providerId="ADAL" clId="{2272674B-1398-4D7B-A422-D62DE36CC39E}" dt="2021-07-15T12:22:13.715" v="3806" actId="1076"/>
          <ac:cxnSpMkLst>
            <pc:docMk/>
            <pc:sldMk cId="1277839373" sldId="805"/>
            <ac:cxnSpMk id="23" creationId="{2CAA45B1-203F-4D3C-98A6-CFBA8E39D783}"/>
          </ac:cxnSpMkLst>
        </pc:cxnChg>
      </pc:sldChg>
      <pc:sldChg chg="addSp delSp modSp new mod">
        <pc:chgData name="Benoit VERHAEGHE" userId="3ef37b2c-be85-445d-8898-858e88ef5f98" providerId="ADAL" clId="{2272674B-1398-4D7B-A422-D62DE36CC39E}" dt="2021-07-15T12:10:50.661" v="3787"/>
        <pc:sldMkLst>
          <pc:docMk/>
          <pc:sldMk cId="358181472" sldId="806"/>
        </pc:sldMkLst>
        <pc:spChg chg="mod">
          <ac:chgData name="Benoit VERHAEGHE" userId="3ef37b2c-be85-445d-8898-858e88ef5f98" providerId="ADAL" clId="{2272674B-1398-4D7B-A422-D62DE36CC39E}" dt="2021-07-15T12:10:37.440" v="3784" actId="20577"/>
          <ac:spMkLst>
            <pc:docMk/>
            <pc:sldMk cId="358181472" sldId="806"/>
            <ac:spMk id="2" creationId="{6EEA22C9-776A-45AF-994D-8986D94C942E}"/>
          </ac:spMkLst>
        </pc:spChg>
        <pc:spChg chg="del">
          <ac:chgData name="Benoit VERHAEGHE" userId="3ef37b2c-be85-445d-8898-858e88ef5f98" providerId="ADAL" clId="{2272674B-1398-4D7B-A422-D62DE36CC39E}" dt="2021-07-15T12:04:04.405" v="3699" actId="478"/>
          <ac:spMkLst>
            <pc:docMk/>
            <pc:sldMk cId="358181472" sldId="806"/>
            <ac:spMk id="3" creationId="{380F4786-CF00-4E23-9E22-B8B4CBB84ED5}"/>
          </ac:spMkLst>
        </pc:spChg>
        <pc:spChg chg="add mod">
          <ac:chgData name="Benoit VERHAEGHE" userId="3ef37b2c-be85-445d-8898-858e88ef5f98" providerId="ADAL" clId="{2272674B-1398-4D7B-A422-D62DE36CC39E}" dt="2021-07-15T12:04:39.063" v="3711" actId="164"/>
          <ac:spMkLst>
            <pc:docMk/>
            <pc:sldMk cId="358181472" sldId="806"/>
            <ac:spMk id="5" creationId="{09EB9D06-C37A-48CF-912F-8F3A38E3D5D8}"/>
          </ac:spMkLst>
        </pc:spChg>
        <pc:spChg chg="add mod">
          <ac:chgData name="Benoit VERHAEGHE" userId="3ef37b2c-be85-445d-8898-858e88ef5f98" providerId="ADAL" clId="{2272674B-1398-4D7B-A422-D62DE36CC39E}" dt="2021-07-15T12:04:35.500" v="3710" actId="164"/>
          <ac:spMkLst>
            <pc:docMk/>
            <pc:sldMk cId="358181472" sldId="806"/>
            <ac:spMk id="6" creationId="{8AC6DABF-BE8D-4DCF-B957-E71953B33535}"/>
          </ac:spMkLst>
        </pc:spChg>
        <pc:spChg chg="add mod">
          <ac:chgData name="Benoit VERHAEGHE" userId="3ef37b2c-be85-445d-8898-858e88ef5f98" providerId="ADAL" clId="{2272674B-1398-4D7B-A422-D62DE36CC39E}" dt="2021-07-15T12:04:47.460" v="3716" actId="1076"/>
          <ac:spMkLst>
            <pc:docMk/>
            <pc:sldMk cId="358181472" sldId="806"/>
            <ac:spMk id="9" creationId="{A8E02B5C-4250-4459-91CD-277D540CDA0F}"/>
          </ac:spMkLst>
        </pc:spChg>
        <pc:spChg chg="add mod">
          <ac:chgData name="Benoit VERHAEGHE" userId="3ef37b2c-be85-445d-8898-858e88ef5f98" providerId="ADAL" clId="{2272674B-1398-4D7B-A422-D62DE36CC39E}" dt="2021-07-15T12:04:32.109" v="3709" actId="164"/>
          <ac:spMkLst>
            <pc:docMk/>
            <pc:sldMk cId="358181472" sldId="806"/>
            <ac:spMk id="10" creationId="{61424879-8E42-46CB-91F8-CF388D16AAD6}"/>
          </ac:spMkLst>
        </pc:spChg>
        <pc:spChg chg="add del mod">
          <ac:chgData name="Benoit VERHAEGHE" userId="3ef37b2c-be85-445d-8898-858e88ef5f98" providerId="ADAL" clId="{2272674B-1398-4D7B-A422-D62DE36CC39E}" dt="2021-07-15T12:04:19.317" v="3704" actId="478"/>
          <ac:spMkLst>
            <pc:docMk/>
            <pc:sldMk cId="358181472" sldId="806"/>
            <ac:spMk id="12" creationId="{B702ED09-1122-43CD-80D1-FC76B697CF2C}"/>
          </ac:spMkLst>
        </pc:spChg>
        <pc:spChg chg="add del mod">
          <ac:chgData name="Benoit VERHAEGHE" userId="3ef37b2c-be85-445d-8898-858e88ef5f98" providerId="ADAL" clId="{2272674B-1398-4D7B-A422-D62DE36CC39E}" dt="2021-07-15T12:04:22.118" v="3706" actId="478"/>
          <ac:spMkLst>
            <pc:docMk/>
            <pc:sldMk cId="358181472" sldId="806"/>
            <ac:spMk id="13" creationId="{18875235-81A2-4A0E-899B-4F84FFAD542A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17" creationId="{5DA83D30-8A4B-43ED-9CA3-E4BF40FA1A7D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18" creationId="{EFC2D8FF-6703-4A5A-964D-FE3F92B559B8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19" creationId="{5E653BB7-D9FB-42A7-8609-9E341F659487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20" creationId="{05A05423-0538-46AF-802A-C6DB350547E3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21" creationId="{E5184E9B-96AB-48C1-8105-DDB05E5B20CC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22" creationId="{C7C0A365-54C8-4EB2-9DF1-821B1F8AA149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23" creationId="{8F474169-F918-43EF-B3D7-2752D2041A05}"/>
          </ac:spMkLst>
        </pc:spChg>
        <pc:spChg chg="add mod">
          <ac:chgData name="Benoit VERHAEGHE" userId="3ef37b2c-be85-445d-8898-858e88ef5f98" providerId="ADAL" clId="{2272674B-1398-4D7B-A422-D62DE36CC39E}" dt="2021-07-15T12:10:50.661" v="3787"/>
          <ac:spMkLst>
            <pc:docMk/>
            <pc:sldMk cId="358181472" sldId="806"/>
            <ac:spMk id="24" creationId="{1ED64C15-457E-4B19-9C8E-D15C3B272D39}"/>
          </ac:spMkLst>
        </pc:spChg>
        <pc:grpChg chg="add mod">
          <ac:chgData name="Benoit VERHAEGHE" userId="3ef37b2c-be85-445d-8898-858e88ef5f98" providerId="ADAL" clId="{2272674B-1398-4D7B-A422-D62DE36CC39E}" dt="2021-07-15T12:04:42.140" v="3713" actId="1076"/>
          <ac:grpSpMkLst>
            <pc:docMk/>
            <pc:sldMk cId="358181472" sldId="806"/>
            <ac:grpSpMk id="14" creationId="{1F0C63C1-9227-4BEB-A96D-6DB0F3C38D6E}"/>
          </ac:grpSpMkLst>
        </pc:grpChg>
        <pc:grpChg chg="add mod">
          <ac:chgData name="Benoit VERHAEGHE" userId="3ef37b2c-be85-445d-8898-858e88ef5f98" providerId="ADAL" clId="{2272674B-1398-4D7B-A422-D62DE36CC39E}" dt="2021-07-15T12:04:40.396" v="3712" actId="1076"/>
          <ac:grpSpMkLst>
            <pc:docMk/>
            <pc:sldMk cId="358181472" sldId="806"/>
            <ac:grpSpMk id="15" creationId="{1FBA046C-9B09-4CE6-898F-54FDE54F1554}"/>
          </ac:grpSpMkLst>
        </pc:grpChg>
        <pc:grpChg chg="add mod">
          <ac:chgData name="Benoit VERHAEGHE" userId="3ef37b2c-be85-445d-8898-858e88ef5f98" providerId="ADAL" clId="{2272674B-1398-4D7B-A422-D62DE36CC39E}" dt="2021-07-15T12:04:47.460" v="3716" actId="1076"/>
          <ac:grpSpMkLst>
            <pc:docMk/>
            <pc:sldMk cId="358181472" sldId="806"/>
            <ac:grpSpMk id="16" creationId="{27829007-1B76-48B1-84B5-5D992DA6AD22}"/>
          </ac:grpSpMkLst>
        </pc:grpChg>
        <pc:picChg chg="add mod">
          <ac:chgData name="Benoit VERHAEGHE" userId="3ef37b2c-be85-445d-8898-858e88ef5f98" providerId="ADAL" clId="{2272674B-1398-4D7B-A422-D62DE36CC39E}" dt="2021-07-15T12:04:35.500" v="3710" actId="164"/>
          <ac:picMkLst>
            <pc:docMk/>
            <pc:sldMk cId="358181472" sldId="806"/>
            <ac:picMk id="7" creationId="{01D251D9-F058-4560-B1F2-6B916182722E}"/>
          </ac:picMkLst>
        </pc:picChg>
        <pc:picChg chg="add mod">
          <ac:chgData name="Benoit VERHAEGHE" userId="3ef37b2c-be85-445d-8898-858e88ef5f98" providerId="ADAL" clId="{2272674B-1398-4D7B-A422-D62DE36CC39E}" dt="2021-07-15T12:04:39.063" v="3711" actId="164"/>
          <ac:picMkLst>
            <pc:docMk/>
            <pc:sldMk cId="358181472" sldId="806"/>
            <ac:picMk id="8" creationId="{4B712E58-BB57-43D3-8EC7-D295B6BB11F5}"/>
          </ac:picMkLst>
        </pc:picChg>
        <pc:picChg chg="add mod">
          <ac:chgData name="Benoit VERHAEGHE" userId="3ef37b2c-be85-445d-8898-858e88ef5f98" providerId="ADAL" clId="{2272674B-1398-4D7B-A422-D62DE36CC39E}" dt="2021-07-15T12:04:32.109" v="3709" actId="164"/>
          <ac:picMkLst>
            <pc:docMk/>
            <pc:sldMk cId="358181472" sldId="806"/>
            <ac:picMk id="11" creationId="{7F03839C-3E61-450B-B368-51172FDF8011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12:12:52.288" v="3794" actId="14100"/>
        <pc:sldMkLst>
          <pc:docMk/>
          <pc:sldMk cId="1170055042" sldId="807"/>
        </pc:sldMkLst>
        <pc:spChg chg="mod">
          <ac:chgData name="Benoit VERHAEGHE" userId="3ef37b2c-be85-445d-8898-858e88ef5f98" providerId="ADAL" clId="{2272674B-1398-4D7B-A422-D62DE36CC39E}" dt="2021-07-15T12:10:40.554" v="3785"/>
          <ac:spMkLst>
            <pc:docMk/>
            <pc:sldMk cId="1170055042" sldId="807"/>
            <ac:spMk id="2" creationId="{6EEA22C9-776A-45AF-994D-8986D94C942E}"/>
          </ac:spMkLst>
        </pc:spChg>
        <pc:spChg chg="del">
          <ac:chgData name="Benoit VERHAEGHE" userId="3ef37b2c-be85-445d-8898-858e88ef5f98" providerId="ADAL" clId="{2272674B-1398-4D7B-A422-D62DE36CC39E}" dt="2021-07-15T12:04:55.701" v="3718" actId="478"/>
          <ac:spMkLst>
            <pc:docMk/>
            <pc:sldMk cId="1170055042" sldId="807"/>
            <ac:spMk id="9" creationId="{A8E02B5C-4250-4459-91CD-277D540CDA0F}"/>
          </ac:spMkLst>
        </pc:spChg>
        <pc:spChg chg="add mod">
          <ac:chgData name="Benoit VERHAEGHE" userId="3ef37b2c-be85-445d-8898-858e88ef5f98" providerId="ADAL" clId="{2272674B-1398-4D7B-A422-D62DE36CC39E}" dt="2021-07-15T12:05:15.852" v="3735" actId="1076"/>
          <ac:spMkLst>
            <pc:docMk/>
            <pc:sldMk cId="1170055042" sldId="807"/>
            <ac:spMk id="17" creationId="{3C15BFDA-74D3-428F-8659-5BFF4E104D09}"/>
          </ac:spMkLst>
        </pc:spChg>
        <pc:spChg chg="add del mod">
          <ac:chgData name="Benoit VERHAEGHE" userId="3ef37b2c-be85-445d-8898-858e88ef5f98" providerId="ADAL" clId="{2272674B-1398-4D7B-A422-D62DE36CC39E}" dt="2021-07-15T12:05:18.545" v="3737"/>
          <ac:spMkLst>
            <pc:docMk/>
            <pc:sldMk cId="1170055042" sldId="807"/>
            <ac:spMk id="18" creationId="{835E95E3-7D40-4757-9C99-D8E696B52E40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19" creationId="{CE3FF132-46C6-4B44-B25A-5D9026EB587E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0" creationId="{F575F3D8-E601-4CB4-9562-5D5669016A50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1" creationId="{085559BA-3A99-4769-89F9-E4C4DCAE683A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2" creationId="{5B17CE1C-91AD-4472-A184-7C3DD9CB5B1B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3" creationId="{16E3224A-A1ED-4BA0-B1E7-F591484739DC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4" creationId="{986FDDBA-34D6-4852-9B82-A671A8520592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5" creationId="{9D2FA407-AF5B-4739-AF20-F237D4CBC2C1}"/>
          </ac:spMkLst>
        </pc:spChg>
        <pc:spChg chg="add mod">
          <ac:chgData name="Benoit VERHAEGHE" userId="3ef37b2c-be85-445d-8898-858e88ef5f98" providerId="ADAL" clId="{2272674B-1398-4D7B-A422-D62DE36CC39E}" dt="2021-07-15T12:10:51.243" v="3788"/>
          <ac:spMkLst>
            <pc:docMk/>
            <pc:sldMk cId="1170055042" sldId="807"/>
            <ac:spMk id="26" creationId="{FB21E9CF-B3DA-4191-AC6A-BD087DA27F15}"/>
          </ac:spMkLst>
        </pc:spChg>
        <pc:grpChg chg="mod">
          <ac:chgData name="Benoit VERHAEGHE" userId="3ef37b2c-be85-445d-8898-858e88ef5f98" providerId="ADAL" clId="{2272674B-1398-4D7B-A422-D62DE36CC39E}" dt="2021-07-15T12:04:58.749" v="3719" actId="1076"/>
          <ac:grpSpMkLst>
            <pc:docMk/>
            <pc:sldMk cId="1170055042" sldId="807"/>
            <ac:grpSpMk id="14" creationId="{1F0C63C1-9227-4BEB-A96D-6DB0F3C38D6E}"/>
          </ac:grpSpMkLst>
        </pc:grpChg>
        <pc:picChg chg="add mod">
          <ac:chgData name="Benoit VERHAEGHE" userId="3ef37b2c-be85-445d-8898-858e88ef5f98" providerId="ADAL" clId="{2272674B-1398-4D7B-A422-D62DE36CC39E}" dt="2021-07-15T12:12:52.288" v="3794" actId="14100"/>
          <ac:picMkLst>
            <pc:docMk/>
            <pc:sldMk cId="1170055042" sldId="807"/>
            <ac:picMk id="12" creationId="{3EF3F732-87E6-4E58-B84B-B652C7F5471D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15T12:13:56.081" v="3797" actId="1076"/>
        <pc:sldMkLst>
          <pc:docMk/>
          <pc:sldMk cId="2949502784" sldId="808"/>
        </pc:sldMkLst>
        <pc:spChg chg="mod">
          <ac:chgData name="Benoit VERHAEGHE" userId="3ef37b2c-be85-445d-8898-858e88ef5f98" providerId="ADAL" clId="{2272674B-1398-4D7B-A422-D62DE36CC39E}" dt="2021-07-15T12:10:42.002" v="3786"/>
          <ac:spMkLst>
            <pc:docMk/>
            <pc:sldMk cId="2949502784" sldId="808"/>
            <ac:spMk id="2" creationId="{6EEA22C9-776A-45AF-994D-8986D94C942E}"/>
          </ac:spMkLst>
        </pc:spChg>
        <pc:spChg chg="del">
          <ac:chgData name="Benoit VERHAEGHE" userId="3ef37b2c-be85-445d-8898-858e88ef5f98" providerId="ADAL" clId="{2272674B-1398-4D7B-A422-D62DE36CC39E}" dt="2021-07-15T12:05:24.101" v="3739" actId="21"/>
          <ac:spMkLst>
            <pc:docMk/>
            <pc:sldMk cId="2949502784" sldId="808"/>
            <ac:spMk id="17" creationId="{3C15BFDA-74D3-428F-8659-5BFF4E104D09}"/>
          </ac:spMkLst>
        </pc:spChg>
        <pc:spChg chg="add mod">
          <ac:chgData name="Benoit VERHAEGHE" userId="3ef37b2c-be85-445d-8898-858e88ef5f98" providerId="ADAL" clId="{2272674B-1398-4D7B-A422-D62DE36CC39E}" dt="2021-07-15T12:05:35.701" v="3753" actId="1076"/>
          <ac:spMkLst>
            <pc:docMk/>
            <pc:sldMk cId="2949502784" sldId="808"/>
            <ac:spMk id="18" creationId="{C2657C01-717C-4B37-AA27-0E4EEE86C3C0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19" creationId="{46765027-9C4A-47D2-A383-230077413F30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0" creationId="{FE1654B9-9096-467C-A8F1-E7D3DB7B7BFF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1" creationId="{2317CEA6-5BD4-4F65-BA6B-8D0D42DED8FE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2" creationId="{6A995D69-3C8F-487E-8455-376B1FDC9038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3" creationId="{8928486F-96DA-4C83-A9C3-CD989F629392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4" creationId="{A72B70A1-3A0D-4FBE-ABE7-A146EA8DA097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5" creationId="{5EBCB146-E9D3-4D2C-BA5C-8B858A72F198}"/>
          </ac:spMkLst>
        </pc:spChg>
        <pc:spChg chg="add mod">
          <ac:chgData name="Benoit VERHAEGHE" userId="3ef37b2c-be85-445d-8898-858e88ef5f98" providerId="ADAL" clId="{2272674B-1398-4D7B-A422-D62DE36CC39E}" dt="2021-07-15T12:10:51.941" v="3789"/>
          <ac:spMkLst>
            <pc:docMk/>
            <pc:sldMk cId="2949502784" sldId="808"/>
            <ac:spMk id="26" creationId="{9ADD5013-9DE2-42C7-ABA3-751F0FC25A7F}"/>
          </ac:spMkLst>
        </pc:spChg>
        <pc:grpChg chg="mod">
          <ac:chgData name="Benoit VERHAEGHE" userId="3ef37b2c-be85-445d-8898-858e88ef5f98" providerId="ADAL" clId="{2272674B-1398-4D7B-A422-D62DE36CC39E}" dt="2021-07-15T12:05:40.405" v="3754" actId="1076"/>
          <ac:grpSpMkLst>
            <pc:docMk/>
            <pc:sldMk cId="2949502784" sldId="808"/>
            <ac:grpSpMk id="15" creationId="{1FBA046C-9B09-4CE6-898F-54FDE54F1554}"/>
          </ac:grpSpMkLst>
        </pc:grpChg>
        <pc:picChg chg="add mod">
          <ac:chgData name="Benoit VERHAEGHE" userId="3ef37b2c-be85-445d-8898-858e88ef5f98" providerId="ADAL" clId="{2272674B-1398-4D7B-A422-D62DE36CC39E}" dt="2021-07-15T12:13:56.081" v="3797" actId="1076"/>
          <ac:picMkLst>
            <pc:docMk/>
            <pc:sldMk cId="2949502784" sldId="808"/>
            <ac:picMk id="9" creationId="{D651CFEB-A016-4134-9820-9441410E88C9}"/>
          </ac:picMkLst>
        </pc:picChg>
      </pc:sldChg>
      <pc:sldChg chg="addSp delSp modSp add mod">
        <pc:chgData name="Benoit VERHAEGHE" userId="3ef37b2c-be85-445d-8898-858e88ef5f98" providerId="ADAL" clId="{2272674B-1398-4D7B-A422-D62DE36CC39E}" dt="2021-07-22T07:24:10.430" v="3964" actId="114"/>
        <pc:sldMkLst>
          <pc:docMk/>
          <pc:sldMk cId="1018258764" sldId="830"/>
        </pc:sldMkLst>
        <pc:spChg chg="mod">
          <ac:chgData name="Benoit VERHAEGHE" userId="3ef37b2c-be85-445d-8898-858e88ef5f98" providerId="ADAL" clId="{2272674B-1398-4D7B-A422-D62DE36CC39E}" dt="2021-07-22T07:19:28.585" v="3819" actId="208"/>
          <ac:spMkLst>
            <pc:docMk/>
            <pc:sldMk cId="1018258764" sldId="830"/>
            <ac:spMk id="24" creationId="{10320AB3-DDB2-47CC-A552-B4D9293E8153}"/>
          </ac:spMkLst>
        </pc:spChg>
        <pc:spChg chg="add del mod">
          <ac:chgData name="Benoit VERHAEGHE" userId="3ef37b2c-be85-445d-8898-858e88ef5f98" providerId="ADAL" clId="{2272674B-1398-4D7B-A422-D62DE36CC39E}" dt="2021-07-22T07:19:34.876" v="3821" actId="478"/>
          <ac:spMkLst>
            <pc:docMk/>
            <pc:sldMk cId="1018258764" sldId="830"/>
            <ac:spMk id="28" creationId="{61A4A347-FF3C-4C1B-B114-33304CCD69E5}"/>
          </ac:spMkLst>
        </pc:spChg>
        <pc:spChg chg="add del mod">
          <ac:chgData name="Benoit VERHAEGHE" userId="3ef37b2c-be85-445d-8898-858e88ef5f98" providerId="ADAL" clId="{2272674B-1398-4D7B-A422-D62DE36CC39E}" dt="2021-07-22T07:19:34.876" v="3821" actId="478"/>
          <ac:spMkLst>
            <pc:docMk/>
            <pc:sldMk cId="1018258764" sldId="830"/>
            <ac:spMk id="30" creationId="{53887C16-2DB3-47BD-833D-7BD992623F7B}"/>
          </ac:spMkLst>
        </pc:spChg>
        <pc:spChg chg="add mod">
          <ac:chgData name="Benoit VERHAEGHE" userId="3ef37b2c-be85-445d-8898-858e88ef5f98" providerId="ADAL" clId="{2272674B-1398-4D7B-A422-D62DE36CC39E}" dt="2021-07-22T07:24:10.430" v="3964" actId="114"/>
          <ac:spMkLst>
            <pc:docMk/>
            <pc:sldMk cId="1018258764" sldId="830"/>
            <ac:spMk id="31" creationId="{BCF7B09A-7D75-4E83-ABC0-E708A4FB8AEF}"/>
          </ac:spMkLst>
        </pc:spChg>
        <pc:spChg chg="del mod">
          <ac:chgData name="Benoit VERHAEGHE" userId="3ef37b2c-be85-445d-8898-858e88ef5f98" providerId="ADAL" clId="{2272674B-1398-4D7B-A422-D62DE36CC39E}" dt="2021-07-22T07:19:37.399" v="3823" actId="478"/>
          <ac:spMkLst>
            <pc:docMk/>
            <pc:sldMk cId="1018258764" sldId="830"/>
            <ac:spMk id="42" creationId="{86463AB0-7243-4D56-8B1A-5BA4CA444779}"/>
          </ac:spMkLst>
        </pc:spChg>
        <pc:spChg chg="del">
          <ac:chgData name="Benoit VERHAEGHE" userId="3ef37b2c-be85-445d-8898-858e88ef5f98" providerId="ADAL" clId="{2272674B-1398-4D7B-A422-D62DE36CC39E}" dt="2021-07-22T07:19:38.046" v="3824" actId="478"/>
          <ac:spMkLst>
            <pc:docMk/>
            <pc:sldMk cId="1018258764" sldId="830"/>
            <ac:spMk id="43" creationId="{12B77DF9-DA12-4610-9911-01690F39B505}"/>
          </ac:spMkLst>
        </pc:spChg>
      </pc:sldChg>
      <pc:sldChg chg="addSp delSp modSp add mod">
        <pc:chgData name="Benoit VERHAEGHE" userId="3ef37b2c-be85-445d-8898-858e88ef5f98" providerId="ADAL" clId="{2272674B-1398-4D7B-A422-D62DE36CC39E}" dt="2021-07-22T07:25:00.012" v="4030" actId="20577"/>
        <pc:sldMkLst>
          <pc:docMk/>
          <pc:sldMk cId="1791962222" sldId="831"/>
        </pc:sldMkLst>
        <pc:spChg chg="mod">
          <ac:chgData name="Benoit VERHAEGHE" userId="3ef37b2c-be85-445d-8898-858e88ef5f98" providerId="ADAL" clId="{2272674B-1398-4D7B-A422-D62DE36CC39E}" dt="2021-07-22T07:19:57.366" v="3832" actId="208"/>
          <ac:spMkLst>
            <pc:docMk/>
            <pc:sldMk cId="1791962222" sldId="831"/>
            <ac:spMk id="24" creationId="{10320AB3-DDB2-47CC-A552-B4D9293E8153}"/>
          </ac:spMkLst>
        </pc:spChg>
        <pc:spChg chg="add mod">
          <ac:chgData name="Benoit VERHAEGHE" userId="3ef37b2c-be85-445d-8898-858e88ef5f98" providerId="ADAL" clId="{2272674B-1398-4D7B-A422-D62DE36CC39E}" dt="2021-07-22T07:19:55.382" v="3831" actId="208"/>
          <ac:spMkLst>
            <pc:docMk/>
            <pc:sldMk cId="1791962222" sldId="831"/>
            <ac:spMk id="28" creationId="{16F09A45-27A8-449A-9EDB-4899C4403403}"/>
          </ac:spMkLst>
        </pc:spChg>
        <pc:spChg chg="add mod">
          <ac:chgData name="Benoit VERHAEGHE" userId="3ef37b2c-be85-445d-8898-858e88ef5f98" providerId="ADAL" clId="{2272674B-1398-4D7B-A422-D62DE36CC39E}" dt="2021-07-22T07:25:00.012" v="4030" actId="20577"/>
          <ac:spMkLst>
            <pc:docMk/>
            <pc:sldMk cId="1791962222" sldId="831"/>
            <ac:spMk id="30" creationId="{7087E904-9A4A-4331-AD0C-852D4BFE2552}"/>
          </ac:spMkLst>
        </pc:spChg>
        <pc:spChg chg="del">
          <ac:chgData name="Benoit VERHAEGHE" userId="3ef37b2c-be85-445d-8898-858e88ef5f98" providerId="ADAL" clId="{2272674B-1398-4D7B-A422-D62DE36CC39E}" dt="2021-07-22T07:19:50.115" v="3830" actId="478"/>
          <ac:spMkLst>
            <pc:docMk/>
            <pc:sldMk cId="1791962222" sldId="831"/>
            <ac:spMk id="41" creationId="{A3E9203B-8756-46F7-83AE-8A39D8534A6F}"/>
          </ac:spMkLst>
        </pc:spChg>
        <pc:spChg chg="del">
          <ac:chgData name="Benoit VERHAEGHE" userId="3ef37b2c-be85-445d-8898-858e88ef5f98" providerId="ADAL" clId="{2272674B-1398-4D7B-A422-D62DE36CC39E}" dt="2021-07-22T07:19:43.988" v="3827" actId="478"/>
          <ac:spMkLst>
            <pc:docMk/>
            <pc:sldMk cId="1791962222" sldId="831"/>
            <ac:spMk id="43" creationId="{12B77DF9-DA12-4610-9911-01690F39B505}"/>
          </ac:spMkLst>
        </pc:spChg>
      </pc:sldChg>
      <pc:sldChg chg="addSp delSp modSp add mod">
        <pc:chgData name="Benoit VERHAEGHE" userId="3ef37b2c-be85-445d-8898-858e88ef5f98" providerId="ADAL" clId="{2272674B-1398-4D7B-A422-D62DE36CC39E}" dt="2021-07-22T07:24:19.903" v="3967" actId="114"/>
        <pc:sldMkLst>
          <pc:docMk/>
          <pc:sldMk cId="2753330425" sldId="832"/>
        </pc:sldMkLst>
        <pc:spChg chg="mod">
          <ac:chgData name="Benoit VERHAEGHE" userId="3ef37b2c-be85-445d-8898-858e88ef5f98" providerId="ADAL" clId="{2272674B-1398-4D7B-A422-D62DE36CC39E}" dt="2021-07-22T07:20:10.804" v="3836" actId="208"/>
          <ac:spMkLst>
            <pc:docMk/>
            <pc:sldMk cId="2753330425" sldId="832"/>
            <ac:spMk id="24" creationId="{10320AB3-DDB2-47CC-A552-B4D9293E8153}"/>
          </ac:spMkLst>
        </pc:spChg>
        <pc:spChg chg="add mod">
          <ac:chgData name="Benoit VERHAEGHE" userId="3ef37b2c-be85-445d-8898-858e88ef5f98" providerId="ADAL" clId="{2272674B-1398-4D7B-A422-D62DE36CC39E}" dt="2021-07-22T07:24:19.903" v="3967" actId="114"/>
          <ac:spMkLst>
            <pc:docMk/>
            <pc:sldMk cId="2753330425" sldId="832"/>
            <ac:spMk id="28" creationId="{807DC345-C55D-4E04-97DE-F67E072E057D}"/>
          </ac:spMkLst>
        </pc:spChg>
        <pc:spChg chg="del">
          <ac:chgData name="Benoit VERHAEGHE" userId="3ef37b2c-be85-445d-8898-858e88ef5f98" providerId="ADAL" clId="{2272674B-1398-4D7B-A422-D62DE36CC39E}" dt="2021-07-22T07:20:06.565" v="3834" actId="478"/>
          <ac:spMkLst>
            <pc:docMk/>
            <pc:sldMk cId="2753330425" sldId="832"/>
            <ac:spMk id="41" creationId="{A3E9203B-8756-46F7-83AE-8A39D8534A6F}"/>
          </ac:spMkLst>
        </pc:spChg>
        <pc:spChg chg="del">
          <ac:chgData name="Benoit VERHAEGHE" userId="3ef37b2c-be85-445d-8898-858e88ef5f98" providerId="ADAL" clId="{2272674B-1398-4D7B-A422-D62DE36CC39E}" dt="2021-07-22T07:20:07.091" v="3835" actId="478"/>
          <ac:spMkLst>
            <pc:docMk/>
            <pc:sldMk cId="2753330425" sldId="832"/>
            <ac:spMk id="42" creationId="{86463AB0-7243-4D56-8B1A-5BA4CA444779}"/>
          </ac:spMkLst>
        </pc:spChg>
      </pc:sldChg>
      <pc:sldChg chg="add">
        <pc:chgData name="Benoit VERHAEGHE" userId="3ef37b2c-be85-445d-8898-858e88ef5f98" providerId="ADAL" clId="{2272674B-1398-4D7B-A422-D62DE36CC39E}" dt="2021-07-22T07:20:23.186" v="3838"/>
        <pc:sldMkLst>
          <pc:docMk/>
          <pc:sldMk cId="1236263457" sldId="833"/>
        </pc:sldMkLst>
      </pc:sldChg>
      <pc:sldChg chg="addSp delSp modSp add del mod">
        <pc:chgData name="Benoit VERHAEGHE" userId="3ef37b2c-be85-445d-8898-858e88ef5f98" providerId="ADAL" clId="{2272674B-1398-4D7B-A422-D62DE36CC39E}" dt="2021-07-15T09:16:55.338" v="2403" actId="47"/>
        <pc:sldMkLst>
          <pc:docMk/>
          <pc:sldMk cId="2301282888" sldId="3094"/>
        </pc:sldMkLst>
        <pc:spChg chg="add del mod">
          <ac:chgData name="Benoit VERHAEGHE" userId="3ef37b2c-be85-445d-8898-858e88ef5f98" providerId="ADAL" clId="{2272674B-1398-4D7B-A422-D62DE36CC39E}" dt="2021-07-15T09:16:49.226" v="2401"/>
          <ac:spMkLst>
            <pc:docMk/>
            <pc:sldMk cId="2301282888" sldId="3094"/>
            <ac:spMk id="19" creationId="{B801CDE7-83EF-40F5-AC4C-20EDA6858CF1}"/>
          </ac:spMkLst>
        </pc:spChg>
        <pc:spChg chg="add del mod">
          <ac:chgData name="Benoit VERHAEGHE" userId="3ef37b2c-be85-445d-8898-858e88ef5f98" providerId="ADAL" clId="{2272674B-1398-4D7B-A422-D62DE36CC39E}" dt="2021-07-15T09:16:48.899" v="2400"/>
          <ac:spMkLst>
            <pc:docMk/>
            <pc:sldMk cId="2301282888" sldId="3094"/>
            <ac:spMk id="20" creationId="{D50BE404-0CC7-4B20-BA72-7832A79E5F25}"/>
          </ac:spMkLst>
        </pc:spChg>
        <pc:spChg chg="del">
          <ac:chgData name="Benoit VERHAEGHE" userId="3ef37b2c-be85-445d-8898-858e88ef5f98" providerId="ADAL" clId="{2272674B-1398-4D7B-A422-D62DE36CC39E}" dt="2021-07-15T09:16:36.296" v="2395" actId="478"/>
          <ac:spMkLst>
            <pc:docMk/>
            <pc:sldMk cId="2301282888" sldId="3094"/>
            <ac:spMk id="22" creationId="{2D44C2F0-8198-49F0-BDA0-0159A6C0F15A}"/>
          </ac:spMkLst>
        </pc:spChg>
        <pc:grpChg chg="del">
          <ac:chgData name="Benoit VERHAEGHE" userId="3ef37b2c-be85-445d-8898-858e88ef5f98" providerId="ADAL" clId="{2272674B-1398-4D7B-A422-D62DE36CC39E}" dt="2021-07-15T09:16:31.296" v="2394" actId="478"/>
          <ac:grpSpMkLst>
            <pc:docMk/>
            <pc:sldMk cId="2301282888" sldId="3094"/>
            <ac:grpSpMk id="12" creationId="{662E901F-5579-417E-B70D-A57A0640FB9E}"/>
          </ac:grpSpMkLst>
        </pc:grpChg>
      </pc:sldChg>
      <pc:sldMasterChg chg="delSldLayout">
        <pc:chgData name="Benoit VERHAEGHE" userId="3ef37b2c-be85-445d-8898-858e88ef5f98" providerId="ADAL" clId="{2272674B-1398-4D7B-A422-D62DE36CC39E}" dt="2021-07-15T09:16:55.338" v="2403" actId="47"/>
        <pc:sldMasterMkLst>
          <pc:docMk/>
          <pc:sldMasterMk cId="2960821655" sldId="2147483778"/>
        </pc:sldMasterMkLst>
        <pc:sldLayoutChg chg="del">
          <pc:chgData name="Benoit VERHAEGHE" userId="3ef37b2c-be85-445d-8898-858e88ef5f98" providerId="ADAL" clId="{2272674B-1398-4D7B-A422-D62DE36CC39E}" dt="2021-07-15T09:16:55.338" v="2403" actId="47"/>
          <pc:sldLayoutMkLst>
            <pc:docMk/>
            <pc:sldMasterMk cId="2960821655" sldId="2147483778"/>
            <pc:sldLayoutMk cId="2476472932" sldId="2147483809"/>
          </pc:sldLayoutMkLst>
        </pc:sldLayoutChg>
      </pc:sldMasterChg>
    </pc:docChg>
  </pc:docChgLst>
  <pc:docChgLst>
    <pc:chgData name="VERHAEGHE Benoit" userId="3ef37b2c-be85-445d-8898-858e88ef5f98" providerId="ADAL" clId="{6C394A8C-CC2B-4DC3-A68A-24D56E985F8A}"/>
    <pc:docChg chg="addSld modSld sldOrd">
      <pc:chgData name="VERHAEGHE Benoit" userId="3ef37b2c-be85-445d-8898-858e88ef5f98" providerId="ADAL" clId="{6C394A8C-CC2B-4DC3-A68A-24D56E985F8A}" dt="2021-07-12T12:27:13.093" v="89"/>
      <pc:docMkLst>
        <pc:docMk/>
      </pc:docMkLst>
      <pc:sldChg chg="addSp delSp modSp">
        <pc:chgData name="VERHAEGHE Benoit" userId="3ef37b2c-be85-445d-8898-858e88ef5f98" providerId="ADAL" clId="{6C394A8C-CC2B-4DC3-A68A-24D56E985F8A}" dt="2021-07-12T08:50:37.135" v="22"/>
        <pc:sldMkLst>
          <pc:docMk/>
          <pc:sldMk cId="3876945671" sldId="256"/>
        </pc:sldMkLst>
        <pc:spChg chg="add mod">
          <ac:chgData name="VERHAEGHE Benoit" userId="3ef37b2c-be85-445d-8898-858e88ef5f98" providerId="ADAL" clId="{6C394A8C-CC2B-4DC3-A68A-24D56E985F8A}" dt="2021-07-12T08:37:04.882" v="3" actId="767"/>
          <ac:spMkLst>
            <pc:docMk/>
            <pc:sldMk cId="3876945671" sldId="256"/>
            <ac:spMk id="9" creationId="{5F043F0E-B937-4C60-8551-604CED64782B}"/>
          </ac:spMkLst>
        </pc:spChg>
        <pc:spChg chg="add mod">
          <ac:chgData name="VERHAEGHE Benoit" userId="3ef37b2c-be85-445d-8898-858e88ef5f98" providerId="ADAL" clId="{6C394A8C-CC2B-4DC3-A68A-24D56E985F8A}" dt="2021-07-12T08:38:18.453" v="4"/>
          <ac:spMkLst>
            <pc:docMk/>
            <pc:sldMk cId="3876945671" sldId="256"/>
            <ac:spMk id="10" creationId="{2E5BE638-B47B-4516-BCD1-9B141B4A50F3}"/>
          </ac:spMkLst>
        </pc:spChg>
        <pc:spChg chg="add mod">
          <ac:chgData name="VERHAEGHE Benoit" userId="3ef37b2c-be85-445d-8898-858e88ef5f98" providerId="ADAL" clId="{6C394A8C-CC2B-4DC3-A68A-24D56E985F8A}" dt="2021-07-12T08:43:33.452" v="9" actId="164"/>
          <ac:spMkLst>
            <pc:docMk/>
            <pc:sldMk cId="3876945671" sldId="256"/>
            <ac:spMk id="11" creationId="{3C220239-A09A-4657-8F59-C69B2A10D839}"/>
          </ac:spMkLst>
        </pc:spChg>
        <pc:spChg chg="add mod">
          <ac:chgData name="VERHAEGHE Benoit" userId="3ef37b2c-be85-445d-8898-858e88ef5f98" providerId="ADAL" clId="{6C394A8C-CC2B-4DC3-A68A-24D56E985F8A}" dt="2021-07-12T08:39:18.948" v="6"/>
          <ac:spMkLst>
            <pc:docMk/>
            <pc:sldMk cId="3876945671" sldId="256"/>
            <ac:spMk id="12" creationId="{CCD5ABCA-1503-4336-A8A6-8A2D0A109BB1}"/>
          </ac:spMkLst>
        </pc:spChg>
        <pc:spChg chg="add mod">
          <ac:chgData name="VERHAEGHE Benoit" userId="3ef37b2c-be85-445d-8898-858e88ef5f98" providerId="ADAL" clId="{6C394A8C-CC2B-4DC3-A68A-24D56E985F8A}" dt="2021-07-12T08:40:36.828" v="7"/>
          <ac:spMkLst>
            <pc:docMk/>
            <pc:sldMk cId="3876945671" sldId="256"/>
            <ac:spMk id="13" creationId="{412B4C5C-E93B-4EDA-9B78-D65810975029}"/>
          </ac:spMkLst>
        </pc:spChg>
        <pc:spChg chg="add mod">
          <ac:chgData name="VERHAEGHE Benoit" userId="3ef37b2c-be85-445d-8898-858e88ef5f98" providerId="ADAL" clId="{6C394A8C-CC2B-4DC3-A68A-24D56E985F8A}" dt="2021-07-12T08:43:33.452" v="9" actId="164"/>
          <ac:spMkLst>
            <pc:docMk/>
            <pc:sldMk cId="3876945671" sldId="256"/>
            <ac:spMk id="14" creationId="{07205B2D-9800-4507-9D3E-52FA34AF9CFA}"/>
          </ac:spMkLst>
        </pc:spChg>
        <pc:spChg chg="add mod">
          <ac:chgData name="VERHAEGHE Benoit" userId="3ef37b2c-be85-445d-8898-858e88ef5f98" providerId="ADAL" clId="{6C394A8C-CC2B-4DC3-A68A-24D56E985F8A}" dt="2021-07-12T08:44:42.640" v="11" actId="571"/>
          <ac:spMkLst>
            <pc:docMk/>
            <pc:sldMk cId="3876945671" sldId="256"/>
            <ac:spMk id="16" creationId="{D8A74DDC-8319-4CAA-9B51-8AAF412F88C8}"/>
          </ac:spMkLst>
        </pc:spChg>
        <pc:spChg chg="add mod">
          <ac:chgData name="VERHAEGHE Benoit" userId="3ef37b2c-be85-445d-8898-858e88ef5f98" providerId="ADAL" clId="{6C394A8C-CC2B-4DC3-A68A-24D56E985F8A}" dt="2021-07-12T08:44:42.640" v="11" actId="571"/>
          <ac:spMkLst>
            <pc:docMk/>
            <pc:sldMk cId="3876945671" sldId="256"/>
            <ac:spMk id="17" creationId="{4145FFCA-54D1-4AFB-B1FB-045126324074}"/>
          </ac:spMkLst>
        </pc:spChg>
        <pc:spChg chg="add mod">
          <ac:chgData name="VERHAEGHE Benoit" userId="3ef37b2c-be85-445d-8898-858e88ef5f98" providerId="ADAL" clId="{6C394A8C-CC2B-4DC3-A68A-24D56E985F8A}" dt="2021-07-12T08:44:42.640" v="11" actId="571"/>
          <ac:spMkLst>
            <pc:docMk/>
            <pc:sldMk cId="3876945671" sldId="256"/>
            <ac:spMk id="18" creationId="{12A66C23-D152-46F9-8227-5779EB8CD676}"/>
          </ac:spMkLst>
        </pc:spChg>
        <pc:spChg chg="del">
          <ac:chgData name="VERHAEGHE Benoit" userId="3ef37b2c-be85-445d-8898-858e88ef5f98" providerId="ADAL" clId="{6C394A8C-CC2B-4DC3-A68A-24D56E985F8A}" dt="2021-07-12T08:50:37.135" v="22"/>
          <ac:spMkLst>
            <pc:docMk/>
            <pc:sldMk cId="3876945671" sldId="256"/>
            <ac:spMk id="19" creationId="{2A2F4890-4976-4715-8489-5E2EC404EDD4}"/>
          </ac:spMkLst>
        </pc:spChg>
        <pc:grpChg chg="add mod">
          <ac:chgData name="VERHAEGHE Benoit" userId="3ef37b2c-be85-445d-8898-858e88ef5f98" providerId="ADAL" clId="{6C394A8C-CC2B-4DC3-A68A-24D56E985F8A}" dt="2021-07-12T08:43:33.452" v="9" actId="164"/>
          <ac:grpSpMkLst>
            <pc:docMk/>
            <pc:sldMk cId="3876945671" sldId="256"/>
            <ac:grpSpMk id="15" creationId="{A6A9EC24-339A-4D34-86BD-DB9495FFA93F}"/>
          </ac:grpSpMkLst>
        </pc:grpChg>
        <pc:picChg chg="add mod">
          <ac:chgData name="VERHAEGHE Benoit" userId="3ef37b2c-be85-445d-8898-858e88ef5f98" providerId="ADAL" clId="{6C394A8C-CC2B-4DC3-A68A-24D56E985F8A}" dt="2021-07-12T08:24:27.764" v="0"/>
          <ac:picMkLst>
            <pc:docMk/>
            <pc:sldMk cId="3876945671" sldId="256"/>
            <ac:picMk id="4" creationId="{FCD9D08E-814D-4752-931A-B70E376C4FA6}"/>
          </ac:picMkLst>
        </pc:picChg>
        <pc:picChg chg="add mod">
          <ac:chgData name="VERHAEGHE Benoit" userId="3ef37b2c-be85-445d-8898-858e88ef5f98" providerId="ADAL" clId="{6C394A8C-CC2B-4DC3-A68A-24D56E985F8A}" dt="2021-07-12T08:24:41.954" v="1"/>
          <ac:picMkLst>
            <pc:docMk/>
            <pc:sldMk cId="3876945671" sldId="256"/>
            <ac:picMk id="6" creationId="{24520DBF-6020-4F55-83AC-80964F3D2D59}"/>
          </ac:picMkLst>
        </pc:picChg>
        <pc:picChg chg="add mod">
          <ac:chgData name="VERHAEGHE Benoit" userId="3ef37b2c-be85-445d-8898-858e88ef5f98" providerId="ADAL" clId="{6C394A8C-CC2B-4DC3-A68A-24D56E985F8A}" dt="2021-07-12T08:31:41.563" v="2"/>
          <ac:picMkLst>
            <pc:docMk/>
            <pc:sldMk cId="3876945671" sldId="256"/>
            <ac:picMk id="8" creationId="{6801D799-CFC8-4FDA-AE0C-012EF868D87C}"/>
          </ac:picMkLst>
        </pc:picChg>
      </pc:sldChg>
      <pc:sldChg chg="addSp modSp">
        <pc:chgData name="VERHAEGHE Benoit" userId="3ef37b2c-be85-445d-8898-858e88ef5f98" providerId="ADAL" clId="{6C394A8C-CC2B-4DC3-A68A-24D56E985F8A}" dt="2021-07-12T12:27:13.093" v="89"/>
        <pc:sldMkLst>
          <pc:docMk/>
          <pc:sldMk cId="2870448144" sldId="257"/>
        </pc:sldMkLst>
        <pc:spChg chg="add mod">
          <ac:chgData name="VERHAEGHE Benoit" userId="3ef37b2c-be85-445d-8898-858e88ef5f98" providerId="ADAL" clId="{6C394A8C-CC2B-4DC3-A68A-24D56E985F8A}" dt="2021-07-12T11:10:53.508" v="24" actId="571"/>
          <ac:spMkLst>
            <pc:docMk/>
            <pc:sldMk cId="2870448144" sldId="257"/>
            <ac:spMk id="9" creationId="{F29EC34D-5A19-4E91-A177-103CADDB2548}"/>
          </ac:spMkLst>
        </pc:spChg>
        <pc:spChg chg="add mod">
          <ac:chgData name="VERHAEGHE Benoit" userId="3ef37b2c-be85-445d-8898-858e88ef5f98" providerId="ADAL" clId="{6C394A8C-CC2B-4DC3-A68A-24D56E985F8A}" dt="2021-07-12T11:14:32.348" v="27" actId="164"/>
          <ac:spMkLst>
            <pc:docMk/>
            <pc:sldMk cId="2870448144" sldId="257"/>
            <ac:spMk id="13" creationId="{45850369-4645-480C-94B5-E6245BD14D7E}"/>
          </ac:spMkLst>
        </pc:spChg>
        <pc:spChg chg="add mod">
          <ac:chgData name="VERHAEGHE Benoit" userId="3ef37b2c-be85-445d-8898-858e88ef5f98" providerId="ADAL" clId="{6C394A8C-CC2B-4DC3-A68A-24D56E985F8A}" dt="2021-07-12T11:15:18.009" v="29" actId="164"/>
          <ac:spMkLst>
            <pc:docMk/>
            <pc:sldMk cId="2870448144" sldId="257"/>
            <ac:spMk id="15" creationId="{044651BB-417B-445F-8F87-5ADA407CF855}"/>
          </ac:spMkLst>
        </pc:spChg>
        <pc:spChg chg="add mod">
          <ac:chgData name="VERHAEGHE Benoit" userId="3ef37b2c-be85-445d-8898-858e88ef5f98" providerId="ADAL" clId="{6C394A8C-CC2B-4DC3-A68A-24D56E985F8A}" dt="2021-07-12T11:45:32.256" v="64" actId="206"/>
          <ac:spMkLst>
            <pc:docMk/>
            <pc:sldMk cId="2870448144" sldId="257"/>
            <ac:spMk id="17" creationId="{17CB0057-776D-4F5E-B75A-D18488BBAF42}"/>
          </ac:spMkLst>
        </pc:spChg>
        <pc:spChg chg="mod">
          <ac:chgData name="VERHAEGHE Benoit" userId="3ef37b2c-be85-445d-8898-858e88ef5f98" providerId="ADAL" clId="{6C394A8C-CC2B-4DC3-A68A-24D56E985F8A}" dt="2021-07-12T11:44:00.445" v="54" actId="206"/>
          <ac:spMkLst>
            <pc:docMk/>
            <pc:sldMk cId="2870448144" sldId="257"/>
            <ac:spMk id="18" creationId="{72FAFBCB-18C1-4ED0-B4CB-B6CF40562CAE}"/>
          </ac:spMkLst>
        </pc:spChg>
        <pc:spChg chg="add mod">
          <ac:chgData name="VERHAEGHE Benoit" userId="3ef37b2c-be85-445d-8898-858e88ef5f98" providerId="ADAL" clId="{6C394A8C-CC2B-4DC3-A68A-24D56E985F8A}" dt="2021-07-12T12:25:06.521" v="84"/>
          <ac:spMkLst>
            <pc:docMk/>
            <pc:sldMk cId="2870448144" sldId="257"/>
            <ac:spMk id="33" creationId="{9A48A3EC-5567-4C7D-BF88-311358F83D6B}"/>
          </ac:spMkLst>
        </pc:spChg>
        <pc:spChg chg="add mod">
          <ac:chgData name="VERHAEGHE Benoit" userId="3ef37b2c-be85-445d-8898-858e88ef5f98" providerId="ADAL" clId="{6C394A8C-CC2B-4DC3-A68A-24D56E985F8A}" dt="2021-07-12T12:26:03.480" v="85"/>
          <ac:spMkLst>
            <pc:docMk/>
            <pc:sldMk cId="2870448144" sldId="257"/>
            <ac:spMk id="34" creationId="{52CAA656-5D49-4C12-BB46-A4F70744C4FA}"/>
          </ac:spMkLst>
        </pc:spChg>
        <pc:spChg chg="add mod">
          <ac:chgData name="VERHAEGHE Benoit" userId="3ef37b2c-be85-445d-8898-858e88ef5f98" providerId="ADAL" clId="{6C394A8C-CC2B-4DC3-A68A-24D56E985F8A}" dt="2021-07-12T12:26:31.436" v="86"/>
          <ac:spMkLst>
            <pc:docMk/>
            <pc:sldMk cId="2870448144" sldId="257"/>
            <ac:spMk id="35" creationId="{D3F95586-C3CD-40C3-8EDF-E436FCA15539}"/>
          </ac:spMkLst>
        </pc:spChg>
        <pc:spChg chg="add mod">
          <ac:chgData name="VERHAEGHE Benoit" userId="3ef37b2c-be85-445d-8898-858e88ef5f98" providerId="ADAL" clId="{6C394A8C-CC2B-4DC3-A68A-24D56E985F8A}" dt="2021-07-12T12:26:42.070" v="87"/>
          <ac:spMkLst>
            <pc:docMk/>
            <pc:sldMk cId="2870448144" sldId="257"/>
            <ac:spMk id="36" creationId="{61D868C9-0770-456A-A5B1-D51309A4C7B1}"/>
          </ac:spMkLst>
        </pc:spChg>
        <pc:spChg chg="add mod">
          <ac:chgData name="VERHAEGHE Benoit" userId="3ef37b2c-be85-445d-8898-858e88ef5f98" providerId="ADAL" clId="{6C394A8C-CC2B-4DC3-A68A-24D56E985F8A}" dt="2021-07-12T12:26:56.620" v="88"/>
          <ac:spMkLst>
            <pc:docMk/>
            <pc:sldMk cId="2870448144" sldId="257"/>
            <ac:spMk id="37" creationId="{D5452C52-75C5-4CDF-91F2-BEB66710169F}"/>
          </ac:spMkLst>
        </pc:spChg>
        <pc:spChg chg="add mod">
          <ac:chgData name="VERHAEGHE Benoit" userId="3ef37b2c-be85-445d-8898-858e88ef5f98" providerId="ADAL" clId="{6C394A8C-CC2B-4DC3-A68A-24D56E985F8A}" dt="2021-07-12T12:27:13.093" v="89"/>
          <ac:spMkLst>
            <pc:docMk/>
            <pc:sldMk cId="2870448144" sldId="257"/>
            <ac:spMk id="38" creationId="{B954F5F8-E2B9-49F8-AB8C-7092B6959487}"/>
          </ac:spMkLst>
        </pc:spChg>
        <pc:grpChg chg="add mod">
          <ac:chgData name="VERHAEGHE Benoit" userId="3ef37b2c-be85-445d-8898-858e88ef5f98" providerId="ADAL" clId="{6C394A8C-CC2B-4DC3-A68A-24D56E985F8A}" dt="2021-07-12T11:14:32.348" v="27" actId="164"/>
          <ac:grpSpMkLst>
            <pc:docMk/>
            <pc:sldMk cId="2870448144" sldId="257"/>
            <ac:grpSpMk id="14" creationId="{B7F85BBD-05E9-44E2-A280-6A60EE863E16}"/>
          </ac:grpSpMkLst>
        </pc:grpChg>
        <pc:grpChg chg="add mod">
          <ac:chgData name="VERHAEGHE Benoit" userId="3ef37b2c-be85-445d-8898-858e88ef5f98" providerId="ADAL" clId="{6C394A8C-CC2B-4DC3-A68A-24D56E985F8A}" dt="2021-07-12T11:15:18.009" v="29" actId="164"/>
          <ac:grpSpMkLst>
            <pc:docMk/>
            <pc:sldMk cId="2870448144" sldId="257"/>
            <ac:grpSpMk id="16" creationId="{7DD47970-E32B-49F6-9A8F-53A71604126C}"/>
          </ac:grpSpMkLst>
        </pc:grpChg>
        <pc:picChg chg="add mod">
          <ac:chgData name="VERHAEGHE Benoit" userId="3ef37b2c-be85-445d-8898-858e88ef5f98" providerId="ADAL" clId="{6C394A8C-CC2B-4DC3-A68A-24D56E985F8A}" dt="2021-07-12T11:14:32.348" v="27" actId="164"/>
          <ac:picMkLst>
            <pc:docMk/>
            <pc:sldMk cId="2870448144" sldId="257"/>
            <ac:picMk id="7" creationId="{A18C2989-F7F8-4E62-A213-0BE597220F10}"/>
          </ac:picMkLst>
        </pc:picChg>
        <pc:picChg chg="add mod">
          <ac:chgData name="VERHAEGHE Benoit" userId="3ef37b2c-be85-445d-8898-858e88ef5f98" providerId="ADAL" clId="{6C394A8C-CC2B-4DC3-A68A-24D56E985F8A}" dt="2021-07-12T11:15:18.009" v="29" actId="164"/>
          <ac:picMkLst>
            <pc:docMk/>
            <pc:sldMk cId="2870448144" sldId="257"/>
            <ac:picMk id="12" creationId="{F708695C-A988-491F-AF0E-C481CDD3497E}"/>
          </ac:picMkLst>
        </pc:picChg>
        <pc:picChg chg="add mod">
          <ac:chgData name="VERHAEGHE Benoit" userId="3ef37b2c-be85-445d-8898-858e88ef5f98" providerId="ADAL" clId="{6C394A8C-CC2B-4DC3-A68A-24D56E985F8A}" dt="2021-07-12T11:46:02.603" v="65" actId="931"/>
          <ac:picMkLst>
            <pc:docMk/>
            <pc:sldMk cId="2870448144" sldId="257"/>
            <ac:picMk id="20" creationId="{9F6799B3-B27C-46B7-9492-681699CC8A34}"/>
          </ac:picMkLst>
        </pc:picChg>
        <pc:picChg chg="add mod">
          <ac:chgData name="VERHAEGHE Benoit" userId="3ef37b2c-be85-445d-8898-858e88ef5f98" providerId="ADAL" clId="{6C394A8C-CC2B-4DC3-A68A-24D56E985F8A}" dt="2021-07-12T11:46:31.110" v="66" actId="931"/>
          <ac:picMkLst>
            <pc:docMk/>
            <pc:sldMk cId="2870448144" sldId="257"/>
            <ac:picMk id="22" creationId="{1EF23A1A-E5C5-4CC1-80F0-586C01A252EB}"/>
          </ac:picMkLst>
        </pc:picChg>
        <pc:picChg chg="add mod">
          <ac:chgData name="VERHAEGHE Benoit" userId="3ef37b2c-be85-445d-8898-858e88ef5f98" providerId="ADAL" clId="{6C394A8C-CC2B-4DC3-A68A-24D56E985F8A}" dt="2021-07-12T11:46:46.942" v="67"/>
          <ac:picMkLst>
            <pc:docMk/>
            <pc:sldMk cId="2870448144" sldId="257"/>
            <ac:picMk id="23" creationId="{50B788F2-A3E9-47DE-B084-7B8A9933255D}"/>
          </ac:picMkLst>
        </pc:picChg>
        <pc:picChg chg="add mod">
          <ac:chgData name="VERHAEGHE Benoit" userId="3ef37b2c-be85-445d-8898-858e88ef5f98" providerId="ADAL" clId="{6C394A8C-CC2B-4DC3-A68A-24D56E985F8A}" dt="2021-07-12T11:47:23.745" v="68" actId="931"/>
          <ac:picMkLst>
            <pc:docMk/>
            <pc:sldMk cId="2870448144" sldId="257"/>
            <ac:picMk id="25" creationId="{0D56A6CB-A21E-4472-AA82-AA01BD4DAD9B}"/>
          </ac:picMkLst>
        </pc:picChg>
        <pc:picChg chg="add mod">
          <ac:chgData name="VERHAEGHE Benoit" userId="3ef37b2c-be85-445d-8898-858e88ef5f98" providerId="ADAL" clId="{6C394A8C-CC2B-4DC3-A68A-24D56E985F8A}" dt="2021-07-12T11:47:23.745" v="68" actId="931"/>
          <ac:picMkLst>
            <pc:docMk/>
            <pc:sldMk cId="2870448144" sldId="257"/>
            <ac:picMk id="27" creationId="{408D45BC-9CAC-4483-89F3-8ED9D2F7C8C8}"/>
          </ac:picMkLst>
        </pc:picChg>
        <pc:picChg chg="add mod">
          <ac:chgData name="VERHAEGHE Benoit" userId="3ef37b2c-be85-445d-8898-858e88ef5f98" providerId="ADAL" clId="{6C394A8C-CC2B-4DC3-A68A-24D56E985F8A}" dt="2021-07-12T11:47:39.817" v="69"/>
          <ac:picMkLst>
            <pc:docMk/>
            <pc:sldMk cId="2870448144" sldId="257"/>
            <ac:picMk id="28" creationId="{7DC123A7-43E3-4814-834D-26E8A22FD1C6}"/>
          </ac:picMkLst>
        </pc:picChg>
        <pc:picChg chg="add mod">
          <ac:chgData name="VERHAEGHE Benoit" userId="3ef37b2c-be85-445d-8898-858e88ef5f98" providerId="ADAL" clId="{6C394A8C-CC2B-4DC3-A68A-24D56E985F8A}" dt="2021-07-12T11:49:09.886" v="70" actId="931"/>
          <ac:picMkLst>
            <pc:docMk/>
            <pc:sldMk cId="2870448144" sldId="257"/>
            <ac:picMk id="30" creationId="{3D9190D8-0C89-4798-A8E6-3109DBA7D4C9}"/>
          </ac:picMkLst>
        </pc:picChg>
        <pc:picChg chg="add mod">
          <ac:chgData name="VERHAEGHE Benoit" userId="3ef37b2c-be85-445d-8898-858e88ef5f98" providerId="ADAL" clId="{6C394A8C-CC2B-4DC3-A68A-24D56E985F8A}" dt="2021-07-12T11:49:09.886" v="70" actId="931"/>
          <ac:picMkLst>
            <pc:docMk/>
            <pc:sldMk cId="2870448144" sldId="257"/>
            <ac:picMk id="32" creationId="{AF37A7D1-CBE8-48CC-834B-D0375252692F}"/>
          </ac:picMkLst>
        </pc:picChg>
      </pc:sldChg>
      <pc:sldChg chg="add ord">
        <pc:chgData name="VERHAEGHE Benoit" userId="3ef37b2c-be85-445d-8898-858e88ef5f98" providerId="ADAL" clId="{6C394A8C-CC2B-4DC3-A68A-24D56E985F8A}" dt="2021-07-12T11:51:44.757" v="72"/>
        <pc:sldMkLst>
          <pc:docMk/>
          <pc:sldMk cId="146024762" sldId="734"/>
        </pc:sldMkLst>
      </pc:sldChg>
      <pc:sldChg chg="addSp delSp modSp add">
        <pc:chgData name="VERHAEGHE Benoit" userId="3ef37b2c-be85-445d-8898-858e88ef5f98" providerId="ADAL" clId="{6C394A8C-CC2B-4DC3-A68A-24D56E985F8A}" dt="2021-07-12T08:50:36.782" v="21"/>
        <pc:sldMkLst>
          <pc:docMk/>
          <pc:sldMk cId="3586165956" sldId="747"/>
        </pc:sldMkLst>
        <pc:spChg chg="del">
          <ac:chgData name="VERHAEGHE Benoit" userId="3ef37b2c-be85-445d-8898-858e88ef5f98" providerId="ADAL" clId="{6C394A8C-CC2B-4DC3-A68A-24D56E985F8A}" dt="2021-07-12T08:46:21.250" v="17"/>
          <ac:spMkLst>
            <pc:docMk/>
            <pc:sldMk cId="3586165956" sldId="747"/>
            <ac:spMk id="11" creationId="{00000000-0000-0000-0000-000000000000}"/>
          </ac:spMkLst>
        </pc:spChg>
        <pc:spChg chg="del">
          <ac:chgData name="VERHAEGHE Benoit" userId="3ef37b2c-be85-445d-8898-858e88ef5f98" providerId="ADAL" clId="{6C394A8C-CC2B-4DC3-A68A-24D56E985F8A}" dt="2021-07-12T08:46:21.255" v="18"/>
          <ac:spMkLst>
            <pc:docMk/>
            <pc:sldMk cId="3586165956" sldId="747"/>
            <ac:spMk id="12" creationId="{00000000-0000-0000-0000-000000000000}"/>
          </ac:spMkLst>
        </pc:spChg>
        <pc:spChg chg="del">
          <ac:chgData name="VERHAEGHE Benoit" userId="3ef37b2c-be85-445d-8898-858e88ef5f98" providerId="ADAL" clId="{6C394A8C-CC2B-4DC3-A68A-24D56E985F8A}" dt="2021-07-12T08:46:21.255" v="19"/>
          <ac:spMkLst>
            <pc:docMk/>
            <pc:sldMk cId="3586165956" sldId="747"/>
            <ac:spMk id="13" creationId="{00000000-0000-0000-0000-000000000000}"/>
          </ac:spMkLst>
        </pc:spChg>
        <pc:spChg chg="add del mod">
          <ac:chgData name="VERHAEGHE Benoit" userId="3ef37b2c-be85-445d-8898-858e88ef5f98" providerId="ADAL" clId="{6C394A8C-CC2B-4DC3-A68A-24D56E985F8A}" dt="2021-07-12T08:50:36.782" v="21"/>
          <ac:spMkLst>
            <pc:docMk/>
            <pc:sldMk cId="3586165956" sldId="747"/>
            <ac:spMk id="17" creationId="{66090BA7-DAC9-4E95-9925-557DFEF357D2}"/>
          </ac:spMkLst>
        </pc:spChg>
      </pc:sldChg>
      <pc:sldChg chg="addSp">
        <pc:chgData name="VERHAEGHE Benoit" userId="3ef37b2c-be85-445d-8898-858e88ef5f98" providerId="ADAL" clId="{6C394A8C-CC2B-4DC3-A68A-24D56E985F8A}" dt="2021-07-12T08:50:37.135" v="22"/>
        <pc:sldMkLst>
          <pc:docMk/>
          <pc:sldMk cId="2348053445" sldId="748"/>
        </pc:sldMkLst>
        <pc:spChg chg="add">
          <ac:chgData name="VERHAEGHE Benoit" userId="3ef37b2c-be85-445d-8898-858e88ef5f98" providerId="ADAL" clId="{6C394A8C-CC2B-4DC3-A68A-24D56E985F8A}" dt="2021-07-12T08:50:37.135" v="22"/>
          <ac:spMkLst>
            <pc:docMk/>
            <pc:sldMk cId="2348053445" sldId="748"/>
            <ac:spMk id="5" creationId="{1121A43F-C7B8-47F9-BA89-09C6AD662F8C}"/>
          </ac:spMkLst>
        </pc:spChg>
      </pc:sldChg>
      <pc:sldChg chg="addSp modSp">
        <pc:chgData name="VERHAEGHE Benoit" userId="3ef37b2c-be85-445d-8898-858e88ef5f98" providerId="ADAL" clId="{6C394A8C-CC2B-4DC3-A68A-24D56E985F8A}" dt="2021-07-12T12:24:45.473" v="83"/>
        <pc:sldMkLst>
          <pc:docMk/>
          <pc:sldMk cId="3207802238" sldId="748"/>
        </pc:sldMkLst>
        <pc:spChg chg="add mod">
          <ac:chgData name="VERHAEGHE Benoit" userId="3ef37b2c-be85-445d-8898-858e88ef5f98" providerId="ADAL" clId="{6C394A8C-CC2B-4DC3-A68A-24D56E985F8A}" dt="2021-07-12T12:24:45.473" v="83"/>
          <ac:spMkLst>
            <pc:docMk/>
            <pc:sldMk cId="3207802238" sldId="748"/>
            <ac:spMk id="6" creationId="{4278A3C5-855F-426E-A5F8-FF60BFD238FD}"/>
          </ac:spMkLst>
        </pc:spChg>
      </pc:sldChg>
      <pc:sldChg chg="addSp modSp">
        <pc:chgData name="VERHAEGHE Benoit" userId="3ef37b2c-be85-445d-8898-858e88ef5f98" providerId="ADAL" clId="{6C394A8C-CC2B-4DC3-A68A-24D56E985F8A}" dt="2021-07-12T12:18:13.069" v="79"/>
        <pc:sldMkLst>
          <pc:docMk/>
          <pc:sldMk cId="2505168737" sldId="755"/>
        </pc:sldMkLst>
        <pc:spChg chg="add mod">
          <ac:chgData name="VERHAEGHE Benoit" userId="3ef37b2c-be85-445d-8898-858e88ef5f98" providerId="ADAL" clId="{6C394A8C-CC2B-4DC3-A68A-24D56E985F8A}" dt="2021-07-12T11:59:53.716" v="76"/>
          <ac:spMkLst>
            <pc:docMk/>
            <pc:sldMk cId="2505168737" sldId="755"/>
            <ac:spMk id="6" creationId="{2955AF3F-E25D-4A4C-B162-CFA25FF51131}"/>
          </ac:spMkLst>
        </pc:spChg>
        <pc:spChg chg="add mod">
          <ac:chgData name="VERHAEGHE Benoit" userId="3ef37b2c-be85-445d-8898-858e88ef5f98" providerId="ADAL" clId="{6C394A8C-CC2B-4DC3-A68A-24D56E985F8A}" dt="2021-07-12T11:56:32.648" v="73"/>
          <ac:spMkLst>
            <pc:docMk/>
            <pc:sldMk cId="2505168737" sldId="755"/>
            <ac:spMk id="7" creationId="{598973D2-A280-4D2A-B79B-79DD0729DF0E}"/>
          </ac:spMkLst>
        </pc:spChg>
        <pc:spChg chg="add mod">
          <ac:chgData name="VERHAEGHE Benoit" userId="3ef37b2c-be85-445d-8898-858e88ef5f98" providerId="ADAL" clId="{6C394A8C-CC2B-4DC3-A68A-24D56E985F8A}" dt="2021-07-12T12:14:06.103" v="77"/>
          <ac:spMkLst>
            <pc:docMk/>
            <pc:sldMk cId="2505168737" sldId="755"/>
            <ac:spMk id="11" creationId="{27B02606-038E-44FF-88C4-D66F0F41B247}"/>
          </ac:spMkLst>
        </pc:spChg>
        <pc:spChg chg="add mod">
          <ac:chgData name="VERHAEGHE Benoit" userId="3ef37b2c-be85-445d-8898-858e88ef5f98" providerId="ADAL" clId="{6C394A8C-CC2B-4DC3-A68A-24D56E985F8A}" dt="2021-07-12T12:17:55.736" v="78" actId="767"/>
          <ac:spMkLst>
            <pc:docMk/>
            <pc:sldMk cId="2505168737" sldId="755"/>
            <ac:spMk id="12" creationId="{81D3917C-38A0-4689-9252-38758A95F19F}"/>
          </ac:spMkLst>
        </pc:spChg>
        <pc:spChg chg="add mod">
          <ac:chgData name="VERHAEGHE Benoit" userId="3ef37b2c-be85-445d-8898-858e88ef5f98" providerId="ADAL" clId="{6C394A8C-CC2B-4DC3-A68A-24D56E985F8A}" dt="2021-07-12T12:18:13.069" v="79"/>
          <ac:spMkLst>
            <pc:docMk/>
            <pc:sldMk cId="2505168737" sldId="755"/>
            <ac:spMk id="13" creationId="{22B6A8D0-DBEE-45AB-B785-450BFA69D883}"/>
          </ac:spMkLst>
        </pc:spChg>
      </pc:sldChg>
      <pc:sldChg chg="addSp modSp">
        <pc:chgData name="VERHAEGHE Benoit" userId="3ef37b2c-be85-445d-8898-858e88ef5f98" providerId="ADAL" clId="{6C394A8C-CC2B-4DC3-A68A-24D56E985F8A}" dt="2021-07-12T12:19:47.983" v="82"/>
        <pc:sldMkLst>
          <pc:docMk/>
          <pc:sldMk cId="3163200536" sldId="756"/>
        </pc:sldMkLst>
        <pc:spChg chg="add mod">
          <ac:chgData name="VERHAEGHE Benoit" userId="3ef37b2c-be85-445d-8898-858e88ef5f98" providerId="ADAL" clId="{6C394A8C-CC2B-4DC3-A68A-24D56E985F8A}" dt="2021-07-12T12:18:47.933" v="80"/>
          <ac:spMkLst>
            <pc:docMk/>
            <pc:sldMk cId="3163200536" sldId="756"/>
            <ac:spMk id="6" creationId="{19CB4DD8-35C4-46D8-AC01-BCF9873B76A6}"/>
          </ac:spMkLst>
        </pc:spChg>
        <pc:spChg chg="add mod">
          <ac:chgData name="VERHAEGHE Benoit" userId="3ef37b2c-be85-445d-8898-858e88ef5f98" providerId="ADAL" clId="{6C394A8C-CC2B-4DC3-A68A-24D56E985F8A}" dt="2021-07-12T12:18:47.933" v="80"/>
          <ac:spMkLst>
            <pc:docMk/>
            <pc:sldMk cId="3163200536" sldId="756"/>
            <ac:spMk id="7" creationId="{CB16A631-9EE8-4D97-B697-4AB7663BA517}"/>
          </ac:spMkLst>
        </pc:spChg>
        <pc:spChg chg="add mod">
          <ac:chgData name="VERHAEGHE Benoit" userId="3ef37b2c-be85-445d-8898-858e88ef5f98" providerId="ADAL" clId="{6C394A8C-CC2B-4DC3-A68A-24D56E985F8A}" dt="2021-07-12T12:18:47.933" v="80"/>
          <ac:spMkLst>
            <pc:docMk/>
            <pc:sldMk cId="3163200536" sldId="756"/>
            <ac:spMk id="8" creationId="{0DAF7359-9F43-4C15-AD32-C9D7B16E30D2}"/>
          </ac:spMkLst>
        </pc:spChg>
        <pc:spChg chg="add mod">
          <ac:chgData name="VERHAEGHE Benoit" userId="3ef37b2c-be85-445d-8898-858e88ef5f98" providerId="ADAL" clId="{6C394A8C-CC2B-4DC3-A68A-24D56E985F8A}" dt="2021-07-12T12:18:47.933" v="80"/>
          <ac:spMkLst>
            <pc:docMk/>
            <pc:sldMk cId="3163200536" sldId="756"/>
            <ac:spMk id="9" creationId="{CDECD206-2C8A-4DBF-BE17-EA6D623654B5}"/>
          </ac:spMkLst>
        </pc:spChg>
        <pc:spChg chg="add mod">
          <ac:chgData name="VERHAEGHE Benoit" userId="3ef37b2c-be85-445d-8898-858e88ef5f98" providerId="ADAL" clId="{6C394A8C-CC2B-4DC3-A68A-24D56E985F8A}" dt="2021-07-12T12:19:47.983" v="82"/>
          <ac:spMkLst>
            <pc:docMk/>
            <pc:sldMk cId="3163200536" sldId="756"/>
            <ac:spMk id="10" creationId="{3552C589-1D91-4029-A1AC-EF30C0DE8180}"/>
          </ac:spMkLst>
        </pc:spChg>
      </pc:sldChg>
      <pc:sldChg chg="addSp modSp">
        <pc:chgData name="VERHAEGHE Benoit" userId="3ef37b2c-be85-445d-8898-858e88ef5f98" providerId="ADAL" clId="{6C394A8C-CC2B-4DC3-A68A-24D56E985F8A}" dt="2021-07-12T12:19:05.128" v="81"/>
        <pc:sldMkLst>
          <pc:docMk/>
          <pc:sldMk cId="83940545" sldId="757"/>
        </pc:sldMkLst>
        <pc:spChg chg="add mod">
          <ac:chgData name="VERHAEGHE Benoit" userId="3ef37b2c-be85-445d-8898-858e88ef5f98" providerId="ADAL" clId="{6C394A8C-CC2B-4DC3-A68A-24D56E985F8A}" dt="2021-07-12T12:19:05.128" v="81"/>
          <ac:spMkLst>
            <pc:docMk/>
            <pc:sldMk cId="83940545" sldId="757"/>
            <ac:spMk id="6" creationId="{E9E81642-2B95-4C06-BC5E-5A5F1DFBC671}"/>
          </ac:spMkLst>
        </pc:spChg>
      </pc:sldChg>
      <pc:sldChg chg="delSp add">
        <pc:chgData name="VERHAEGHE Benoit" userId="3ef37b2c-be85-445d-8898-858e88ef5f98" providerId="ADAL" clId="{6C394A8C-CC2B-4DC3-A68A-24D56E985F8A}" dt="2021-07-12T08:45:26.357" v="15"/>
        <pc:sldMkLst>
          <pc:docMk/>
          <pc:sldMk cId="734499477" sldId="3199"/>
        </pc:sldMkLst>
        <pc:spChg chg="del">
          <ac:chgData name="VERHAEGHE Benoit" userId="3ef37b2c-be85-445d-8898-858e88ef5f98" providerId="ADAL" clId="{6C394A8C-CC2B-4DC3-A68A-24D56E985F8A}" dt="2021-07-12T08:45:26.356" v="13"/>
          <ac:spMkLst>
            <pc:docMk/>
            <pc:sldMk cId="734499477" sldId="3199"/>
            <ac:spMk id="11" creationId="{00000000-0000-0000-0000-000000000000}"/>
          </ac:spMkLst>
        </pc:spChg>
        <pc:spChg chg="del">
          <ac:chgData name="VERHAEGHE Benoit" userId="3ef37b2c-be85-445d-8898-858e88ef5f98" providerId="ADAL" clId="{6C394A8C-CC2B-4DC3-A68A-24D56E985F8A}" dt="2021-07-12T08:45:26.356" v="14"/>
          <ac:spMkLst>
            <pc:docMk/>
            <pc:sldMk cId="734499477" sldId="3199"/>
            <ac:spMk id="12" creationId="{00000000-0000-0000-0000-000000000000}"/>
          </ac:spMkLst>
        </pc:spChg>
        <pc:spChg chg="del">
          <ac:chgData name="VERHAEGHE Benoit" userId="3ef37b2c-be85-445d-8898-858e88ef5f98" providerId="ADAL" clId="{6C394A8C-CC2B-4DC3-A68A-24D56E985F8A}" dt="2021-07-12T08:45:26.357" v="15"/>
          <ac:spMkLst>
            <pc:docMk/>
            <pc:sldMk cId="734499477" sldId="3199"/>
            <ac:spMk id="13" creationId="{00000000-0000-0000-0000-000000000000}"/>
          </ac:spMkLst>
        </pc:spChg>
      </pc:sldChg>
    </pc:docChg>
  </pc:docChgLst>
  <pc:docChgLst>
    <pc:chgData name="VERHAEGHE Benoit" userId="3ef37b2c-be85-445d-8898-858e88ef5f98" providerId="ADAL" clId="{D4F27711-65BD-4172-8766-AA44D6978422}"/>
    <pc:docChg chg="undo custSel addSld modSld modSection">
      <pc:chgData name="VERHAEGHE Benoit" userId="3ef37b2c-be85-445d-8898-858e88ef5f98" providerId="ADAL" clId="{D4F27711-65BD-4172-8766-AA44D6978422}" dt="2021-11-26T12:30:17.384" v="579" actId="165"/>
      <pc:docMkLst>
        <pc:docMk/>
      </pc:docMkLst>
      <pc:sldChg chg="modNotesTx">
        <pc:chgData name="VERHAEGHE Benoit" userId="3ef37b2c-be85-445d-8898-858e88ef5f98" providerId="ADAL" clId="{D4F27711-65BD-4172-8766-AA44D6978422}" dt="2021-10-12T14:33:43.759" v="356" actId="20577"/>
        <pc:sldMkLst>
          <pc:docMk/>
          <pc:sldMk cId="3586165956" sldId="747"/>
        </pc:sldMkLst>
      </pc:sldChg>
      <pc:sldChg chg="addSp delSp modSp mod">
        <pc:chgData name="VERHAEGHE Benoit" userId="3ef37b2c-be85-445d-8898-858e88ef5f98" providerId="ADAL" clId="{D4F27711-65BD-4172-8766-AA44D6978422}" dt="2021-10-12T14:43:50.871" v="555"/>
        <pc:sldMkLst>
          <pc:docMk/>
          <pc:sldMk cId="2770400061" sldId="762"/>
        </pc:sldMkLst>
        <pc:spChg chg="del">
          <ac:chgData name="VERHAEGHE Benoit" userId="3ef37b2c-be85-445d-8898-858e88ef5f98" providerId="ADAL" clId="{D4F27711-65BD-4172-8766-AA44D6978422}" dt="2021-10-12T14:43:50.651" v="554" actId="478"/>
          <ac:spMkLst>
            <pc:docMk/>
            <pc:sldMk cId="2770400061" sldId="762"/>
            <ac:spMk id="10" creationId="{34FD1E19-D286-4DF2-A051-A1C80249DC8E}"/>
          </ac:spMkLst>
        </pc:spChg>
        <pc:spChg chg="add mod">
          <ac:chgData name="VERHAEGHE Benoit" userId="3ef37b2c-be85-445d-8898-858e88ef5f98" providerId="ADAL" clId="{D4F27711-65BD-4172-8766-AA44D6978422}" dt="2021-10-12T14:43:50.871" v="555"/>
          <ac:spMkLst>
            <pc:docMk/>
            <pc:sldMk cId="2770400061" sldId="762"/>
            <ac:spMk id="18" creationId="{E7BB1D73-3861-4DC7-98DF-01C227B8DC54}"/>
          </ac:spMkLst>
        </pc:spChg>
      </pc:sldChg>
      <pc:sldChg chg="modSp mod">
        <pc:chgData name="VERHAEGHE Benoit" userId="3ef37b2c-be85-445d-8898-858e88ef5f98" providerId="ADAL" clId="{D4F27711-65BD-4172-8766-AA44D6978422}" dt="2021-10-20T12:47:45.506" v="572" actId="20577"/>
        <pc:sldMkLst>
          <pc:docMk/>
          <pc:sldMk cId="1639838457" sldId="771"/>
        </pc:sldMkLst>
        <pc:graphicFrameChg chg="mod modGraphic">
          <ac:chgData name="VERHAEGHE Benoit" userId="3ef37b2c-be85-445d-8898-858e88ef5f98" providerId="ADAL" clId="{D4F27711-65BD-4172-8766-AA44D6978422}" dt="2021-10-20T12:47:45.506" v="572" actId="20577"/>
          <ac:graphicFrameMkLst>
            <pc:docMk/>
            <pc:sldMk cId="1639838457" sldId="771"/>
            <ac:graphicFrameMk id="5" creationId="{4B1E4FC8-66BB-4CDC-B360-A038AA76D4C2}"/>
          </ac:graphicFrameMkLst>
        </pc:graphicFrameChg>
      </pc:sldChg>
      <pc:sldChg chg="modSp mod">
        <pc:chgData name="VERHAEGHE Benoit" userId="3ef37b2c-be85-445d-8898-858e88ef5f98" providerId="ADAL" clId="{D4F27711-65BD-4172-8766-AA44D6978422}" dt="2021-10-20T12:47:53.586" v="576" actId="20577"/>
        <pc:sldMkLst>
          <pc:docMk/>
          <pc:sldMk cId="3673096326" sldId="772"/>
        </pc:sldMkLst>
        <pc:graphicFrameChg chg="mod modGraphic">
          <ac:chgData name="VERHAEGHE Benoit" userId="3ef37b2c-be85-445d-8898-858e88ef5f98" providerId="ADAL" clId="{D4F27711-65BD-4172-8766-AA44D6978422}" dt="2021-10-20T12:47:53.586" v="576" actId="20577"/>
          <ac:graphicFrameMkLst>
            <pc:docMk/>
            <pc:sldMk cId="3673096326" sldId="772"/>
            <ac:graphicFrameMk id="5" creationId="{4B1E4FC8-66BB-4CDC-B360-A038AA76D4C2}"/>
          </ac:graphicFrameMkLst>
        </pc:graphicFrameChg>
      </pc:sldChg>
      <pc:sldChg chg="modSp mod">
        <pc:chgData name="VERHAEGHE Benoit" userId="3ef37b2c-be85-445d-8898-858e88ef5f98" providerId="ADAL" clId="{D4F27711-65BD-4172-8766-AA44D6978422}" dt="2021-10-20T12:47:48.505" v="574" actId="20577"/>
        <pc:sldMkLst>
          <pc:docMk/>
          <pc:sldMk cId="2399713504" sldId="773"/>
        </pc:sldMkLst>
        <pc:graphicFrameChg chg="mod modGraphic">
          <ac:chgData name="VERHAEGHE Benoit" userId="3ef37b2c-be85-445d-8898-858e88ef5f98" providerId="ADAL" clId="{D4F27711-65BD-4172-8766-AA44D6978422}" dt="2021-10-20T12:47:48.505" v="574" actId="20577"/>
          <ac:graphicFrameMkLst>
            <pc:docMk/>
            <pc:sldMk cId="2399713504" sldId="773"/>
            <ac:graphicFrameMk id="5" creationId="{4B1E4FC8-66BB-4CDC-B360-A038AA76D4C2}"/>
          </ac:graphicFrameMkLst>
        </pc:graphicFrameChg>
      </pc:sldChg>
      <pc:sldChg chg="modNotesTx">
        <pc:chgData name="VERHAEGHE Benoit" userId="3ef37b2c-be85-445d-8898-858e88ef5f98" providerId="ADAL" clId="{D4F27711-65BD-4172-8766-AA44D6978422}" dt="2021-10-20T12:08:37.292" v="568" actId="20577"/>
        <pc:sldMkLst>
          <pc:docMk/>
          <pc:sldMk cId="1116759468" sldId="787"/>
        </pc:sldMkLst>
      </pc:sldChg>
      <pc:sldChg chg="addSp modSp modNotesTx">
        <pc:chgData name="VERHAEGHE Benoit" userId="3ef37b2c-be85-445d-8898-858e88ef5f98" providerId="ADAL" clId="{D4F27711-65BD-4172-8766-AA44D6978422}" dt="2021-10-12T14:02:40.769" v="39" actId="20577"/>
        <pc:sldMkLst>
          <pc:docMk/>
          <pc:sldMk cId="1277839373" sldId="805"/>
        </pc:sldMkLst>
        <pc:spChg chg="add mod">
          <ac:chgData name="VERHAEGHE Benoit" userId="3ef37b2c-be85-445d-8898-858e88ef5f98" providerId="ADAL" clId="{D4F27711-65BD-4172-8766-AA44D6978422}" dt="2021-10-12T14:02:24.988" v="10"/>
          <ac:spMkLst>
            <pc:docMk/>
            <pc:sldMk cId="1277839373" sldId="805"/>
            <ac:spMk id="18" creationId="{74A09EBB-D804-4861-A60D-AA6FC63B4962}"/>
          </ac:spMkLst>
        </pc:spChg>
        <pc:spChg chg="add mod">
          <ac:chgData name="VERHAEGHE Benoit" userId="3ef37b2c-be85-445d-8898-858e88ef5f98" providerId="ADAL" clId="{D4F27711-65BD-4172-8766-AA44D6978422}" dt="2021-10-12T14:02:24.988" v="10"/>
          <ac:spMkLst>
            <pc:docMk/>
            <pc:sldMk cId="1277839373" sldId="805"/>
            <ac:spMk id="22" creationId="{338B3C25-3458-4F28-8525-E4BCE3257DEB}"/>
          </ac:spMkLst>
        </pc:spChg>
        <pc:spChg chg="add mod">
          <ac:chgData name="VERHAEGHE Benoit" userId="3ef37b2c-be85-445d-8898-858e88ef5f98" providerId="ADAL" clId="{D4F27711-65BD-4172-8766-AA44D6978422}" dt="2021-10-12T14:02:24.988" v="10"/>
          <ac:spMkLst>
            <pc:docMk/>
            <pc:sldMk cId="1277839373" sldId="805"/>
            <ac:spMk id="24" creationId="{D36DA2A5-F7BA-406E-BC65-EB4468A1B148}"/>
          </ac:spMkLst>
        </pc:spChg>
        <pc:spChg chg="add mod">
          <ac:chgData name="VERHAEGHE Benoit" userId="3ef37b2c-be85-445d-8898-858e88ef5f98" providerId="ADAL" clId="{D4F27711-65BD-4172-8766-AA44D6978422}" dt="2021-10-12T14:02:24.988" v="10"/>
          <ac:spMkLst>
            <pc:docMk/>
            <pc:sldMk cId="1277839373" sldId="805"/>
            <ac:spMk id="26" creationId="{91033CF4-000C-465E-A09C-E5D31A67A4F5}"/>
          </ac:spMkLst>
        </pc:spChg>
      </pc:sldChg>
      <pc:sldChg chg="addSp delSp modSp mod">
        <pc:chgData name="VERHAEGHE Benoit" userId="3ef37b2c-be85-445d-8898-858e88ef5f98" providerId="ADAL" clId="{D4F27711-65BD-4172-8766-AA44D6978422}" dt="2021-10-12T14:38:30.761" v="427" actId="478"/>
        <pc:sldMkLst>
          <pc:docMk/>
          <pc:sldMk cId="3719130891" sldId="810"/>
        </pc:sldMkLst>
        <pc:spChg chg="add del mod">
          <ac:chgData name="VERHAEGHE Benoit" userId="3ef37b2c-be85-445d-8898-858e88ef5f98" providerId="ADAL" clId="{D4F27711-65BD-4172-8766-AA44D6978422}" dt="2021-10-12T14:35:00.355" v="420" actId="478"/>
          <ac:spMkLst>
            <pc:docMk/>
            <pc:sldMk cId="3719130891" sldId="810"/>
            <ac:spMk id="34" creationId="{DBA99BF0-5EA9-429A-95C5-AFFF00CB8D51}"/>
          </ac:spMkLst>
        </pc:spChg>
        <pc:spChg chg="add del mod">
          <ac:chgData name="VERHAEGHE Benoit" userId="3ef37b2c-be85-445d-8898-858e88ef5f98" providerId="ADAL" clId="{D4F27711-65BD-4172-8766-AA44D6978422}" dt="2021-10-12T14:35:00.096" v="419" actId="478"/>
          <ac:spMkLst>
            <pc:docMk/>
            <pc:sldMk cId="3719130891" sldId="810"/>
            <ac:spMk id="35" creationId="{51A797B5-722A-4158-A025-A348DE6CC624}"/>
          </ac:spMkLst>
        </pc:spChg>
        <pc:picChg chg="add mod ord">
          <ac:chgData name="VERHAEGHE Benoit" userId="3ef37b2c-be85-445d-8898-858e88ef5f98" providerId="ADAL" clId="{D4F27711-65BD-4172-8766-AA44D6978422}" dt="2021-10-12T14:38:29.384" v="426" actId="167"/>
          <ac:picMkLst>
            <pc:docMk/>
            <pc:sldMk cId="3719130891" sldId="810"/>
            <ac:picMk id="5" creationId="{F4B1643A-9E89-4536-8FEF-50FF3FFD9ADB}"/>
          </ac:picMkLst>
        </pc:picChg>
        <pc:picChg chg="del mod">
          <ac:chgData name="VERHAEGHE Benoit" userId="3ef37b2c-be85-445d-8898-858e88ef5f98" providerId="ADAL" clId="{D4F27711-65BD-4172-8766-AA44D6978422}" dt="2021-10-12T14:38:30.761" v="427" actId="478"/>
          <ac:picMkLst>
            <pc:docMk/>
            <pc:sldMk cId="3719130891" sldId="810"/>
            <ac:picMk id="7" creationId="{2F248F57-7D4E-44D9-9898-A35DA3564F50}"/>
          </ac:picMkLst>
        </pc:picChg>
      </pc:sldChg>
      <pc:sldChg chg="modNotesTx">
        <pc:chgData name="VERHAEGHE Benoit" userId="3ef37b2c-be85-445d-8898-858e88ef5f98" providerId="ADAL" clId="{D4F27711-65BD-4172-8766-AA44D6978422}" dt="2021-10-12T14:41:17.375" v="529" actId="20577"/>
        <pc:sldMkLst>
          <pc:docMk/>
          <pc:sldMk cId="2905665649" sldId="816"/>
        </pc:sldMkLst>
      </pc:sldChg>
      <pc:sldChg chg="addSp delSp modSp mod">
        <pc:chgData name="VERHAEGHE Benoit" userId="3ef37b2c-be85-445d-8898-858e88ef5f98" providerId="ADAL" clId="{D4F27711-65BD-4172-8766-AA44D6978422}" dt="2021-10-12T14:42:39.807" v="551" actId="478"/>
        <pc:sldMkLst>
          <pc:docMk/>
          <pc:sldMk cId="923407978" sldId="827"/>
        </pc:sldMkLst>
        <pc:spChg chg="add del mod">
          <ac:chgData name="VERHAEGHE Benoit" userId="3ef37b2c-be85-445d-8898-858e88ef5f98" providerId="ADAL" clId="{D4F27711-65BD-4172-8766-AA44D6978422}" dt="2021-10-12T14:42:39.807" v="551" actId="478"/>
          <ac:spMkLst>
            <pc:docMk/>
            <pc:sldMk cId="923407978" sldId="827"/>
            <ac:spMk id="54" creationId="{D7CB22EF-C9A3-4760-BCCB-1BCC55B72D79}"/>
          </ac:spMkLst>
        </pc:spChg>
        <pc:spChg chg="mod">
          <ac:chgData name="VERHAEGHE Benoit" userId="3ef37b2c-be85-445d-8898-858e88ef5f98" providerId="ADAL" clId="{D4F27711-65BD-4172-8766-AA44D6978422}" dt="2021-10-12T14:42:18.854" v="530" actId="14100"/>
          <ac:spMkLst>
            <pc:docMk/>
            <pc:sldMk cId="923407978" sldId="827"/>
            <ac:spMk id="65" creationId="{9FEDB0C5-039D-48CE-B575-A3AD2B19CA8D}"/>
          </ac:spMkLst>
        </pc:spChg>
      </pc:sldChg>
      <pc:sldChg chg="addSp delSp modSp mod">
        <pc:chgData name="VERHAEGHE Benoit" userId="3ef37b2c-be85-445d-8898-858e88ef5f98" providerId="ADAL" clId="{D4F27711-65BD-4172-8766-AA44D6978422}" dt="2021-10-12T14:18:32.055" v="99" actId="1076"/>
        <pc:sldMkLst>
          <pc:docMk/>
          <pc:sldMk cId="740186710" sldId="846"/>
        </pc:sldMkLst>
        <pc:picChg chg="add del mod ord">
          <ac:chgData name="VERHAEGHE Benoit" userId="3ef37b2c-be85-445d-8898-858e88ef5f98" providerId="ADAL" clId="{D4F27711-65BD-4172-8766-AA44D6978422}" dt="2021-10-12T14:18:07.757" v="91" actId="478"/>
          <ac:picMkLst>
            <pc:docMk/>
            <pc:sldMk cId="740186710" sldId="846"/>
            <ac:picMk id="5" creationId="{5C15EB1D-81F9-4CB5-92EE-70421A628208}"/>
          </ac:picMkLst>
        </pc:picChg>
        <pc:picChg chg="add mod">
          <ac:chgData name="VERHAEGHE Benoit" userId="3ef37b2c-be85-445d-8898-858e88ef5f98" providerId="ADAL" clId="{D4F27711-65BD-4172-8766-AA44D6978422}" dt="2021-10-12T14:18:32.055" v="99" actId="1076"/>
          <ac:picMkLst>
            <pc:docMk/>
            <pc:sldMk cId="740186710" sldId="846"/>
            <ac:picMk id="7" creationId="{B27450CB-2A85-433B-AF12-BCAED9C171C2}"/>
          </ac:picMkLst>
        </pc:picChg>
        <pc:picChg chg="del">
          <ac:chgData name="VERHAEGHE Benoit" userId="3ef37b2c-be85-445d-8898-858e88ef5f98" providerId="ADAL" clId="{D4F27711-65BD-4172-8766-AA44D6978422}" dt="2021-10-12T14:17:24.601" v="90" actId="478"/>
          <ac:picMkLst>
            <pc:docMk/>
            <pc:sldMk cId="740186710" sldId="846"/>
            <ac:picMk id="15" creationId="{0FEF2C4F-7E47-4E72-95D2-AC0F5A2B1483}"/>
          </ac:picMkLst>
        </pc:picChg>
      </pc:sldChg>
      <pc:sldChg chg="modSp mod">
        <pc:chgData name="VERHAEGHE Benoit" userId="3ef37b2c-be85-445d-8898-858e88ef5f98" providerId="ADAL" clId="{D4F27711-65BD-4172-8766-AA44D6978422}" dt="2021-10-12T14:43:18.369" v="553" actId="14100"/>
        <pc:sldMkLst>
          <pc:docMk/>
          <pc:sldMk cId="2993346008" sldId="847"/>
        </pc:sldMkLst>
        <pc:spChg chg="mod">
          <ac:chgData name="VERHAEGHE Benoit" userId="3ef37b2c-be85-445d-8898-858e88ef5f98" providerId="ADAL" clId="{D4F27711-65BD-4172-8766-AA44D6978422}" dt="2021-10-12T14:43:18.369" v="553" actId="14100"/>
          <ac:spMkLst>
            <pc:docMk/>
            <pc:sldMk cId="2993346008" sldId="847"/>
            <ac:spMk id="26" creationId="{D41F3257-8180-454E-808F-BE5C6207CB2A}"/>
          </ac:spMkLst>
        </pc:spChg>
      </pc:sldChg>
      <pc:sldChg chg="modNotesTx">
        <pc:chgData name="VERHAEGHE Benoit" userId="3ef37b2c-be85-445d-8898-858e88ef5f98" providerId="ADAL" clId="{D4F27711-65BD-4172-8766-AA44D6978422}" dt="2021-10-12T14:23:19.688" v="212" actId="20577"/>
        <pc:sldMkLst>
          <pc:docMk/>
          <pc:sldMk cId="2863407812" sldId="854"/>
        </pc:sldMkLst>
      </pc:sldChg>
      <pc:sldChg chg="addSp delSp modSp mod modNotesTx">
        <pc:chgData name="VERHAEGHE Benoit" userId="3ef37b2c-be85-445d-8898-858e88ef5f98" providerId="ADAL" clId="{D4F27711-65BD-4172-8766-AA44D6978422}" dt="2021-10-12T14:04:47.280" v="82" actId="1076"/>
        <pc:sldMkLst>
          <pc:docMk/>
          <pc:sldMk cId="4253629938" sldId="857"/>
        </pc:sldMkLst>
        <pc:spChg chg="add del mod">
          <ac:chgData name="VERHAEGHE Benoit" userId="3ef37b2c-be85-445d-8898-858e88ef5f98" providerId="ADAL" clId="{D4F27711-65BD-4172-8766-AA44D6978422}" dt="2021-10-12T14:03:23.949" v="42" actId="21"/>
          <ac:spMkLst>
            <pc:docMk/>
            <pc:sldMk cId="4253629938" sldId="857"/>
            <ac:spMk id="18" creationId="{A61C6FA1-88AD-4216-91B7-630A0DCCC11E}"/>
          </ac:spMkLst>
        </pc:spChg>
        <pc:spChg chg="add mod">
          <ac:chgData name="VERHAEGHE Benoit" userId="3ef37b2c-be85-445d-8898-858e88ef5f98" providerId="ADAL" clId="{D4F27711-65BD-4172-8766-AA44D6978422}" dt="2021-10-12T14:04:47.280" v="82" actId="1076"/>
          <ac:spMkLst>
            <pc:docMk/>
            <pc:sldMk cId="4253629938" sldId="857"/>
            <ac:spMk id="20" creationId="{97C44080-C41C-4B53-B684-C45A36D56A25}"/>
          </ac:spMkLst>
        </pc:spChg>
        <pc:spChg chg="mod topLvl">
          <ac:chgData name="VERHAEGHE Benoit" userId="3ef37b2c-be85-445d-8898-858e88ef5f98" providerId="ADAL" clId="{D4F27711-65BD-4172-8766-AA44D6978422}" dt="2021-10-12T14:03:54.165" v="46" actId="165"/>
          <ac:spMkLst>
            <pc:docMk/>
            <pc:sldMk cId="4253629938" sldId="857"/>
            <ac:spMk id="28" creationId="{73933B2C-687C-45E6-83EA-67251D694223}"/>
          </ac:spMkLst>
        </pc:spChg>
        <pc:spChg chg="mod">
          <ac:chgData name="VERHAEGHE Benoit" userId="3ef37b2c-be85-445d-8898-858e88ef5f98" providerId="ADAL" clId="{D4F27711-65BD-4172-8766-AA44D6978422}" dt="2021-10-12T14:03:54.165" v="46" actId="165"/>
          <ac:spMkLst>
            <pc:docMk/>
            <pc:sldMk cId="4253629938" sldId="857"/>
            <ac:spMk id="29" creationId="{5CD7A43C-A89F-41D3-B2D3-83A161417ED6}"/>
          </ac:spMkLst>
        </pc:spChg>
        <pc:grpChg chg="add del mod">
          <ac:chgData name="VERHAEGHE Benoit" userId="3ef37b2c-be85-445d-8898-858e88ef5f98" providerId="ADAL" clId="{D4F27711-65BD-4172-8766-AA44D6978422}" dt="2021-10-12T14:03:54.165" v="46" actId="165"/>
          <ac:grpSpMkLst>
            <pc:docMk/>
            <pc:sldMk cId="4253629938" sldId="857"/>
            <ac:grpSpMk id="3" creationId="{A39348FB-A28F-4844-AD8A-0F34CA007F71}"/>
          </ac:grpSpMkLst>
        </pc:grpChg>
        <pc:grpChg chg="mod topLvl">
          <ac:chgData name="VERHAEGHE Benoit" userId="3ef37b2c-be85-445d-8898-858e88ef5f98" providerId="ADAL" clId="{D4F27711-65BD-4172-8766-AA44D6978422}" dt="2021-10-12T14:03:54.165" v="46" actId="165"/>
          <ac:grpSpMkLst>
            <pc:docMk/>
            <pc:sldMk cId="4253629938" sldId="857"/>
            <ac:grpSpMk id="32" creationId="{8D80DD64-F200-4ABC-9E74-7F9DB8C1946F}"/>
          </ac:grpSpMkLst>
        </pc:grpChg>
        <pc:picChg chg="mod">
          <ac:chgData name="VERHAEGHE Benoit" userId="3ef37b2c-be85-445d-8898-858e88ef5f98" providerId="ADAL" clId="{D4F27711-65BD-4172-8766-AA44D6978422}" dt="2021-10-12T14:03:54.165" v="46" actId="165"/>
          <ac:picMkLst>
            <pc:docMk/>
            <pc:sldMk cId="4253629938" sldId="857"/>
            <ac:picMk id="14" creationId="{92871E54-380B-4C32-BCBB-8860C56068D8}"/>
          </ac:picMkLst>
        </pc:picChg>
        <pc:picChg chg="mod">
          <ac:chgData name="VERHAEGHE Benoit" userId="3ef37b2c-be85-445d-8898-858e88ef5f98" providerId="ADAL" clId="{D4F27711-65BD-4172-8766-AA44D6978422}" dt="2021-10-12T14:03:54.165" v="46" actId="165"/>
          <ac:picMkLst>
            <pc:docMk/>
            <pc:sldMk cId="4253629938" sldId="857"/>
            <ac:picMk id="30" creationId="{80AD9806-0C62-4B61-B7A2-C82B647358D6}"/>
          </ac:picMkLst>
        </pc:picChg>
        <pc:picChg chg="mod topLvl">
          <ac:chgData name="VERHAEGHE Benoit" userId="3ef37b2c-be85-445d-8898-858e88ef5f98" providerId="ADAL" clId="{D4F27711-65BD-4172-8766-AA44D6978422}" dt="2021-10-12T14:03:54.165" v="46" actId="165"/>
          <ac:picMkLst>
            <pc:docMk/>
            <pc:sldMk cId="4253629938" sldId="857"/>
            <ac:picMk id="34" creationId="{3BBC9231-C458-43FB-B34C-5E9C505A01AC}"/>
          </ac:picMkLst>
        </pc:picChg>
      </pc:sldChg>
      <pc:sldChg chg="modSp mod">
        <pc:chgData name="VERHAEGHE Benoit" userId="3ef37b2c-be85-445d-8898-858e88ef5f98" providerId="ADAL" clId="{D4F27711-65BD-4172-8766-AA44D6978422}" dt="2021-10-20T12:47:40.555" v="570" actId="20577"/>
        <pc:sldMkLst>
          <pc:docMk/>
          <pc:sldMk cId="1615801693" sldId="876"/>
        </pc:sldMkLst>
        <pc:graphicFrameChg chg="mod modGraphic">
          <ac:chgData name="VERHAEGHE Benoit" userId="3ef37b2c-be85-445d-8898-858e88ef5f98" providerId="ADAL" clId="{D4F27711-65BD-4172-8766-AA44D6978422}" dt="2021-10-20T12:47:40.555" v="570" actId="20577"/>
          <ac:graphicFrameMkLst>
            <pc:docMk/>
            <pc:sldMk cId="1615801693" sldId="876"/>
            <ac:graphicFrameMk id="5" creationId="{4B1E4FC8-66BB-4CDC-B360-A038AA76D4C2}"/>
          </ac:graphicFrameMkLst>
        </pc:graphicFrameChg>
      </pc:sldChg>
      <pc:sldChg chg="modSp mod">
        <pc:chgData name="VERHAEGHE Benoit" userId="3ef37b2c-be85-445d-8898-858e88ef5f98" providerId="ADAL" clId="{D4F27711-65BD-4172-8766-AA44D6978422}" dt="2021-10-12T14:39:29.198" v="428" actId="14100"/>
        <pc:sldMkLst>
          <pc:docMk/>
          <pc:sldMk cId="449839182" sldId="885"/>
        </pc:sldMkLst>
        <pc:graphicFrameChg chg="mod">
          <ac:chgData name="VERHAEGHE Benoit" userId="3ef37b2c-be85-445d-8898-858e88ef5f98" providerId="ADAL" clId="{D4F27711-65BD-4172-8766-AA44D6978422}" dt="2021-10-12T14:39:29.198" v="428" actId="14100"/>
          <ac:graphicFrameMkLst>
            <pc:docMk/>
            <pc:sldMk cId="449839182" sldId="885"/>
            <ac:graphicFrameMk id="34" creationId="{2BD211D9-7CB2-42CB-841D-A6DDF4CA3AAB}"/>
          </ac:graphicFrameMkLst>
        </pc:graphicFrameChg>
      </pc:sldChg>
      <pc:sldChg chg="delSp modSp mod">
        <pc:chgData name="VERHAEGHE Benoit" userId="3ef37b2c-be85-445d-8898-858e88ef5f98" providerId="ADAL" clId="{D4F27711-65BD-4172-8766-AA44D6978422}" dt="2021-11-26T12:30:17.384" v="579" actId="165"/>
        <pc:sldMkLst>
          <pc:docMk/>
          <pc:sldMk cId="314520206" sldId="888"/>
        </pc:sldMkLst>
        <pc:spChg chg="mod topLvl">
          <ac:chgData name="VERHAEGHE Benoit" userId="3ef37b2c-be85-445d-8898-858e88ef5f98" providerId="ADAL" clId="{D4F27711-65BD-4172-8766-AA44D6978422}" dt="2021-11-26T12:30:17.384" v="579" actId="165"/>
          <ac:spMkLst>
            <pc:docMk/>
            <pc:sldMk cId="314520206" sldId="888"/>
            <ac:spMk id="28" creationId="{C15FE6A0-49A3-4D36-B9B2-086E622D4A12}"/>
          </ac:spMkLst>
        </pc:spChg>
        <pc:spChg chg="mod topLvl">
          <ac:chgData name="VERHAEGHE Benoit" userId="3ef37b2c-be85-445d-8898-858e88ef5f98" providerId="ADAL" clId="{D4F27711-65BD-4172-8766-AA44D6978422}" dt="2021-11-26T12:30:17.384" v="579" actId="165"/>
          <ac:spMkLst>
            <pc:docMk/>
            <pc:sldMk cId="314520206" sldId="888"/>
            <ac:spMk id="41" creationId="{741339F5-5027-450B-B1EA-41071BDA4CC9}"/>
          </ac:spMkLst>
        </pc:spChg>
        <pc:spChg chg="mod topLvl">
          <ac:chgData name="VERHAEGHE Benoit" userId="3ef37b2c-be85-445d-8898-858e88ef5f98" providerId="ADAL" clId="{D4F27711-65BD-4172-8766-AA44D6978422}" dt="2021-11-26T12:30:17.384" v="579" actId="165"/>
          <ac:spMkLst>
            <pc:docMk/>
            <pc:sldMk cId="314520206" sldId="888"/>
            <ac:spMk id="42" creationId="{BB888B50-431D-4AF3-8F1A-E50881EB311B}"/>
          </ac:spMkLst>
        </pc:spChg>
        <pc:grpChg chg="del mod">
          <ac:chgData name="VERHAEGHE Benoit" userId="3ef37b2c-be85-445d-8898-858e88ef5f98" providerId="ADAL" clId="{D4F27711-65BD-4172-8766-AA44D6978422}" dt="2021-11-26T12:30:17.384" v="579" actId="165"/>
          <ac:grpSpMkLst>
            <pc:docMk/>
            <pc:sldMk cId="314520206" sldId="888"/>
            <ac:grpSpMk id="20" creationId="{92461E5E-A1D9-4E73-9233-B1787CAD2341}"/>
          </ac:grpSpMkLst>
        </pc:grp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24" creationId="{8C447954-5EF3-45A4-8F3D-ED330F8B1C78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25" creationId="{DBDCEB14-D5BB-4A8D-9476-D9C7309DD306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38" creationId="{2787EBAA-3D21-42D2-8108-5ED29DC63ED2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39" creationId="{875EC73F-76F2-4CAC-A72C-669E2F5C43EC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40" creationId="{030E42F1-1347-4116-9D7D-1F973DD6DF2D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43" creationId="{8D635A9A-A872-48BB-BB91-AEC83267F536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44" creationId="{D7CC5A0D-2C1E-4A50-A406-AEE288DF94BF}"/>
          </ac:picMkLst>
        </pc:picChg>
        <pc:picChg chg="mod topLvl">
          <ac:chgData name="VERHAEGHE Benoit" userId="3ef37b2c-be85-445d-8898-858e88ef5f98" providerId="ADAL" clId="{D4F27711-65BD-4172-8766-AA44D6978422}" dt="2021-11-26T12:30:17.384" v="579" actId="165"/>
          <ac:picMkLst>
            <pc:docMk/>
            <pc:sldMk cId="314520206" sldId="888"/>
            <ac:picMk id="45" creationId="{D26F4D8B-FC23-4E1C-BB8B-D58163D06392}"/>
          </ac:picMkLst>
        </pc:picChg>
        <pc:cxnChg chg="mod topLvl">
          <ac:chgData name="VERHAEGHE Benoit" userId="3ef37b2c-be85-445d-8898-858e88ef5f98" providerId="ADAL" clId="{D4F27711-65BD-4172-8766-AA44D6978422}" dt="2021-11-26T12:30:17.384" v="579" actId="165"/>
          <ac:cxnSpMkLst>
            <pc:docMk/>
            <pc:sldMk cId="314520206" sldId="888"/>
            <ac:cxnSpMk id="30" creationId="{49D29A6D-87F8-4C44-A0E8-E28A27F45565}"/>
          </ac:cxnSpMkLst>
        </pc:cxnChg>
        <pc:cxnChg chg="mod topLvl">
          <ac:chgData name="VERHAEGHE Benoit" userId="3ef37b2c-be85-445d-8898-858e88ef5f98" providerId="ADAL" clId="{D4F27711-65BD-4172-8766-AA44D6978422}" dt="2021-11-26T12:30:17.384" v="579" actId="165"/>
          <ac:cxnSpMkLst>
            <pc:docMk/>
            <pc:sldMk cId="314520206" sldId="888"/>
            <ac:cxnSpMk id="32" creationId="{B9F75D45-4206-49D1-B74B-72859CEA98B4}"/>
          </ac:cxnSpMkLst>
        </pc:cxnChg>
      </pc:sldChg>
      <pc:sldChg chg="addSp delSp modSp new mod">
        <pc:chgData name="VERHAEGHE Benoit" userId="3ef37b2c-be85-445d-8898-858e88ef5f98" providerId="ADAL" clId="{D4F27711-65BD-4172-8766-AA44D6978422}" dt="2021-10-12T14:26:41.521" v="294" actId="20577"/>
        <pc:sldMkLst>
          <pc:docMk/>
          <pc:sldMk cId="3788949618" sldId="891"/>
        </pc:sldMkLst>
        <pc:spChg chg="mod">
          <ac:chgData name="VERHAEGHE Benoit" userId="3ef37b2c-be85-445d-8898-858e88ef5f98" providerId="ADAL" clId="{D4F27711-65BD-4172-8766-AA44D6978422}" dt="2021-10-12T14:26:41.521" v="294" actId="20577"/>
          <ac:spMkLst>
            <pc:docMk/>
            <pc:sldMk cId="3788949618" sldId="891"/>
            <ac:spMk id="2" creationId="{98A5E4D7-DA5A-471B-9D76-A2690D6800AA}"/>
          </ac:spMkLst>
        </pc:spChg>
        <pc:spChg chg="del">
          <ac:chgData name="VERHAEGHE Benoit" userId="3ef37b2c-be85-445d-8898-858e88ef5f98" providerId="ADAL" clId="{D4F27711-65BD-4172-8766-AA44D6978422}" dt="2021-10-12T14:24:53.312" v="216" actId="478"/>
          <ac:spMkLst>
            <pc:docMk/>
            <pc:sldMk cId="3788949618" sldId="891"/>
            <ac:spMk id="3" creationId="{89447C85-581D-4DED-914F-5A5BE56C0324}"/>
          </ac:spMkLst>
        </pc:spChg>
        <pc:picChg chg="add mod">
          <ac:chgData name="VERHAEGHE Benoit" userId="3ef37b2c-be85-445d-8898-858e88ef5f98" providerId="ADAL" clId="{D4F27711-65BD-4172-8766-AA44D6978422}" dt="2021-10-12T14:24:57.215" v="219" actId="1076"/>
          <ac:picMkLst>
            <pc:docMk/>
            <pc:sldMk cId="3788949618" sldId="891"/>
            <ac:picMk id="6" creationId="{9B03285E-94CC-4E09-B34B-08DA922637DE}"/>
          </ac:picMkLst>
        </pc:picChg>
      </pc:sldChg>
      <pc:sldChg chg="new">
        <pc:chgData name="VERHAEGHE Benoit" userId="3ef37b2c-be85-445d-8898-858e88ef5f98" providerId="ADAL" clId="{D4F27711-65BD-4172-8766-AA44D6978422}" dt="2021-10-12T14:26:43.450" v="295" actId="680"/>
        <pc:sldMkLst>
          <pc:docMk/>
          <pc:sldMk cId="1611179693" sldId="892"/>
        </pc:sldMkLst>
      </pc:sldChg>
    </pc:docChg>
  </pc:docChgLst>
  <pc:docChgLst>
    <pc:chgData name="ZARAGOZA Pascal" userId="S::pascal.zaragoza@berger-levrault.com::97183f22-68c1-4416-80b2-ded2a15ab408" providerId="AD" clId="Web-{48A8C62C-CBE8-4B1B-A776-D6A961A9F3A5}"/>
    <pc:docChg chg="modSld">
      <pc:chgData name="ZARAGOZA Pascal" userId="S::pascal.zaragoza@berger-levrault.com::97183f22-68c1-4416-80b2-ded2a15ab408" providerId="AD" clId="Web-{48A8C62C-CBE8-4B1B-A776-D6A961A9F3A5}" dt="2021-08-24T12:38:39.478" v="1" actId="1076"/>
      <pc:docMkLst>
        <pc:docMk/>
      </pc:docMkLst>
      <pc:sldChg chg="modSp">
        <pc:chgData name="ZARAGOZA Pascal" userId="S::pascal.zaragoza@berger-levrault.com::97183f22-68c1-4416-80b2-ded2a15ab408" providerId="AD" clId="Web-{48A8C62C-CBE8-4B1B-A776-D6A961A9F3A5}" dt="2021-08-24T12:38:39.478" v="1" actId="1076"/>
        <pc:sldMkLst>
          <pc:docMk/>
          <pc:sldMk cId="3407255423" sldId="853"/>
        </pc:sldMkLst>
        <pc:spChg chg="mod">
          <ac:chgData name="ZARAGOZA Pascal" userId="S::pascal.zaragoza@berger-levrault.com::97183f22-68c1-4416-80b2-ded2a15ab408" providerId="AD" clId="Web-{48A8C62C-CBE8-4B1B-A776-D6A961A9F3A5}" dt="2021-08-24T12:38:39.478" v="1" actId="1076"/>
          <ac:spMkLst>
            <pc:docMk/>
            <pc:sldMk cId="3407255423" sldId="853"/>
            <ac:spMk id="21" creationId="{ABEF5763-4733-4C60-8C8B-F3D1E1B383BB}"/>
          </ac:spMkLst>
        </pc:spChg>
      </pc:sldChg>
    </pc:docChg>
  </pc:docChgLst>
  <pc:docChgLst>
    <pc:chgData name="anne.etien@univ-lille.fr" userId="S::urn:spo:guest#anne.etien@univ-lille.fr::" providerId="AD" clId="Web-{FF363F1F-C4DC-4F0E-B85D-97CAF1030D4A}"/>
    <pc:docChg chg="addSld modSld sldOrd modSection">
      <pc:chgData name="anne.etien@univ-lille.fr" userId="S::urn:spo:guest#anne.etien@univ-lille.fr::" providerId="AD" clId="Web-{FF363F1F-C4DC-4F0E-B85D-97CAF1030D4A}" dt="2021-08-16T10:12:10.890" v="179"/>
      <pc:docMkLst>
        <pc:docMk/>
      </pc:docMkLst>
      <pc:sldChg chg="addCm">
        <pc:chgData name="anne.etien@univ-lille.fr" userId="S::urn:spo:guest#anne.etien@univ-lille.fr::" providerId="AD" clId="Web-{FF363F1F-C4DC-4F0E-B85D-97CAF1030D4A}" dt="2021-08-16T08:16:20.211" v="0"/>
        <pc:sldMkLst>
          <pc:docMk/>
          <pc:sldMk cId="3876945671" sldId="256"/>
        </pc:sldMkLst>
      </pc:sldChg>
      <pc:sldChg chg="addCm">
        <pc:chgData name="anne.etien@univ-lille.fr" userId="S::urn:spo:guest#anne.etien@univ-lille.fr::" providerId="AD" clId="Web-{FF363F1F-C4DC-4F0E-B85D-97CAF1030D4A}" dt="2021-08-16T08:19:12.761" v="3"/>
        <pc:sldMkLst>
          <pc:docMk/>
          <pc:sldMk cId="146024762" sldId="734"/>
        </pc:sldMkLst>
      </pc:sldChg>
      <pc:sldChg chg="modSp ord addCm">
        <pc:chgData name="anne.etien@univ-lille.fr" userId="S::urn:spo:guest#anne.etien@univ-lille.fr::" providerId="AD" clId="Web-{FF363F1F-C4DC-4F0E-B85D-97CAF1030D4A}" dt="2021-08-16T10:12:10.890" v="179"/>
        <pc:sldMkLst>
          <pc:docMk/>
          <pc:sldMk cId="406533733" sldId="752"/>
        </pc:sldMkLst>
        <pc:spChg chg="mod">
          <ac:chgData name="anne.etien@univ-lille.fr" userId="S::urn:spo:guest#anne.etien@univ-lille.fr::" providerId="AD" clId="Web-{FF363F1F-C4DC-4F0E-B85D-97CAF1030D4A}" dt="2021-08-16T08:50:17.019" v="45" actId="20577"/>
          <ac:spMkLst>
            <pc:docMk/>
            <pc:sldMk cId="406533733" sldId="752"/>
            <ac:spMk id="15" creationId="{F5560A4F-55E3-4328-94FA-C5214984DEA9}"/>
          </ac:spMkLst>
        </pc:spChg>
      </pc:sldChg>
      <pc:sldChg chg="addSp delSp modSp addCm">
        <pc:chgData name="anne.etien@univ-lille.fr" userId="S::urn:spo:guest#anne.etien@univ-lille.fr::" providerId="AD" clId="Web-{FF363F1F-C4DC-4F0E-B85D-97CAF1030D4A}" dt="2021-08-16T09:24:13.797" v="147"/>
        <pc:sldMkLst>
          <pc:docMk/>
          <pc:sldMk cId="3163200536" sldId="756"/>
        </pc:sldMkLst>
        <pc:spChg chg="del mod">
          <ac:chgData name="anne.etien@univ-lille.fr" userId="S::urn:spo:guest#anne.etien@univ-lille.fr::" providerId="AD" clId="Web-{FF363F1F-C4DC-4F0E-B85D-97CAF1030D4A}" dt="2021-08-16T09:24:13.797" v="147"/>
          <ac:spMkLst>
            <pc:docMk/>
            <pc:sldMk cId="3163200536" sldId="756"/>
            <ac:spMk id="34" creationId="{C2B5B145-76E9-445E-ABD8-488183C66E38}"/>
          </ac:spMkLst>
        </pc:spChg>
        <pc:spChg chg="del mod">
          <ac:chgData name="anne.etien@univ-lille.fr" userId="S::urn:spo:guest#anne.etien@univ-lille.fr::" providerId="AD" clId="Web-{FF363F1F-C4DC-4F0E-B85D-97CAF1030D4A}" dt="2021-08-16T09:24:13.797" v="146"/>
          <ac:spMkLst>
            <pc:docMk/>
            <pc:sldMk cId="3163200536" sldId="756"/>
            <ac:spMk id="36" creationId="{455745FC-6639-43CF-ACE4-C082EEABEA0D}"/>
          </ac:spMkLst>
        </pc:spChg>
        <pc:grpChg chg="add mod">
          <ac:chgData name="anne.etien@univ-lille.fr" userId="S::urn:spo:guest#anne.etien@univ-lille.fr::" providerId="AD" clId="Web-{FF363F1F-C4DC-4F0E-B85D-97CAF1030D4A}" dt="2021-08-16T09:22:47.514" v="140" actId="1076"/>
          <ac:grpSpMkLst>
            <pc:docMk/>
            <pc:sldMk cId="3163200536" sldId="756"/>
            <ac:grpSpMk id="3" creationId="{E377B946-0F68-4E26-9B18-5804227555F8}"/>
          </ac:grpSpMkLst>
        </pc:grpChg>
        <pc:grpChg chg="mod">
          <ac:chgData name="anne.etien@univ-lille.fr" userId="S::urn:spo:guest#anne.etien@univ-lille.fr::" providerId="AD" clId="Web-{FF363F1F-C4DC-4F0E-B85D-97CAF1030D4A}" dt="2021-08-16T09:22:55.124" v="141" actId="1076"/>
          <ac:grpSpMkLst>
            <pc:docMk/>
            <pc:sldMk cId="3163200536" sldId="756"/>
            <ac:grpSpMk id="43" creationId="{E5851D2D-5628-43CE-9462-9F2FB223FFC7}"/>
          </ac:grpSpMkLst>
        </pc:grpChg>
      </pc:sldChg>
      <pc:sldChg chg="addCm">
        <pc:chgData name="anne.etien@univ-lille.fr" userId="S::urn:spo:guest#anne.etien@univ-lille.fr::" providerId="AD" clId="Web-{FF363F1F-C4DC-4F0E-B85D-97CAF1030D4A}" dt="2021-08-16T08:29:10.305" v="20"/>
        <pc:sldMkLst>
          <pc:docMk/>
          <pc:sldMk cId="952460163" sldId="760"/>
        </pc:sldMkLst>
      </pc:sldChg>
      <pc:sldChg chg="ord">
        <pc:chgData name="anne.etien@univ-lille.fr" userId="S::urn:spo:guest#anne.etien@univ-lille.fr::" providerId="AD" clId="Web-{FF363F1F-C4DC-4F0E-B85D-97CAF1030D4A}" dt="2021-08-16T10:12:07.640" v="178"/>
        <pc:sldMkLst>
          <pc:docMk/>
          <pc:sldMk cId="4114829123" sldId="761"/>
        </pc:sldMkLst>
      </pc:sldChg>
      <pc:sldChg chg="modSp addCm">
        <pc:chgData name="anne.etien@univ-lille.fr" userId="S::urn:spo:guest#anne.etien@univ-lille.fr::" providerId="AD" clId="Web-{FF363F1F-C4DC-4F0E-B85D-97CAF1030D4A}" dt="2021-08-16T08:23:04.453" v="11"/>
        <pc:sldMkLst>
          <pc:docMk/>
          <pc:sldMk cId="2770400061" sldId="762"/>
        </pc:sldMkLst>
        <pc:spChg chg="mod">
          <ac:chgData name="anne.etien@univ-lille.fr" userId="S::urn:spo:guest#anne.etien@univ-lille.fr::" providerId="AD" clId="Web-{FF363F1F-C4DC-4F0E-B85D-97CAF1030D4A}" dt="2021-08-16T08:22:44.406" v="10" actId="1076"/>
          <ac:spMkLst>
            <pc:docMk/>
            <pc:sldMk cId="2770400061" sldId="762"/>
            <ac:spMk id="10" creationId="{34FD1E19-D286-4DF2-A051-A1C80249DC8E}"/>
          </ac:spMkLst>
        </pc:spChg>
        <pc:picChg chg="mod">
          <ac:chgData name="anne.etien@univ-lille.fr" userId="S::urn:spo:guest#anne.etien@univ-lille.fr::" providerId="AD" clId="Web-{FF363F1F-C4DC-4F0E-B85D-97CAF1030D4A}" dt="2021-08-16T08:22:40.265" v="9" actId="14100"/>
          <ac:picMkLst>
            <pc:docMk/>
            <pc:sldMk cId="2770400061" sldId="762"/>
            <ac:picMk id="9" creationId="{D9CDA720-681B-41BC-8295-EFF70D5BB2AD}"/>
          </ac:picMkLst>
        </pc:picChg>
      </pc:sldChg>
      <pc:sldChg chg="modSp">
        <pc:chgData name="anne.etien@univ-lille.fr" userId="S::urn:spo:guest#anne.etien@univ-lille.fr::" providerId="AD" clId="Web-{FF363F1F-C4DC-4F0E-B85D-97CAF1030D4A}" dt="2021-08-16T09:25:35.674" v="148" actId="20577"/>
        <pc:sldMkLst>
          <pc:docMk/>
          <pc:sldMk cId="2023096024" sldId="766"/>
        </pc:sldMkLst>
        <pc:spChg chg="mod">
          <ac:chgData name="anne.etien@univ-lille.fr" userId="S::urn:spo:guest#anne.etien@univ-lille.fr::" providerId="AD" clId="Web-{FF363F1F-C4DC-4F0E-B85D-97CAF1030D4A}" dt="2021-08-16T09:25:35.674" v="148" actId="20577"/>
          <ac:spMkLst>
            <pc:docMk/>
            <pc:sldMk cId="2023096024" sldId="766"/>
            <ac:spMk id="6" creationId="{1DD4A523-AE87-42B5-877E-5FFA48075035}"/>
          </ac:spMkLst>
        </pc:spChg>
      </pc:sldChg>
      <pc:sldChg chg="addCm">
        <pc:chgData name="anne.etien@univ-lille.fr" userId="S::urn:spo:guest#anne.etien@univ-lille.fr::" providerId="AD" clId="Web-{FF363F1F-C4DC-4F0E-B85D-97CAF1030D4A}" dt="2021-08-16T08:25:58.629" v="13"/>
        <pc:sldMkLst>
          <pc:docMk/>
          <pc:sldMk cId="271001172" sldId="769"/>
        </pc:sldMkLst>
      </pc:sldChg>
      <pc:sldChg chg="addCm">
        <pc:chgData name="anne.etien@univ-lille.fr" userId="S::urn:spo:guest#anne.etien@univ-lille.fr::" providerId="AD" clId="Web-{FF363F1F-C4DC-4F0E-B85D-97CAF1030D4A}" dt="2021-08-16T08:24:16.424" v="12"/>
        <pc:sldMkLst>
          <pc:docMk/>
          <pc:sldMk cId="1944746177" sldId="770"/>
        </pc:sldMkLst>
      </pc:sldChg>
      <pc:sldChg chg="addCm">
        <pc:chgData name="anne.etien@univ-lille.fr" userId="S::urn:spo:guest#anne.etien@univ-lille.fr::" providerId="AD" clId="Web-{FF363F1F-C4DC-4F0E-B85D-97CAF1030D4A}" dt="2021-08-16T08:27:36.194" v="15"/>
        <pc:sldMkLst>
          <pc:docMk/>
          <pc:sldMk cId="3673096326" sldId="772"/>
        </pc:sldMkLst>
      </pc:sldChg>
      <pc:sldChg chg="addCm">
        <pc:chgData name="anne.etien@univ-lille.fr" userId="S::urn:spo:guest#anne.etien@univ-lille.fr::" providerId="AD" clId="Web-{FF363F1F-C4DC-4F0E-B85D-97CAF1030D4A}" dt="2021-08-16T08:28:24.507" v="17"/>
        <pc:sldMkLst>
          <pc:docMk/>
          <pc:sldMk cId="428020321" sldId="774"/>
        </pc:sldMkLst>
      </pc:sldChg>
      <pc:sldChg chg="addCm">
        <pc:chgData name="anne.etien@univ-lille.fr" userId="S::urn:spo:guest#anne.etien@univ-lille.fr::" providerId="AD" clId="Web-{FF363F1F-C4DC-4F0E-B85D-97CAF1030D4A}" dt="2021-08-16T08:33:01.028" v="23"/>
        <pc:sldMkLst>
          <pc:docMk/>
          <pc:sldMk cId="799580045" sldId="775"/>
        </pc:sldMkLst>
      </pc:sldChg>
      <pc:sldChg chg="addCm">
        <pc:chgData name="anne.etien@univ-lille.fr" userId="S::urn:spo:guest#anne.etien@univ-lille.fr::" providerId="AD" clId="Web-{FF363F1F-C4DC-4F0E-B85D-97CAF1030D4A}" dt="2021-08-16T08:34:48.171" v="26"/>
        <pc:sldMkLst>
          <pc:docMk/>
          <pc:sldMk cId="2417380941" sldId="782"/>
        </pc:sldMkLst>
      </pc:sldChg>
      <pc:sldChg chg="addCm">
        <pc:chgData name="anne.etien@univ-lille.fr" userId="S::urn:spo:guest#anne.etien@univ-lille.fr::" providerId="AD" clId="Web-{FF363F1F-C4DC-4F0E-B85D-97CAF1030D4A}" dt="2021-08-16T08:36:58.549" v="28"/>
        <pc:sldMkLst>
          <pc:docMk/>
          <pc:sldMk cId="2386007669" sldId="784"/>
        </pc:sldMkLst>
      </pc:sldChg>
      <pc:sldChg chg="addCm">
        <pc:chgData name="anne.etien@univ-lille.fr" userId="S::urn:spo:guest#anne.etien@univ-lille.fr::" providerId="AD" clId="Web-{FF363F1F-C4DC-4F0E-B85D-97CAF1030D4A}" dt="2021-08-16T08:35:58.719" v="27"/>
        <pc:sldMkLst>
          <pc:docMk/>
          <pc:sldMk cId="1116759468" sldId="787"/>
        </pc:sldMkLst>
      </pc:sldChg>
      <pc:sldChg chg="addCm">
        <pc:chgData name="anne.etien@univ-lille.fr" userId="S::urn:spo:guest#anne.etien@univ-lille.fr::" providerId="AD" clId="Web-{FF363F1F-C4DC-4F0E-B85D-97CAF1030D4A}" dt="2021-08-16T08:41:25.992" v="33"/>
        <pc:sldMkLst>
          <pc:docMk/>
          <pc:sldMk cId="374498065" sldId="788"/>
        </pc:sldMkLst>
      </pc:sldChg>
      <pc:sldChg chg="addCm">
        <pc:chgData name="anne.etien@univ-lille.fr" userId="S::urn:spo:guest#anne.etien@univ-lille.fr::" providerId="AD" clId="Web-{FF363F1F-C4DC-4F0E-B85D-97CAF1030D4A}" dt="2021-08-16T08:38:57.864" v="30"/>
        <pc:sldMkLst>
          <pc:docMk/>
          <pc:sldMk cId="1454425151" sldId="790"/>
        </pc:sldMkLst>
      </pc:sldChg>
      <pc:sldChg chg="addCm">
        <pc:chgData name="anne.etien@univ-lille.fr" userId="S::urn:spo:guest#anne.etien@univ-lille.fr::" providerId="AD" clId="Web-{FF363F1F-C4DC-4F0E-B85D-97CAF1030D4A}" dt="2021-08-16T08:42:30.618" v="34"/>
        <pc:sldMkLst>
          <pc:docMk/>
          <pc:sldMk cId="1840721353" sldId="795"/>
        </pc:sldMkLst>
      </pc:sldChg>
      <pc:sldChg chg="addCm">
        <pc:chgData name="anne.etien@univ-lille.fr" userId="S::urn:spo:guest#anne.etien@univ-lille.fr::" providerId="AD" clId="Web-{FF363F1F-C4DC-4F0E-B85D-97CAF1030D4A}" dt="2021-08-16T08:43:26.713" v="36"/>
        <pc:sldMkLst>
          <pc:docMk/>
          <pc:sldMk cId="1745334094" sldId="796"/>
        </pc:sldMkLst>
      </pc:sldChg>
      <pc:sldChg chg="addCm">
        <pc:chgData name="anne.etien@univ-lille.fr" userId="S::urn:spo:guest#anne.etien@univ-lille.fr::" providerId="AD" clId="Web-{FF363F1F-C4DC-4F0E-B85D-97CAF1030D4A}" dt="2021-08-16T08:41:13.945" v="32"/>
        <pc:sldMkLst>
          <pc:docMk/>
          <pc:sldMk cId="3562329158" sldId="798"/>
        </pc:sldMkLst>
      </pc:sldChg>
      <pc:sldChg chg="modSp addCm">
        <pc:chgData name="anne.etien@univ-lille.fr" userId="S::urn:spo:guest#anne.etien@univ-lille.fr::" providerId="AD" clId="Web-{FF363F1F-C4DC-4F0E-B85D-97CAF1030D4A}" dt="2021-08-16T09:53:30.100" v="164" actId="14100"/>
        <pc:sldMkLst>
          <pc:docMk/>
          <pc:sldMk cId="3632078071" sldId="799"/>
        </pc:sldMkLst>
        <pc:spChg chg="mod">
          <ac:chgData name="anne.etien@univ-lille.fr" userId="S::urn:spo:guest#anne.etien@univ-lille.fr::" providerId="AD" clId="Web-{FF363F1F-C4DC-4F0E-B85D-97CAF1030D4A}" dt="2021-08-16T09:53:30.100" v="164" actId="14100"/>
          <ac:spMkLst>
            <pc:docMk/>
            <pc:sldMk cId="3632078071" sldId="799"/>
            <ac:spMk id="22" creationId="{0DE5D86E-34E5-4CB5-89B9-C41D94E05662}"/>
          </ac:spMkLst>
        </pc:spChg>
      </pc:sldChg>
      <pc:sldChg chg="addCm delCm">
        <pc:chgData name="anne.etien@univ-lille.fr" userId="S::urn:spo:guest#anne.etien@univ-lille.fr::" providerId="AD" clId="Web-{FF363F1F-C4DC-4F0E-B85D-97CAF1030D4A}" dt="2021-08-16T09:47:24.077" v="150"/>
        <pc:sldMkLst>
          <pc:docMk/>
          <pc:sldMk cId="429197293" sldId="800"/>
        </pc:sldMkLst>
      </pc:sldChg>
      <pc:sldChg chg="addCm">
        <pc:chgData name="anne.etien@univ-lille.fr" userId="S::urn:spo:guest#anne.etien@univ-lille.fr::" providerId="AD" clId="Web-{FF363F1F-C4DC-4F0E-B85D-97CAF1030D4A}" dt="2021-08-16T08:45:06.122" v="39"/>
        <pc:sldMkLst>
          <pc:docMk/>
          <pc:sldMk cId="687584700" sldId="803"/>
        </pc:sldMkLst>
      </pc:sldChg>
      <pc:sldChg chg="addCm">
        <pc:chgData name="anne.etien@univ-lille.fr" userId="S::urn:spo:guest#anne.etien@univ-lille.fr::" providerId="AD" clId="Web-{FF363F1F-C4DC-4F0E-B85D-97CAF1030D4A}" dt="2021-08-16T09:59:02.045" v="174"/>
        <pc:sldMkLst>
          <pc:docMk/>
          <pc:sldMk cId="358181472" sldId="806"/>
        </pc:sldMkLst>
      </pc:sldChg>
      <pc:sldChg chg="addSp modSp">
        <pc:chgData name="anne.etien@univ-lille.fr" userId="S::urn:spo:guest#anne.etien@univ-lille.fr::" providerId="AD" clId="Web-{FF363F1F-C4DC-4F0E-B85D-97CAF1030D4A}" dt="2021-08-16T10:00:58.610" v="177" actId="1076"/>
        <pc:sldMkLst>
          <pc:docMk/>
          <pc:sldMk cId="2185252858" sldId="811"/>
        </pc:sldMkLst>
        <pc:picChg chg="add mod">
          <ac:chgData name="anne.etien@univ-lille.fr" userId="S::urn:spo:guest#anne.etien@univ-lille.fr::" providerId="AD" clId="Web-{FF363F1F-C4DC-4F0E-B85D-97CAF1030D4A}" dt="2021-08-16T10:00:58.610" v="177" actId="1076"/>
          <ac:picMkLst>
            <pc:docMk/>
            <pc:sldMk cId="2185252858" sldId="811"/>
            <ac:picMk id="2" creationId="{7A879AD6-2231-4750-84B1-87CBF9220B59}"/>
          </ac:picMkLst>
        </pc:picChg>
      </pc:sldChg>
      <pc:sldChg chg="addCm">
        <pc:chgData name="anne.etien@univ-lille.fr" userId="S::urn:spo:guest#anne.etien@univ-lille.fr::" providerId="AD" clId="Web-{FF363F1F-C4DC-4F0E-B85D-97CAF1030D4A}" dt="2021-08-16T08:46:49.686" v="40"/>
        <pc:sldMkLst>
          <pc:docMk/>
          <pc:sldMk cId="3738177571" sldId="813"/>
        </pc:sldMkLst>
      </pc:sldChg>
      <pc:sldChg chg="addSp modSp addCm">
        <pc:chgData name="anne.etien@univ-lille.fr" userId="S::urn:spo:guest#anne.etien@univ-lille.fr::" providerId="AD" clId="Web-{FF363F1F-C4DC-4F0E-B85D-97CAF1030D4A}" dt="2021-08-16T09:20:09.964" v="135"/>
        <pc:sldMkLst>
          <pc:docMk/>
          <pc:sldMk cId="1007393726" sldId="822"/>
        </pc:sldMkLst>
        <pc:spChg chg="add mod">
          <ac:chgData name="anne.etien@univ-lille.fr" userId="S::urn:spo:guest#anne.etien@univ-lille.fr::" providerId="AD" clId="Web-{FF363F1F-C4DC-4F0E-B85D-97CAF1030D4A}" dt="2021-08-16T09:20:09.964" v="135"/>
          <ac:spMkLst>
            <pc:docMk/>
            <pc:sldMk cId="1007393726" sldId="822"/>
            <ac:spMk id="2" creationId="{622AE1DC-B952-452F-97E9-AF058D674100}"/>
          </ac:spMkLst>
        </pc:spChg>
        <pc:spChg chg="mod">
          <ac:chgData name="anne.etien@univ-lille.fr" userId="S::urn:spo:guest#anne.etien@univ-lille.fr::" providerId="AD" clId="Web-{FF363F1F-C4DC-4F0E-B85D-97CAF1030D4A}" dt="2021-08-16T09:18:03.008" v="50" actId="1076"/>
          <ac:spMkLst>
            <pc:docMk/>
            <pc:sldMk cId="1007393726" sldId="822"/>
            <ac:spMk id="44" creationId="{77698A06-74D3-4A68-B363-924D93C1709F}"/>
          </ac:spMkLst>
        </pc:spChg>
        <pc:grpChg chg="mod">
          <ac:chgData name="anne.etien@univ-lille.fr" userId="S::urn:spo:guest#anne.etien@univ-lille.fr::" providerId="AD" clId="Web-{FF363F1F-C4DC-4F0E-B85D-97CAF1030D4A}" dt="2021-08-16T09:18:03.180" v="51" actId="1076"/>
          <ac:grpSpMkLst>
            <pc:docMk/>
            <pc:sldMk cId="1007393726" sldId="822"/>
            <ac:grpSpMk id="46" creationId="{75574510-1C63-491F-8920-818A91FB9767}"/>
          </ac:grpSpMkLst>
        </pc:grpChg>
        <pc:grpChg chg="mod">
          <ac:chgData name="anne.etien@univ-lille.fr" userId="S::urn:spo:guest#anne.etien@univ-lille.fr::" providerId="AD" clId="Web-{FF363F1F-C4DC-4F0E-B85D-97CAF1030D4A}" dt="2021-08-16T09:18:03.617" v="57" actId="1076"/>
          <ac:grpSpMkLst>
            <pc:docMk/>
            <pc:sldMk cId="1007393726" sldId="822"/>
            <ac:grpSpMk id="79" creationId="{6FF515EF-8466-4358-904E-5EDE0C4B2AB5}"/>
          </ac:grpSpMkLst>
        </pc:grpChg>
        <pc:picChg chg="mod">
          <ac:chgData name="anne.etien@univ-lille.fr" userId="S::urn:spo:guest#anne.etien@univ-lille.fr::" providerId="AD" clId="Web-{FF363F1F-C4DC-4F0E-B85D-97CAF1030D4A}" dt="2021-08-16T09:18:03.195" v="52" actId="1076"/>
          <ac:picMkLst>
            <pc:docMk/>
            <pc:sldMk cId="1007393726" sldId="822"/>
            <ac:picMk id="59" creationId="{D34DDCF4-03FB-4211-8BC1-127C578DF914}"/>
          </ac:picMkLst>
        </pc:picChg>
        <pc:picChg chg="mod">
          <ac:chgData name="anne.etien@univ-lille.fr" userId="S::urn:spo:guest#anne.etien@univ-lille.fr::" providerId="AD" clId="Web-{FF363F1F-C4DC-4F0E-B85D-97CAF1030D4A}" dt="2021-08-16T09:18:03.211" v="53" actId="1076"/>
          <ac:picMkLst>
            <pc:docMk/>
            <pc:sldMk cId="1007393726" sldId="822"/>
            <ac:picMk id="74" creationId="{33E033E6-1630-4ED9-B584-8F0D96D9B69B}"/>
          </ac:picMkLst>
        </pc:picChg>
        <pc:picChg chg="mod">
          <ac:chgData name="anne.etien@univ-lille.fr" userId="S::urn:spo:guest#anne.etien@univ-lille.fr::" providerId="AD" clId="Web-{FF363F1F-C4DC-4F0E-B85D-97CAF1030D4A}" dt="2021-08-16T09:18:03.227" v="54" actId="1076"/>
          <ac:picMkLst>
            <pc:docMk/>
            <pc:sldMk cId="1007393726" sldId="822"/>
            <ac:picMk id="75" creationId="{3EDC49E6-04FD-4E83-BA79-5BA383135AAA}"/>
          </ac:picMkLst>
        </pc:picChg>
        <pc:picChg chg="mod">
          <ac:chgData name="anne.etien@univ-lille.fr" userId="S::urn:spo:guest#anne.etien@univ-lille.fr::" providerId="AD" clId="Web-{FF363F1F-C4DC-4F0E-B85D-97CAF1030D4A}" dt="2021-08-16T09:18:03.227" v="55" actId="1076"/>
          <ac:picMkLst>
            <pc:docMk/>
            <pc:sldMk cId="1007393726" sldId="822"/>
            <ac:picMk id="76" creationId="{3D597909-0FBB-4B06-8CAC-DF0542C803F0}"/>
          </ac:picMkLst>
        </pc:picChg>
        <pc:picChg chg="mod">
          <ac:chgData name="anne.etien@univ-lille.fr" userId="S::urn:spo:guest#anne.etien@univ-lille.fr::" providerId="AD" clId="Web-{FF363F1F-C4DC-4F0E-B85D-97CAF1030D4A}" dt="2021-08-16T09:18:03.242" v="56" actId="1076"/>
          <ac:picMkLst>
            <pc:docMk/>
            <pc:sldMk cId="1007393726" sldId="822"/>
            <ac:picMk id="77" creationId="{11C9C5D2-B229-47CC-B96F-02CF73F42327}"/>
          </ac:picMkLst>
        </pc:picChg>
      </pc:sldChg>
      <pc:sldChg chg="modSp">
        <pc:chgData name="anne.etien@univ-lille.fr" userId="S::urn:spo:guest#anne.etien@univ-lille.fr::" providerId="AD" clId="Web-{FF363F1F-C4DC-4F0E-B85D-97CAF1030D4A}" dt="2021-08-16T09:50:48.394" v="162" actId="20577"/>
        <pc:sldMkLst>
          <pc:docMk/>
          <pc:sldMk cId="4054901120" sldId="823"/>
        </pc:sldMkLst>
        <pc:spChg chg="mod">
          <ac:chgData name="anne.etien@univ-lille.fr" userId="S::urn:spo:guest#anne.etien@univ-lille.fr::" providerId="AD" clId="Web-{FF363F1F-C4DC-4F0E-B85D-97CAF1030D4A}" dt="2021-08-16T09:50:48.394" v="162" actId="20577"/>
          <ac:spMkLst>
            <pc:docMk/>
            <pc:sldMk cId="4054901120" sldId="823"/>
            <ac:spMk id="2" creationId="{57D142CD-58F0-4BA5-A59D-5CB26648FE89}"/>
          </ac:spMkLst>
        </pc:spChg>
      </pc:sldChg>
      <pc:sldChg chg="modSp addCm">
        <pc:chgData name="anne.etien@univ-lille.fr" userId="S::urn:spo:guest#anne.etien@univ-lille.fr::" providerId="AD" clId="Web-{FF363F1F-C4DC-4F0E-B85D-97CAF1030D4A}" dt="2021-08-16T09:56:17.495" v="173" actId="20577"/>
        <pc:sldMkLst>
          <pc:docMk/>
          <pc:sldMk cId="923407978" sldId="827"/>
        </pc:sldMkLst>
        <pc:spChg chg="mod">
          <ac:chgData name="anne.etien@univ-lille.fr" userId="S::urn:spo:guest#anne.etien@univ-lille.fr::" providerId="AD" clId="Web-{FF363F1F-C4DC-4F0E-B85D-97CAF1030D4A}" dt="2021-08-16T09:56:17.495" v="173" actId="20577"/>
          <ac:spMkLst>
            <pc:docMk/>
            <pc:sldMk cId="923407978" sldId="827"/>
            <ac:spMk id="60" creationId="{8C01104A-0525-4C77-9021-82B3D4A91E84}"/>
          </ac:spMkLst>
        </pc:spChg>
        <pc:graphicFrameChg chg="modGraphic">
          <ac:chgData name="anne.etien@univ-lille.fr" userId="S::urn:spo:guest#anne.etien@univ-lille.fr::" providerId="AD" clId="Web-{FF363F1F-C4DC-4F0E-B85D-97CAF1030D4A}" dt="2021-08-16T09:55:51.150" v="167"/>
          <ac:graphicFrameMkLst>
            <pc:docMk/>
            <pc:sldMk cId="923407978" sldId="827"/>
            <ac:graphicFrameMk id="59" creationId="{EB6BAFCC-5F12-4F63-968E-8FF09F065F29}"/>
          </ac:graphicFrameMkLst>
        </pc:graphicFrameChg>
      </pc:sldChg>
      <pc:sldChg chg="addCm">
        <pc:chgData name="anne.etien@univ-lille.fr" userId="S::urn:spo:guest#anne.etien@univ-lille.fr::" providerId="AD" clId="Web-{FF363F1F-C4DC-4F0E-B85D-97CAF1030D4A}" dt="2021-08-16T08:31:34.855" v="22"/>
        <pc:sldMkLst>
          <pc:docMk/>
          <pc:sldMk cId="1018258764" sldId="830"/>
        </pc:sldMkLst>
      </pc:sldChg>
      <pc:sldChg chg="addCm">
        <pc:chgData name="anne.etien@univ-lille.fr" userId="S::urn:spo:guest#anne.etien@univ-lille.fr::" providerId="AD" clId="Web-{FF363F1F-C4DC-4F0E-B85D-97CAF1030D4A}" dt="2021-08-16T08:47:27.500" v="41"/>
        <pc:sldMkLst>
          <pc:docMk/>
          <pc:sldMk cId="3391572571" sldId="839"/>
        </pc:sldMkLst>
      </pc:sldChg>
      <pc:sldChg chg="addCm">
        <pc:chgData name="anne.etien@univ-lille.fr" userId="S::urn:spo:guest#anne.etien@univ-lille.fr::" providerId="AD" clId="Web-{FF363F1F-C4DC-4F0E-B85D-97CAF1030D4A}" dt="2021-08-16T09:12:57.236" v="46"/>
        <pc:sldMkLst>
          <pc:docMk/>
          <pc:sldMk cId="1593741849" sldId="842"/>
        </pc:sldMkLst>
      </pc:sldChg>
      <pc:sldChg chg="addCm">
        <pc:chgData name="anne.etien@univ-lille.fr" userId="S::urn:spo:guest#anne.etien@univ-lille.fr::" providerId="AD" clId="Web-{FF363F1F-C4DC-4F0E-B85D-97CAF1030D4A}" dt="2021-08-16T08:30:34.963" v="21"/>
        <pc:sldMkLst>
          <pc:docMk/>
          <pc:sldMk cId="3118997667" sldId="844"/>
        </pc:sldMkLst>
      </pc:sldChg>
      <pc:sldChg chg="addSp">
        <pc:chgData name="anne.etien@univ-lille.fr" userId="S::urn:spo:guest#anne.etien@univ-lille.fr::" providerId="AD" clId="Web-{FF363F1F-C4DC-4F0E-B85D-97CAF1030D4A}" dt="2021-08-16T09:42:01.961" v="149"/>
        <pc:sldMkLst>
          <pc:docMk/>
          <pc:sldMk cId="2993346008" sldId="847"/>
        </pc:sldMkLst>
        <pc:picChg chg="add">
          <ac:chgData name="anne.etien@univ-lille.fr" userId="S::urn:spo:guest#anne.etien@univ-lille.fr::" providerId="AD" clId="Web-{FF363F1F-C4DC-4F0E-B85D-97CAF1030D4A}" dt="2021-08-16T09:42:01.961" v="149"/>
          <ac:picMkLst>
            <pc:docMk/>
            <pc:sldMk cId="2993346008" sldId="847"/>
            <ac:picMk id="4" creationId="{4A3644B9-201D-4BA4-A062-EC3B01557627}"/>
          </ac:picMkLst>
        </pc:picChg>
      </pc:sldChg>
      <pc:sldChg chg="addCm">
        <pc:chgData name="anne.etien@univ-lille.fr" userId="S::urn:spo:guest#anne.etien@univ-lille.fr::" providerId="AD" clId="Web-{FF363F1F-C4DC-4F0E-B85D-97CAF1030D4A}" dt="2021-08-16T08:17:29.134" v="1"/>
        <pc:sldMkLst>
          <pc:docMk/>
          <pc:sldMk cId="169021542" sldId="851"/>
        </pc:sldMkLst>
      </pc:sldChg>
      <pc:sldChg chg="modSp">
        <pc:chgData name="anne.etien@univ-lille.fr" userId="S::urn:spo:guest#anne.etien@univ-lille.fr::" providerId="AD" clId="Web-{FF363F1F-C4DC-4F0E-B85D-97CAF1030D4A}" dt="2021-08-16T09:50:24.097" v="161" actId="1076"/>
        <pc:sldMkLst>
          <pc:docMk/>
          <pc:sldMk cId="3011295046" sldId="858"/>
        </pc:sldMkLst>
        <pc:spChg chg="mod">
          <ac:chgData name="anne.etien@univ-lille.fr" userId="S::urn:spo:guest#anne.etien@univ-lille.fr::" providerId="AD" clId="Web-{FF363F1F-C4DC-4F0E-B85D-97CAF1030D4A}" dt="2021-08-16T09:50:23.972" v="152" actId="1076"/>
          <ac:spMkLst>
            <pc:docMk/>
            <pc:sldMk cId="3011295046" sldId="858"/>
            <ac:spMk id="3" creationId="{99A7206F-88D1-410B-85ED-41CD28BA272D}"/>
          </ac:spMkLst>
        </pc:spChg>
        <pc:spChg chg="mod">
          <ac:chgData name="anne.etien@univ-lille.fr" userId="S::urn:spo:guest#anne.etien@univ-lille.fr::" providerId="AD" clId="Web-{FF363F1F-C4DC-4F0E-B85D-97CAF1030D4A}" dt="2021-08-16T09:50:23.987" v="153" actId="1076"/>
          <ac:spMkLst>
            <pc:docMk/>
            <pc:sldMk cId="3011295046" sldId="858"/>
            <ac:spMk id="28" creationId="{156129F5-6C12-43C1-937B-3EBAF16A8399}"/>
          </ac:spMkLst>
        </pc:spChg>
        <pc:spChg chg="mod">
          <ac:chgData name="anne.etien@univ-lille.fr" userId="S::urn:spo:guest#anne.etien@univ-lille.fr::" providerId="AD" clId="Web-{FF363F1F-C4DC-4F0E-B85D-97CAF1030D4A}" dt="2021-08-16T09:50:24.003" v="154" actId="1076"/>
          <ac:spMkLst>
            <pc:docMk/>
            <pc:sldMk cId="3011295046" sldId="858"/>
            <ac:spMk id="29" creationId="{B0901B4D-3947-47DF-96A1-2883C8BC0C55}"/>
          </ac:spMkLst>
        </pc:spChg>
        <pc:spChg chg="mod">
          <ac:chgData name="anne.etien@univ-lille.fr" userId="S::urn:spo:guest#anne.etien@univ-lille.fr::" providerId="AD" clId="Web-{FF363F1F-C4DC-4F0E-B85D-97CAF1030D4A}" dt="2021-08-16T09:50:24.034" v="157" actId="1076"/>
          <ac:spMkLst>
            <pc:docMk/>
            <pc:sldMk cId="3011295046" sldId="858"/>
            <ac:spMk id="32" creationId="{5B5C0D52-5C2C-4B09-918C-922CB16E9E1A}"/>
          </ac:spMkLst>
        </pc:spChg>
        <pc:spChg chg="mod">
          <ac:chgData name="anne.etien@univ-lille.fr" userId="S::urn:spo:guest#anne.etien@univ-lille.fr::" providerId="AD" clId="Web-{FF363F1F-C4DC-4F0E-B85D-97CAF1030D4A}" dt="2021-08-16T09:50:24.050" v="158" actId="1076"/>
          <ac:spMkLst>
            <pc:docMk/>
            <pc:sldMk cId="3011295046" sldId="858"/>
            <ac:spMk id="33" creationId="{2A53CE51-9836-4686-AD71-753781E0BC3A}"/>
          </ac:spMkLst>
        </pc:spChg>
        <pc:grpChg chg="mod">
          <ac:chgData name="anne.etien@univ-lille.fr" userId="S::urn:spo:guest#anne.etien@univ-lille.fr::" providerId="AD" clId="Web-{FF363F1F-C4DC-4F0E-B85D-97CAF1030D4A}" dt="2021-08-16T09:50:24.097" v="160" actId="1076"/>
          <ac:grpSpMkLst>
            <pc:docMk/>
            <pc:sldMk cId="3011295046" sldId="858"/>
            <ac:grpSpMk id="51" creationId="{A0C0F377-C6F6-4E2D-8E61-0045B5314D10}"/>
          </ac:grpSpMkLst>
        </pc:grpChg>
        <pc:cxnChg chg="mod">
          <ac:chgData name="anne.etien@univ-lille.fr" userId="S::urn:spo:guest#anne.etien@univ-lille.fr::" providerId="AD" clId="Web-{FF363F1F-C4DC-4F0E-B85D-97CAF1030D4A}" dt="2021-08-16T09:50:24.097" v="161" actId="1076"/>
          <ac:cxnSpMkLst>
            <pc:docMk/>
            <pc:sldMk cId="3011295046" sldId="858"/>
            <ac:cxnSpMk id="6" creationId="{467D432B-3F82-4CBF-8BD3-01D7591A30EA}"/>
          </ac:cxnSpMkLst>
        </pc:cxnChg>
        <pc:cxnChg chg="mod">
          <ac:chgData name="anne.etien@univ-lille.fr" userId="S::urn:spo:guest#anne.etien@univ-lille.fr::" providerId="AD" clId="Web-{FF363F1F-C4DC-4F0E-B85D-97CAF1030D4A}" dt="2021-08-16T09:50:24.018" v="155" actId="1076"/>
          <ac:cxnSpMkLst>
            <pc:docMk/>
            <pc:sldMk cId="3011295046" sldId="858"/>
            <ac:cxnSpMk id="30" creationId="{5D987A40-754E-45DC-9F08-81A6CE89A5B7}"/>
          </ac:cxnSpMkLst>
        </pc:cxnChg>
        <pc:cxnChg chg="mod">
          <ac:chgData name="anne.etien@univ-lille.fr" userId="S::urn:spo:guest#anne.etien@univ-lille.fr::" providerId="AD" clId="Web-{FF363F1F-C4DC-4F0E-B85D-97CAF1030D4A}" dt="2021-08-16T09:50:24.018" v="156" actId="1076"/>
          <ac:cxnSpMkLst>
            <pc:docMk/>
            <pc:sldMk cId="3011295046" sldId="858"/>
            <ac:cxnSpMk id="31" creationId="{9AD690C0-67CA-4AD6-9331-33DC4FAA36AC}"/>
          </ac:cxnSpMkLst>
        </pc:cxnChg>
        <pc:cxnChg chg="mod">
          <ac:chgData name="anne.etien@univ-lille.fr" userId="S::urn:spo:guest#anne.etien@univ-lille.fr::" providerId="AD" clId="Web-{FF363F1F-C4DC-4F0E-B85D-97CAF1030D4A}" dt="2021-08-16T09:50:24.065" v="159" actId="1076"/>
          <ac:cxnSpMkLst>
            <pc:docMk/>
            <pc:sldMk cId="3011295046" sldId="858"/>
            <ac:cxnSpMk id="35" creationId="{BFDED4D1-DF09-41E7-82B8-DCBB73EE2088}"/>
          </ac:cxnSpMkLst>
        </pc:cxnChg>
      </pc:sldChg>
      <pc:sldChg chg="addCm">
        <pc:chgData name="anne.etien@univ-lille.fr" userId="S::urn:spo:guest#anne.etien@univ-lille.fr::" providerId="AD" clId="Web-{FF363F1F-C4DC-4F0E-B85D-97CAF1030D4A}" dt="2021-08-16T08:44:41.387" v="38"/>
        <pc:sldMkLst>
          <pc:docMk/>
          <pc:sldMk cId="2974067895" sldId="866"/>
        </pc:sldMkLst>
      </pc:sldChg>
      <pc:sldChg chg="addCm">
        <pc:chgData name="anne.etien@univ-lille.fr" userId="S::urn:spo:guest#anne.etien@univ-lille.fr::" providerId="AD" clId="Web-{FF363F1F-C4DC-4F0E-B85D-97CAF1030D4A}" dt="2021-08-16T08:33:29.935" v="24"/>
        <pc:sldMkLst>
          <pc:docMk/>
          <pc:sldMk cId="1449629302" sldId="869"/>
        </pc:sldMkLst>
      </pc:sldChg>
      <pc:sldChg chg="modSp add replId">
        <pc:chgData name="anne.etien@univ-lille.fr" userId="S::urn:spo:guest#anne.etien@univ-lille.fr::" providerId="AD" clId="Web-{FF363F1F-C4DC-4F0E-B85D-97CAF1030D4A}" dt="2021-08-16T09:24:07.250" v="145"/>
        <pc:sldMkLst>
          <pc:docMk/>
          <pc:sldMk cId="337577125" sldId="870"/>
        </pc:sldMkLst>
        <pc:spChg chg="mod">
          <ac:chgData name="anne.etien@univ-lille.fr" userId="S::urn:spo:guest#anne.etien@univ-lille.fr::" providerId="AD" clId="Web-{FF363F1F-C4DC-4F0E-B85D-97CAF1030D4A}" dt="2021-08-16T09:24:07.250" v="145"/>
          <ac:spMkLst>
            <pc:docMk/>
            <pc:sldMk cId="337577125" sldId="870"/>
            <ac:spMk id="19" creationId="{65BDF905-9B96-4F66-A085-CDC3476BD397}"/>
          </ac:spMkLst>
        </pc:spChg>
        <pc:picChg chg="mod">
          <ac:chgData name="anne.etien@univ-lille.fr" userId="S::urn:spo:guest#anne.etien@univ-lille.fr::" providerId="AD" clId="Web-{FF363F1F-C4DC-4F0E-B85D-97CAF1030D4A}" dt="2021-08-16T09:23:57.984" v="144"/>
          <ac:picMkLst>
            <pc:docMk/>
            <pc:sldMk cId="337577125" sldId="870"/>
            <ac:picMk id="20" creationId="{2B34B05F-2767-45DC-9C8D-16FF57E89FB0}"/>
          </ac:picMkLst>
        </pc:picChg>
      </pc:sldChg>
    </pc:docChg>
  </pc:docChgLst>
  <pc:docChgLst>
    <pc:chgData name="BOUSQUET Aurelie" userId="a8065784-1957-4b4f-8293-0da8bfdbd8b8" providerId="ADAL" clId="{7F03FB87-FC86-4041-974F-4F29C238E478}"/>
    <pc:docChg chg="addSld delSld">
      <pc:chgData name="BOUSQUET Aurelie" userId="a8065784-1957-4b4f-8293-0da8bfdbd8b8" providerId="ADAL" clId="{7F03FB87-FC86-4041-974F-4F29C238E478}" dt="2021-01-06T15:13:18.886" v="1" actId="47"/>
      <pc:docMkLst>
        <pc:docMk/>
      </pc:docMkLst>
      <pc:sldChg chg="new del">
        <pc:chgData name="BOUSQUET Aurelie" userId="a8065784-1957-4b4f-8293-0da8bfdbd8b8" providerId="ADAL" clId="{7F03FB87-FC86-4041-974F-4F29C238E478}" dt="2021-01-06T15:13:18.886" v="1" actId="47"/>
        <pc:sldMkLst>
          <pc:docMk/>
          <pc:sldMk cId="2147308849" sldId="257"/>
        </pc:sldMkLst>
      </pc:sldChg>
    </pc:docChg>
  </pc:docChgLst>
  <pc:docChgLst>
    <pc:chgData name="VERHAEGHE Benoit" userId="3ef37b2c-be85-445d-8898-858e88ef5f98" providerId="ADAL" clId="{2272674B-1398-4D7B-A422-D62DE36CC39E}"/>
    <pc:docChg chg="undo redo custSel addSld delSld modSld sldOrd modMainMaster addSection delSection modSection">
      <pc:chgData name="VERHAEGHE Benoit" userId="3ef37b2c-be85-445d-8898-858e88ef5f98" providerId="ADAL" clId="{2272674B-1398-4D7B-A422-D62DE36CC39E}" dt="2021-09-27T12:53:03.632" v="24482" actId="20577"/>
      <pc:docMkLst>
        <pc:docMk/>
      </pc:docMkLst>
      <pc:sldChg chg="addSp delSp modSp mod setBg modClrScheme delCm modCm chgLayout modNotesTx">
        <pc:chgData name="VERHAEGHE Benoit" userId="3ef37b2c-be85-445d-8898-858e88ef5f98" providerId="ADAL" clId="{2272674B-1398-4D7B-A422-D62DE36CC39E}" dt="2021-08-30T09:15:14.018" v="23188" actId="255"/>
        <pc:sldMkLst>
          <pc:docMk/>
          <pc:sldMk cId="3876945671" sldId="256"/>
        </pc:sldMkLst>
        <pc:spChg chg="mod ord">
          <ac:chgData name="VERHAEGHE Benoit" userId="3ef37b2c-be85-445d-8898-858e88ef5f98" providerId="ADAL" clId="{2272674B-1398-4D7B-A422-D62DE36CC39E}" dt="2021-08-24T06:54:28.492" v="18491" actId="1076"/>
          <ac:spMkLst>
            <pc:docMk/>
            <pc:sldMk cId="3876945671" sldId="256"/>
            <ac:spMk id="2" creationId="{8DC6F339-ADF0-4E93-ACA8-9EDC8C76448E}"/>
          </ac:spMkLst>
        </pc:spChg>
        <pc:spChg chg="mod ord">
          <ac:chgData name="VERHAEGHE Benoit" userId="3ef37b2c-be85-445d-8898-858e88ef5f98" providerId="ADAL" clId="{2272674B-1398-4D7B-A422-D62DE36CC39E}" dt="2021-08-30T09:15:14.018" v="23188" actId="255"/>
          <ac:spMkLst>
            <pc:docMk/>
            <pc:sldMk cId="3876945671" sldId="256"/>
            <ac:spMk id="3" creationId="{22CDF50E-0DD4-4F4A-A59D-152BFAADBAB2}"/>
          </ac:spMkLst>
        </pc:spChg>
        <pc:spChg chg="add del mod ord">
          <ac:chgData name="VERHAEGHE Benoit" userId="3ef37b2c-be85-445d-8898-858e88ef5f98" providerId="ADAL" clId="{2272674B-1398-4D7B-A422-D62DE36CC39E}" dt="2021-07-20T09:16:02.990" v="1667" actId="700"/>
          <ac:spMkLst>
            <pc:docMk/>
            <pc:sldMk cId="3876945671" sldId="256"/>
            <ac:spMk id="5" creationId="{08FBDA42-01BB-4B00-865C-866919F0D5E8}"/>
          </ac:spMkLst>
        </pc:spChg>
        <pc:spChg chg="add del">
          <ac:chgData name="VERHAEGHE Benoit" userId="3ef37b2c-be85-445d-8898-858e88ef5f98" providerId="ADAL" clId="{2272674B-1398-4D7B-A422-D62DE36CC39E}" dt="2021-08-16T11:49:07.473" v="12917"/>
          <ac:spMkLst>
            <pc:docMk/>
            <pc:sldMk cId="3876945671" sldId="256"/>
            <ac:spMk id="5" creationId="{930AA6B2-0B67-42D0-976C-91D1312A22FD}"/>
          </ac:spMkLst>
        </pc:spChg>
        <pc:spChg chg="mod">
          <ac:chgData name="VERHAEGHE Benoit" userId="3ef37b2c-be85-445d-8898-858e88ef5f98" providerId="ADAL" clId="{2272674B-1398-4D7B-A422-D62DE36CC39E}" dt="2021-07-21T11:49:24.863" v="3189" actId="1076"/>
          <ac:spMkLst>
            <pc:docMk/>
            <pc:sldMk cId="3876945671" sldId="256"/>
            <ac:spMk id="9" creationId="{5F043F0E-B937-4C60-8551-604CED64782B}"/>
          </ac:spMkLst>
        </pc:spChg>
        <pc:spChg chg="mod">
          <ac:chgData name="VERHAEGHE Benoit" userId="3ef37b2c-be85-445d-8898-858e88ef5f98" providerId="ADAL" clId="{2272674B-1398-4D7B-A422-D62DE36CC39E}" dt="2021-08-16T11:49:07.066" v="12916" actId="1076"/>
          <ac:spMkLst>
            <pc:docMk/>
            <pc:sldMk cId="3876945671" sldId="256"/>
            <ac:spMk id="10" creationId="{2E5BE638-B47B-4516-BCD1-9B141B4A50F3}"/>
          </ac:spMkLst>
        </pc:spChg>
        <pc:picChg chg="mod">
          <ac:chgData name="VERHAEGHE Benoit" userId="3ef37b2c-be85-445d-8898-858e88ef5f98" providerId="ADAL" clId="{2272674B-1398-4D7B-A422-D62DE36CC39E}" dt="2021-08-24T06:53:53.269" v="18485" actId="1076"/>
          <ac:picMkLst>
            <pc:docMk/>
            <pc:sldMk cId="3876945671" sldId="256"/>
            <ac:picMk id="8" creationId="{6801D799-CFC8-4FDA-AE0C-012EF868D87C}"/>
          </ac:picMkLst>
        </pc:picChg>
        <pc:picChg chg="add mod">
          <ac:chgData name="VERHAEGHE Benoit" userId="3ef37b2c-be85-445d-8898-858e88ef5f98" providerId="ADAL" clId="{2272674B-1398-4D7B-A422-D62DE36CC39E}" dt="2021-08-16T11:50:01.974" v="12924" actId="1076"/>
          <ac:picMkLst>
            <pc:docMk/>
            <pc:sldMk cId="3876945671" sldId="256"/>
            <ac:picMk id="13" creationId="{3FCCDBF2-FF63-4CE8-B467-2E7B81309973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9-27T12:41:22.484" v="24467"/>
        <pc:sldMkLst>
          <pc:docMk/>
          <pc:sldMk cId="2870448144" sldId="257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870448144" sldId="257"/>
            <ac:spMk id="3" creationId="{9AF1760F-9549-4DC1-A3D0-53364443375A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870448144" sldId="257"/>
            <ac:spMk id="5" creationId="{CD3CEA84-98AD-45FA-B2D6-B0B489AC1779}"/>
          </ac:spMkLst>
        </pc:spChg>
        <pc:spChg chg="add mod">
          <ac:chgData name="VERHAEGHE Benoit" userId="3ef37b2c-be85-445d-8898-858e88ef5f98" providerId="ADAL" clId="{2272674B-1398-4D7B-A422-D62DE36CC39E}" dt="2021-09-27T12:41:22.484" v="24467"/>
          <ac:spMkLst>
            <pc:docMk/>
            <pc:sldMk cId="2870448144" sldId="257"/>
            <ac:spMk id="20" creationId="{0EB2B882-BEDA-4B1C-8F3C-FA2FB3EF0408}"/>
          </ac:spMkLst>
        </pc:spChg>
        <pc:spChg chg="add del mod">
          <ac:chgData name="VERHAEGHE Benoit" userId="3ef37b2c-be85-445d-8898-858e88ef5f98" providerId="ADAL" clId="{2272674B-1398-4D7B-A422-D62DE36CC39E}" dt="2021-08-06T09:58:18.752" v="7711"/>
          <ac:spMkLst>
            <pc:docMk/>
            <pc:sldMk cId="2870448144" sldId="257"/>
            <ac:spMk id="23" creationId="{C2EF0652-D692-4E35-920E-632BCDAEDB1A}"/>
          </ac:spMkLst>
        </pc:spChg>
        <pc:spChg chg="del">
          <ac:chgData name="VERHAEGHE Benoit" userId="3ef37b2c-be85-445d-8898-858e88ef5f98" providerId="ADAL" clId="{2272674B-1398-4D7B-A422-D62DE36CC39E}" dt="2021-07-21T11:54:56.077" v="3233" actId="478"/>
          <ac:spMkLst>
            <pc:docMk/>
            <pc:sldMk cId="2870448144" sldId="257"/>
            <ac:spMk id="24" creationId="{D2D664A9-77A0-441A-889A-B79F5DCD6E64}"/>
          </ac:spMkLst>
        </pc:spChg>
        <pc:spChg chg="del mod">
          <ac:chgData name="VERHAEGHE Benoit" userId="3ef37b2c-be85-445d-8898-858e88ef5f98" providerId="ADAL" clId="{2272674B-1398-4D7B-A422-D62DE36CC39E}" dt="2021-09-27T12:41:22.127" v="24466" actId="478"/>
          <ac:spMkLst>
            <pc:docMk/>
            <pc:sldMk cId="2870448144" sldId="257"/>
            <ac:spMk id="26" creationId="{75C66235-2DB0-41D0-8BF1-F73DE6D2DA68}"/>
          </ac:spMkLst>
        </pc:spChg>
        <pc:picChg chg="add del mod">
          <ac:chgData name="VERHAEGHE Benoit" userId="3ef37b2c-be85-445d-8898-858e88ef5f98" providerId="ADAL" clId="{2272674B-1398-4D7B-A422-D62DE36CC39E}" dt="2021-08-24T06:46:49.294" v="18420" actId="478"/>
          <ac:picMkLst>
            <pc:docMk/>
            <pc:sldMk cId="2870448144" sldId="257"/>
            <ac:picMk id="20" creationId="{47E5F6D2-6C7F-4A70-B260-1CAE9C4AF7F4}"/>
          </ac:picMkLst>
        </pc:picChg>
        <pc:picChg chg="del">
          <ac:chgData name="VERHAEGHE Benoit" userId="3ef37b2c-be85-445d-8898-858e88ef5f98" providerId="ADAL" clId="{2272674B-1398-4D7B-A422-D62DE36CC39E}" dt="2021-08-16T13:37:38.989" v="13740" actId="478"/>
          <ac:picMkLst>
            <pc:docMk/>
            <pc:sldMk cId="2870448144" sldId="257"/>
            <ac:picMk id="20" creationId="{9F6799B3-B27C-46B7-9492-681699CC8A34}"/>
          </ac:picMkLst>
        </pc:picChg>
        <pc:picChg chg="del">
          <ac:chgData name="VERHAEGHE Benoit" userId="3ef37b2c-be85-445d-8898-858e88ef5f98" providerId="ADAL" clId="{2272674B-1398-4D7B-A422-D62DE36CC39E}" dt="2021-08-04T13:14:12.697" v="4053" actId="478"/>
          <ac:picMkLst>
            <pc:docMk/>
            <pc:sldMk cId="2870448144" sldId="257"/>
            <ac:picMk id="23" creationId="{50B788F2-A3E9-47DE-B084-7B8A9933255D}"/>
          </ac:picMkLst>
        </pc:picChg>
        <pc:picChg chg="add mod">
          <ac:chgData name="VERHAEGHE Benoit" userId="3ef37b2c-be85-445d-8898-858e88ef5f98" providerId="ADAL" clId="{2272674B-1398-4D7B-A422-D62DE36CC39E}" dt="2021-08-16T13:37:39.100" v="13741"/>
          <ac:picMkLst>
            <pc:docMk/>
            <pc:sldMk cId="2870448144" sldId="257"/>
            <ac:picMk id="23" creationId="{F7D1F8D6-8FF4-4145-B110-97ABAD4B3073}"/>
          </ac:picMkLst>
        </pc:picChg>
        <pc:picChg chg="del">
          <ac:chgData name="VERHAEGHE Benoit" userId="3ef37b2c-be85-445d-8898-858e88ef5f98" providerId="ADAL" clId="{2272674B-1398-4D7B-A422-D62DE36CC39E}" dt="2021-08-04T13:14:12.697" v="4053" actId="478"/>
          <ac:picMkLst>
            <pc:docMk/>
            <pc:sldMk cId="2870448144" sldId="257"/>
            <ac:picMk id="25" creationId="{0D56A6CB-A21E-4472-AA82-AA01BD4DAD9B}"/>
          </ac:picMkLst>
        </pc:picChg>
        <pc:picChg chg="del">
          <ac:chgData name="VERHAEGHE Benoit" userId="3ef37b2c-be85-445d-8898-858e88ef5f98" providerId="ADAL" clId="{2272674B-1398-4D7B-A422-D62DE36CC39E}" dt="2021-08-04T13:14:12.697" v="4053" actId="478"/>
          <ac:picMkLst>
            <pc:docMk/>
            <pc:sldMk cId="2870448144" sldId="257"/>
            <ac:picMk id="27" creationId="{408D45BC-9CAC-4483-89F3-8ED9D2F7C8C8}"/>
          </ac:picMkLst>
        </pc:picChg>
        <pc:picChg chg="del">
          <ac:chgData name="VERHAEGHE Benoit" userId="3ef37b2c-be85-445d-8898-858e88ef5f98" providerId="ADAL" clId="{2272674B-1398-4D7B-A422-D62DE36CC39E}" dt="2021-08-04T13:14:12.697" v="4053" actId="478"/>
          <ac:picMkLst>
            <pc:docMk/>
            <pc:sldMk cId="2870448144" sldId="257"/>
            <ac:picMk id="28" creationId="{7DC123A7-43E3-4814-834D-26E8A22FD1C6}"/>
          </ac:picMkLst>
        </pc:picChg>
        <pc:picChg chg="del">
          <ac:chgData name="VERHAEGHE Benoit" userId="3ef37b2c-be85-445d-8898-858e88ef5f98" providerId="ADAL" clId="{2272674B-1398-4D7B-A422-D62DE36CC39E}" dt="2021-08-04T13:14:12.697" v="4053" actId="478"/>
          <ac:picMkLst>
            <pc:docMk/>
            <pc:sldMk cId="2870448144" sldId="257"/>
            <ac:picMk id="32" creationId="{AF37A7D1-CBE8-48CC-834B-D0375252692F}"/>
          </ac:picMkLst>
        </pc:picChg>
      </pc:sldChg>
      <pc:sldChg chg="addSp delSp modSp mod delCm modNotesTx">
        <pc:chgData name="VERHAEGHE Benoit" userId="3ef37b2c-be85-445d-8898-858e88ef5f98" providerId="ADAL" clId="{2272674B-1398-4D7B-A422-D62DE36CC39E}" dt="2021-09-27T12:41:50.219" v="24477"/>
        <pc:sldMkLst>
          <pc:docMk/>
          <pc:sldMk cId="146024762" sldId="734"/>
        </pc:sldMkLst>
        <pc:spChg chg="del">
          <ac:chgData name="VERHAEGHE Benoit" userId="3ef37b2c-be85-445d-8898-858e88ef5f98" providerId="ADAL" clId="{2272674B-1398-4D7B-A422-D62DE36CC39E}" dt="2021-07-20T09:04:32.067" v="1462" actId="478"/>
          <ac:spMkLst>
            <pc:docMk/>
            <pc:sldMk cId="146024762" sldId="734"/>
            <ac:spMk id="2" creationId="{00000000-0000-0000-0000-000000000000}"/>
          </ac:spMkLst>
        </pc:spChg>
        <pc:spChg chg="add del">
          <ac:chgData name="VERHAEGHE Benoit" userId="3ef37b2c-be85-445d-8898-858e88ef5f98" providerId="ADAL" clId="{2272674B-1398-4D7B-A422-D62DE36CC39E}" dt="2021-08-11T07:43:54.398" v="10242" actId="478"/>
          <ac:spMkLst>
            <pc:docMk/>
            <pc:sldMk cId="146024762" sldId="734"/>
            <ac:spMk id="2" creationId="{4A41147D-2FEB-452C-8BD1-6C5ED2A01515}"/>
          </ac:spMkLst>
        </pc:spChg>
        <pc:spChg chg="del">
          <ac:chgData name="VERHAEGHE Benoit" userId="3ef37b2c-be85-445d-8898-858e88ef5f98" providerId="ADAL" clId="{2272674B-1398-4D7B-A422-D62DE36CC39E}" dt="2021-07-20T09:04:35.290" v="1466" actId="478"/>
          <ac:spMkLst>
            <pc:docMk/>
            <pc:sldMk cId="146024762" sldId="734"/>
            <ac:spMk id="3" creationId="{00000000-0000-0000-0000-000000000000}"/>
          </ac:spMkLst>
        </pc:spChg>
        <pc:spChg chg="add del mod">
          <ac:chgData name="VERHAEGHE Benoit" userId="3ef37b2c-be85-445d-8898-858e88ef5f98" providerId="ADAL" clId="{2272674B-1398-4D7B-A422-D62DE36CC39E}" dt="2021-08-11T07:43:53.750" v="10241" actId="478"/>
          <ac:spMkLst>
            <pc:docMk/>
            <pc:sldMk cId="146024762" sldId="734"/>
            <ac:spMk id="3" creationId="{1FF032D1-009E-4F8D-8D3C-8EBF98DC31DE}"/>
          </ac:spMkLst>
        </pc:spChg>
        <pc:spChg chg="del">
          <ac:chgData name="VERHAEGHE Benoit" userId="3ef37b2c-be85-445d-8898-858e88ef5f98" providerId="ADAL" clId="{2272674B-1398-4D7B-A422-D62DE36CC39E}" dt="2021-07-20T09:04:41.323" v="1469" actId="478"/>
          <ac:spMkLst>
            <pc:docMk/>
            <pc:sldMk cId="146024762" sldId="734"/>
            <ac:spMk id="4" creationId="{00000000-0000-0000-0000-000000000000}"/>
          </ac:spMkLst>
        </pc:spChg>
        <pc:spChg chg="add del mod">
          <ac:chgData name="VERHAEGHE Benoit" userId="3ef37b2c-be85-445d-8898-858e88ef5f98" providerId="ADAL" clId="{2272674B-1398-4D7B-A422-D62DE36CC39E}" dt="2021-08-11T07:43:50.598" v="10240" actId="478"/>
          <ac:spMkLst>
            <pc:docMk/>
            <pc:sldMk cId="146024762" sldId="734"/>
            <ac:spMk id="4" creationId="{94B21FA8-7338-4F30-9016-C260B4DE858C}"/>
          </ac:spMkLst>
        </pc:spChg>
        <pc:spChg chg="del">
          <ac:chgData name="VERHAEGHE Benoit" userId="3ef37b2c-be85-445d-8898-858e88ef5f98" providerId="ADAL" clId="{2272674B-1398-4D7B-A422-D62DE36CC39E}" dt="2021-07-20T09:04:34.505" v="1465" actId="478"/>
          <ac:spMkLst>
            <pc:docMk/>
            <pc:sldMk cId="146024762" sldId="734"/>
            <ac:spMk id="5" creationId="{00000000-0000-0000-0000-000000000000}"/>
          </ac:spMkLst>
        </pc:spChg>
        <pc:spChg chg="del">
          <ac:chgData name="VERHAEGHE Benoit" userId="3ef37b2c-be85-445d-8898-858e88ef5f98" providerId="ADAL" clId="{2272674B-1398-4D7B-A422-D62DE36CC39E}" dt="2021-07-20T09:04:34.036" v="1464" actId="478"/>
          <ac:spMkLst>
            <pc:docMk/>
            <pc:sldMk cId="146024762" sldId="734"/>
            <ac:spMk id="6" creationId="{00000000-0000-0000-0000-000000000000}"/>
          </ac:spMkLst>
        </pc:spChg>
        <pc:spChg chg="del">
          <ac:chgData name="VERHAEGHE Benoit" userId="3ef37b2c-be85-445d-8898-858e88ef5f98" providerId="ADAL" clId="{2272674B-1398-4D7B-A422-D62DE36CC39E}" dt="2021-07-20T09:04:28.393" v="1461" actId="478"/>
          <ac:spMkLst>
            <pc:docMk/>
            <pc:sldMk cId="146024762" sldId="734"/>
            <ac:spMk id="7" creationId="{00000000-0000-0000-0000-000000000000}"/>
          </ac:spMkLst>
        </pc:spChg>
        <pc:spChg chg="del">
          <ac:chgData name="VERHAEGHE Benoit" userId="3ef37b2c-be85-445d-8898-858e88ef5f98" providerId="ADAL" clId="{2272674B-1398-4D7B-A422-D62DE36CC39E}" dt="2021-07-20T09:04:32.988" v="1463" actId="478"/>
          <ac:spMkLst>
            <pc:docMk/>
            <pc:sldMk cId="146024762" sldId="734"/>
            <ac:spMk id="8" creationId="{00000000-0000-0000-0000-000000000000}"/>
          </ac:spMkLst>
        </pc:spChg>
        <pc:spChg chg="del">
          <ac:chgData name="VERHAEGHE Benoit" userId="3ef37b2c-be85-445d-8898-858e88ef5f98" providerId="ADAL" clId="{2272674B-1398-4D7B-A422-D62DE36CC39E}" dt="2021-07-20T09:04:36.316" v="1467" actId="478"/>
          <ac:spMkLst>
            <pc:docMk/>
            <pc:sldMk cId="146024762" sldId="734"/>
            <ac:spMk id="9" creationId="{00000000-0000-0000-0000-000000000000}"/>
          </ac:spMkLst>
        </pc:spChg>
        <pc:spChg chg="del">
          <ac:chgData name="VERHAEGHE Benoit" userId="3ef37b2c-be85-445d-8898-858e88ef5f98" providerId="ADAL" clId="{2272674B-1398-4D7B-A422-D62DE36CC39E}" dt="2021-07-20T09:04:37.195" v="1468" actId="478"/>
          <ac:spMkLst>
            <pc:docMk/>
            <pc:sldMk cId="146024762" sldId="734"/>
            <ac:spMk id="10" creationId="{00000000-0000-0000-0000-000000000000}"/>
          </ac:spMkLst>
        </pc:spChg>
        <pc:spChg chg="mod">
          <ac:chgData name="VERHAEGHE Benoit" userId="3ef37b2c-be85-445d-8898-858e88ef5f98" providerId="ADAL" clId="{2272674B-1398-4D7B-A422-D62DE36CC39E}" dt="2021-08-16T09:14:42.911" v="12673" actId="20577"/>
          <ac:spMkLst>
            <pc:docMk/>
            <pc:sldMk cId="146024762" sldId="734"/>
            <ac:spMk id="11" creationId="{12D705BE-C1AB-4075-8A53-21467359688D}"/>
          </ac:spMkLst>
        </pc:spChg>
        <pc:spChg chg="del">
          <ac:chgData name="VERHAEGHE Benoit" userId="3ef37b2c-be85-445d-8898-858e88ef5f98" providerId="ADAL" clId="{2272674B-1398-4D7B-A422-D62DE36CC39E}" dt="2021-07-20T09:05:09.525" v="1490" actId="478"/>
          <ac:spMkLst>
            <pc:docMk/>
            <pc:sldMk cId="146024762" sldId="734"/>
            <ac:spMk id="12" creationId="{00000000-0000-0000-0000-000000000000}"/>
          </ac:spMkLst>
        </pc:spChg>
        <pc:spChg chg="del mod">
          <ac:chgData name="VERHAEGHE Benoit" userId="3ef37b2c-be85-445d-8898-858e88ef5f98" providerId="ADAL" clId="{2272674B-1398-4D7B-A422-D62DE36CC39E}" dt="2021-07-20T09:06:21.361" v="1530" actId="478"/>
          <ac:spMkLst>
            <pc:docMk/>
            <pc:sldMk cId="146024762" sldId="734"/>
            <ac:spMk id="15" creationId="{00000000-0000-0000-0000-000000000000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46024762" sldId="734"/>
            <ac:spMk id="16" creationId="{B63C7498-FD95-4E5E-89D9-F1C7774C0E37}"/>
          </ac:spMkLst>
        </pc:spChg>
        <pc:spChg chg="del mod">
          <ac:chgData name="VERHAEGHE Benoit" userId="3ef37b2c-be85-445d-8898-858e88ef5f98" providerId="ADAL" clId="{2272674B-1398-4D7B-A422-D62DE36CC39E}" dt="2021-07-20T09:07:31.772" v="1563" actId="478"/>
          <ac:spMkLst>
            <pc:docMk/>
            <pc:sldMk cId="146024762" sldId="734"/>
            <ac:spMk id="18" creationId="{00000000-0000-0000-0000-000000000000}"/>
          </ac:spMkLst>
        </pc:spChg>
        <pc:spChg chg="del mod">
          <ac:chgData name="VERHAEGHE Benoit" userId="3ef37b2c-be85-445d-8898-858e88ef5f98" providerId="ADAL" clId="{2272674B-1398-4D7B-A422-D62DE36CC39E}" dt="2021-07-20T09:07:19.171" v="1557" actId="478"/>
          <ac:spMkLst>
            <pc:docMk/>
            <pc:sldMk cId="146024762" sldId="734"/>
            <ac:spMk id="21" creationId="{00000000-0000-0000-0000-000000000000}"/>
          </ac:spMkLst>
        </pc:spChg>
        <pc:spChg chg="del">
          <ac:chgData name="VERHAEGHE Benoit" userId="3ef37b2c-be85-445d-8898-858e88ef5f98" providerId="ADAL" clId="{2272674B-1398-4D7B-A422-D62DE36CC39E}" dt="2021-07-21T11:54:51.916" v="3232" actId="478"/>
          <ac:spMkLst>
            <pc:docMk/>
            <pc:sldMk cId="146024762" sldId="734"/>
            <ac:spMk id="31" creationId="{7D4248AD-B2F3-4929-B330-924BBE6C1CFB}"/>
          </ac:spMkLst>
        </pc:spChg>
        <pc:spChg chg="del">
          <ac:chgData name="VERHAEGHE Benoit" userId="3ef37b2c-be85-445d-8898-858e88ef5f98" providerId="ADAL" clId="{2272674B-1398-4D7B-A422-D62DE36CC39E}" dt="2021-09-27T12:41:49.878" v="24476" actId="478"/>
          <ac:spMkLst>
            <pc:docMk/>
            <pc:sldMk cId="146024762" sldId="734"/>
            <ac:spMk id="32" creationId="{C969359F-D3BB-4F9E-BC7A-4C839194FD5F}"/>
          </ac:spMkLst>
        </pc:spChg>
        <pc:spChg chg="add mod ord topLvl">
          <ac:chgData name="VERHAEGHE Benoit" userId="3ef37b2c-be85-445d-8898-858e88ef5f98" providerId="ADAL" clId="{2272674B-1398-4D7B-A422-D62DE36CC39E}" dt="2021-08-11T07:50:16.784" v="10603" actId="1076"/>
          <ac:spMkLst>
            <pc:docMk/>
            <pc:sldMk cId="146024762" sldId="734"/>
            <ac:spMk id="34" creationId="{6A05F3B4-B6C9-4284-AB11-E5F75F06F79C}"/>
          </ac:spMkLst>
        </pc:spChg>
        <pc:spChg chg="add mod">
          <ac:chgData name="VERHAEGHE Benoit" userId="3ef37b2c-be85-445d-8898-858e88ef5f98" providerId="ADAL" clId="{2272674B-1398-4D7B-A422-D62DE36CC39E}" dt="2021-09-27T12:41:50.219" v="24477"/>
          <ac:spMkLst>
            <pc:docMk/>
            <pc:sldMk cId="146024762" sldId="734"/>
            <ac:spMk id="34" creationId="{CFAAC938-741A-470F-9D16-6D8CF76D0224}"/>
          </ac:spMkLst>
        </pc:spChg>
        <pc:spChg chg="del mod">
          <ac:chgData name="VERHAEGHE Benoit" userId="3ef37b2c-be85-445d-8898-858e88ef5f98" providerId="ADAL" clId="{2272674B-1398-4D7B-A422-D62DE36CC39E}" dt="2021-07-20T09:05:09.525" v="1490" actId="478"/>
          <ac:spMkLst>
            <pc:docMk/>
            <pc:sldMk cId="146024762" sldId="734"/>
            <ac:spMk id="35" creationId="{E09AA88E-0BE0-4A83-9824-19774106542F}"/>
          </ac:spMkLst>
        </pc:spChg>
        <pc:spChg chg="del mod">
          <ac:chgData name="VERHAEGHE Benoit" userId="3ef37b2c-be85-445d-8898-858e88ef5f98" providerId="ADAL" clId="{2272674B-1398-4D7B-A422-D62DE36CC39E}" dt="2021-07-20T09:06:21.361" v="1530" actId="478"/>
          <ac:spMkLst>
            <pc:docMk/>
            <pc:sldMk cId="146024762" sldId="734"/>
            <ac:spMk id="36" creationId="{5C24BE39-0169-4278-AEBD-0021A6CD0C80}"/>
          </ac:spMkLst>
        </pc:spChg>
        <pc:spChg chg="del mod">
          <ac:chgData name="VERHAEGHE Benoit" userId="3ef37b2c-be85-445d-8898-858e88ef5f98" providerId="ADAL" clId="{2272674B-1398-4D7B-A422-D62DE36CC39E}" dt="2021-07-20T09:07:49.092" v="1612" actId="478"/>
          <ac:spMkLst>
            <pc:docMk/>
            <pc:sldMk cId="146024762" sldId="734"/>
            <ac:spMk id="37" creationId="{4935F4A3-90E1-4CA5-9425-7E1049FF817D}"/>
          </ac:spMkLst>
        </pc:spChg>
        <pc:spChg chg="del mod">
          <ac:chgData name="VERHAEGHE Benoit" userId="3ef37b2c-be85-445d-8898-858e88ef5f98" providerId="ADAL" clId="{2272674B-1398-4D7B-A422-D62DE36CC39E}" dt="2021-07-20T09:07:19.171" v="1557" actId="478"/>
          <ac:spMkLst>
            <pc:docMk/>
            <pc:sldMk cId="146024762" sldId="734"/>
            <ac:spMk id="38" creationId="{091A6E9A-D13C-4233-B655-99D5D3C0694D}"/>
          </ac:spMkLst>
        </pc:spChg>
        <pc:spChg chg="add mod ord topLvl">
          <ac:chgData name="VERHAEGHE Benoit" userId="3ef37b2c-be85-445d-8898-858e88ef5f98" providerId="ADAL" clId="{2272674B-1398-4D7B-A422-D62DE36CC39E}" dt="2021-08-11T07:50:16.784" v="10603" actId="1076"/>
          <ac:spMkLst>
            <pc:docMk/>
            <pc:sldMk cId="146024762" sldId="734"/>
            <ac:spMk id="39" creationId="{EB0B3FE3-8E7E-4003-B1D6-BC7C153859F3}"/>
          </ac:spMkLst>
        </pc:spChg>
        <pc:spChg chg="add del mod">
          <ac:chgData name="VERHAEGHE Benoit" userId="3ef37b2c-be85-445d-8898-858e88ef5f98" providerId="ADAL" clId="{2272674B-1398-4D7B-A422-D62DE36CC39E}" dt="2021-07-20T09:06:06.895" v="1510"/>
          <ac:spMkLst>
            <pc:docMk/>
            <pc:sldMk cId="146024762" sldId="734"/>
            <ac:spMk id="41" creationId="{04879BEA-7487-43B2-B2C8-426A6ABCEB3E}"/>
          </ac:spMkLst>
        </pc:spChg>
        <pc:spChg chg="mod">
          <ac:chgData name="VERHAEGHE Benoit" userId="3ef37b2c-be85-445d-8898-858e88ef5f98" providerId="ADAL" clId="{2272674B-1398-4D7B-A422-D62DE36CC39E}" dt="2021-08-17T09:17:10.343" v="16582"/>
          <ac:spMkLst>
            <pc:docMk/>
            <pc:sldMk cId="146024762" sldId="734"/>
            <ac:spMk id="41" creationId="{3B1B48B5-B41F-44D2-828C-98B011B9644D}"/>
          </ac:spMkLst>
        </pc:spChg>
        <pc:spChg chg="mod">
          <ac:chgData name="VERHAEGHE Benoit" userId="3ef37b2c-be85-445d-8898-858e88ef5f98" providerId="ADAL" clId="{2272674B-1398-4D7B-A422-D62DE36CC39E}" dt="2021-08-17T09:17:10.343" v="16582"/>
          <ac:spMkLst>
            <pc:docMk/>
            <pc:sldMk cId="146024762" sldId="734"/>
            <ac:spMk id="43" creationId="{45581E13-6C01-46D9-9256-994C8A88E4C6}"/>
          </ac:spMkLst>
        </pc:spChg>
        <pc:spChg chg="add del mod">
          <ac:chgData name="VERHAEGHE Benoit" userId="3ef37b2c-be85-445d-8898-858e88ef5f98" providerId="ADAL" clId="{2272674B-1398-4D7B-A422-D62DE36CC39E}" dt="2021-07-20T09:06:06.887" v="1509"/>
          <ac:spMkLst>
            <pc:docMk/>
            <pc:sldMk cId="146024762" sldId="734"/>
            <ac:spMk id="43" creationId="{8E30D7CD-8B18-49A2-BF3B-FDDF6FB6ACC5}"/>
          </ac:spMkLst>
        </pc:spChg>
        <pc:spChg chg="add mod topLvl">
          <ac:chgData name="VERHAEGHE Benoit" userId="3ef37b2c-be85-445d-8898-858e88ef5f98" providerId="ADAL" clId="{2272674B-1398-4D7B-A422-D62DE36CC39E}" dt="2021-08-11T07:50:16.784" v="10603" actId="1076"/>
          <ac:spMkLst>
            <pc:docMk/>
            <pc:sldMk cId="146024762" sldId="734"/>
            <ac:spMk id="45" creationId="{712EEC53-7C25-4D80-8E96-6F07F0BE8BA8}"/>
          </ac:spMkLst>
        </pc:spChg>
        <pc:spChg chg="add del mod">
          <ac:chgData name="VERHAEGHE Benoit" userId="3ef37b2c-be85-445d-8898-858e88ef5f98" providerId="ADAL" clId="{2272674B-1398-4D7B-A422-D62DE36CC39E}" dt="2021-07-20T09:07:49.092" v="1612" actId="478"/>
          <ac:spMkLst>
            <pc:docMk/>
            <pc:sldMk cId="146024762" sldId="734"/>
            <ac:spMk id="46" creationId="{77B546C5-8FC9-4E8F-B95E-BFAAC0FFCA88}"/>
          </ac:spMkLst>
        </pc:spChg>
        <pc:spChg chg="mod">
          <ac:chgData name="VERHAEGHE Benoit" userId="3ef37b2c-be85-445d-8898-858e88ef5f98" providerId="ADAL" clId="{2272674B-1398-4D7B-A422-D62DE36CC39E}" dt="2021-08-17T09:17:10.343" v="16582"/>
          <ac:spMkLst>
            <pc:docMk/>
            <pc:sldMk cId="146024762" sldId="734"/>
            <ac:spMk id="48" creationId="{C54DAC98-2917-43C6-94E0-C609531110B0}"/>
          </ac:spMkLst>
        </pc:spChg>
        <pc:spChg chg="mod">
          <ac:chgData name="VERHAEGHE Benoit" userId="3ef37b2c-be85-445d-8898-858e88ef5f98" providerId="ADAL" clId="{2272674B-1398-4D7B-A422-D62DE36CC39E}" dt="2021-07-20T09:25:05.055" v="1678"/>
          <ac:spMkLst>
            <pc:docMk/>
            <pc:sldMk cId="146024762" sldId="734"/>
            <ac:spMk id="48" creationId="{C5673C7F-42C1-481F-98FD-65DC9547EC0F}"/>
          </ac:spMkLst>
        </pc:spChg>
        <pc:spChg chg="mod">
          <ac:chgData name="VERHAEGHE Benoit" userId="3ef37b2c-be85-445d-8898-858e88ef5f98" providerId="ADAL" clId="{2272674B-1398-4D7B-A422-D62DE36CC39E}" dt="2021-08-17T09:17:10.343" v="16582"/>
          <ac:spMkLst>
            <pc:docMk/>
            <pc:sldMk cId="146024762" sldId="734"/>
            <ac:spMk id="50" creationId="{665E3C00-5143-4238-89AD-9A4418E630DF}"/>
          </ac:spMkLst>
        </pc:spChg>
        <pc:spChg chg="mod topLvl">
          <ac:chgData name="VERHAEGHE Benoit" userId="3ef37b2c-be85-445d-8898-858e88ef5f98" providerId="ADAL" clId="{2272674B-1398-4D7B-A422-D62DE36CC39E}" dt="2021-08-11T07:50:16.784" v="10603" actId="1076"/>
          <ac:spMkLst>
            <pc:docMk/>
            <pc:sldMk cId="146024762" sldId="734"/>
            <ac:spMk id="53" creationId="{7815F516-056F-4088-B088-4F102D10758E}"/>
          </ac:spMkLst>
        </pc:spChg>
        <pc:grpChg chg="add mod">
          <ac:chgData name="VERHAEGHE Benoit" userId="3ef37b2c-be85-445d-8898-858e88ef5f98" providerId="ADAL" clId="{2272674B-1398-4D7B-A422-D62DE36CC39E}" dt="2021-08-11T07:50:16.784" v="10603" actId="1076"/>
          <ac:grpSpMkLst>
            <pc:docMk/>
            <pc:sldMk cId="146024762" sldId="734"/>
            <ac:grpSpMk id="5" creationId="{C3AD6574-F093-4D87-B79F-1A68224AE648}"/>
          </ac:grpSpMkLst>
        </pc:grpChg>
        <pc:grpChg chg="add mod">
          <ac:chgData name="VERHAEGHE Benoit" userId="3ef37b2c-be85-445d-8898-858e88ef5f98" providerId="ADAL" clId="{2272674B-1398-4D7B-A422-D62DE36CC39E}" dt="2021-08-11T07:50:16.784" v="10603" actId="1076"/>
          <ac:grpSpMkLst>
            <pc:docMk/>
            <pc:sldMk cId="146024762" sldId="734"/>
            <ac:grpSpMk id="6" creationId="{4B2B0202-57B6-4531-935C-2447EFFD4FC3}"/>
          </ac:grpSpMkLst>
        </pc:grpChg>
        <pc:grpChg chg="add mod">
          <ac:chgData name="VERHAEGHE Benoit" userId="3ef37b2c-be85-445d-8898-858e88ef5f98" providerId="ADAL" clId="{2272674B-1398-4D7B-A422-D62DE36CC39E}" dt="2021-08-11T07:50:16.784" v="10603" actId="1076"/>
          <ac:grpSpMkLst>
            <pc:docMk/>
            <pc:sldMk cId="146024762" sldId="734"/>
            <ac:grpSpMk id="7" creationId="{0EC7CA73-BE13-4C0B-8FEE-4E5569193B3F}"/>
          </ac:grpSpMkLst>
        </pc:grpChg>
        <pc:grpChg chg="add del mod">
          <ac:chgData name="VERHAEGHE Benoit" userId="3ef37b2c-be85-445d-8898-858e88ef5f98" providerId="ADAL" clId="{2272674B-1398-4D7B-A422-D62DE36CC39E}" dt="2021-08-17T09:17:10.158" v="16581" actId="478"/>
          <ac:grpSpMkLst>
            <pc:docMk/>
            <pc:sldMk cId="146024762" sldId="734"/>
            <ac:grpSpMk id="8" creationId="{1FEF549D-FDC0-4212-9250-C087EAADD633}"/>
          </ac:grpSpMkLst>
        </pc:grpChg>
        <pc:grpChg chg="add del mod">
          <ac:chgData name="VERHAEGHE Benoit" userId="3ef37b2c-be85-445d-8898-858e88ef5f98" providerId="ADAL" clId="{2272674B-1398-4D7B-A422-D62DE36CC39E}" dt="2021-07-20T09:08:34.203" v="1634" actId="165"/>
          <ac:grpSpMkLst>
            <pc:docMk/>
            <pc:sldMk cId="146024762" sldId="734"/>
            <ac:grpSpMk id="13" creationId="{3D719C03-1935-4D67-8ED9-4F129F9F37C0}"/>
          </ac:grpSpMkLst>
        </pc:grpChg>
        <pc:grpChg chg="add del mod">
          <ac:chgData name="VERHAEGHE Benoit" userId="3ef37b2c-be85-445d-8898-858e88ef5f98" providerId="ADAL" clId="{2272674B-1398-4D7B-A422-D62DE36CC39E}" dt="2021-07-20T09:25:24.726" v="1686" actId="165"/>
          <ac:grpSpMkLst>
            <pc:docMk/>
            <pc:sldMk cId="146024762" sldId="734"/>
            <ac:grpSpMk id="19" creationId="{2619C7AD-FD6C-4698-AE2F-57308EC2EAFB}"/>
          </ac:grpSpMkLst>
        </pc:grpChg>
        <pc:grpChg chg="add del mod">
          <ac:chgData name="VERHAEGHE Benoit" userId="3ef37b2c-be85-445d-8898-858e88ef5f98" providerId="ADAL" clId="{2272674B-1398-4D7B-A422-D62DE36CC39E}" dt="2021-07-20T09:25:22.744" v="1685" actId="165"/>
          <ac:grpSpMkLst>
            <pc:docMk/>
            <pc:sldMk cId="146024762" sldId="734"/>
            <ac:grpSpMk id="20" creationId="{02D1036D-0E03-41A7-9CA2-08998395CFE0}"/>
          </ac:grpSpMkLst>
        </pc:grpChg>
        <pc:grpChg chg="add del mod">
          <ac:chgData name="VERHAEGHE Benoit" userId="3ef37b2c-be85-445d-8898-858e88ef5f98" providerId="ADAL" clId="{2272674B-1398-4D7B-A422-D62DE36CC39E}" dt="2021-07-20T09:25:20.329" v="1684" actId="165"/>
          <ac:grpSpMkLst>
            <pc:docMk/>
            <pc:sldMk cId="146024762" sldId="734"/>
            <ac:grpSpMk id="22" creationId="{F8B5ADD3-778E-4739-8B2E-CD0559071415}"/>
          </ac:grpSpMkLst>
        </pc:grpChg>
        <pc:grpChg chg="add mod">
          <ac:chgData name="VERHAEGHE Benoit" userId="3ef37b2c-be85-445d-8898-858e88ef5f98" providerId="ADAL" clId="{2272674B-1398-4D7B-A422-D62DE36CC39E}" dt="2021-08-11T07:50:16.784" v="10603" actId="1076"/>
          <ac:grpSpMkLst>
            <pc:docMk/>
            <pc:sldMk cId="146024762" sldId="734"/>
            <ac:grpSpMk id="24" creationId="{7D82EA24-BE87-45E0-A348-A832635ED590}"/>
          </ac:grpSpMkLst>
        </pc:grpChg>
        <pc:grpChg chg="add mod">
          <ac:chgData name="VERHAEGHE Benoit" userId="3ef37b2c-be85-445d-8898-858e88ef5f98" providerId="ADAL" clId="{2272674B-1398-4D7B-A422-D62DE36CC39E}" dt="2021-08-17T09:17:10.343" v="16582"/>
          <ac:grpSpMkLst>
            <pc:docMk/>
            <pc:sldMk cId="146024762" sldId="734"/>
            <ac:grpSpMk id="31" creationId="{0E2CF348-355F-480E-B7A9-BCDF544500FA}"/>
          </ac:grpSpMkLst>
        </pc:grpChg>
        <pc:grpChg chg="mod">
          <ac:chgData name="VERHAEGHE Benoit" userId="3ef37b2c-be85-445d-8898-858e88ef5f98" providerId="ADAL" clId="{2272674B-1398-4D7B-A422-D62DE36CC39E}" dt="2021-08-17T09:17:10.343" v="16582"/>
          <ac:grpSpMkLst>
            <pc:docMk/>
            <pc:sldMk cId="146024762" sldId="734"/>
            <ac:grpSpMk id="36" creationId="{3CEA0D9D-DE20-42BC-B740-E9148F200FA9}"/>
          </ac:grpSpMkLst>
        </pc:grpChg>
        <pc:grpChg chg="mod">
          <ac:chgData name="VERHAEGHE Benoit" userId="3ef37b2c-be85-445d-8898-858e88ef5f98" providerId="ADAL" clId="{2272674B-1398-4D7B-A422-D62DE36CC39E}" dt="2021-08-17T09:17:10.343" v="16582"/>
          <ac:grpSpMkLst>
            <pc:docMk/>
            <pc:sldMk cId="146024762" sldId="734"/>
            <ac:grpSpMk id="37" creationId="{58489D5A-2308-4796-94B9-FB762906DF4D}"/>
          </ac:grpSpMkLst>
        </pc:grpChg>
        <pc:grpChg chg="mod">
          <ac:chgData name="VERHAEGHE Benoit" userId="3ef37b2c-be85-445d-8898-858e88ef5f98" providerId="ADAL" clId="{2272674B-1398-4D7B-A422-D62DE36CC39E}" dt="2021-08-17T09:17:10.343" v="16582"/>
          <ac:grpSpMkLst>
            <pc:docMk/>
            <pc:sldMk cId="146024762" sldId="734"/>
            <ac:grpSpMk id="38" creationId="{2BC38037-E60F-4685-BDBC-C881E8A6AB29}"/>
          </ac:grpSpMkLst>
        </pc:grpChg>
        <pc:grpChg chg="mod">
          <ac:chgData name="VERHAEGHE Benoit" userId="3ef37b2c-be85-445d-8898-858e88ef5f98" providerId="ADAL" clId="{2272674B-1398-4D7B-A422-D62DE36CC39E}" dt="2021-08-17T09:17:10.343" v="16582"/>
          <ac:grpSpMkLst>
            <pc:docMk/>
            <pc:sldMk cId="146024762" sldId="734"/>
            <ac:grpSpMk id="40" creationId="{813B998A-94E2-420B-8F6A-243188F07D56}"/>
          </ac:grpSpMkLst>
        </pc:grpChg>
        <pc:grpChg chg="add del mod">
          <ac:chgData name="VERHAEGHE Benoit" userId="3ef37b2c-be85-445d-8898-858e88ef5f98" providerId="ADAL" clId="{2272674B-1398-4D7B-A422-D62DE36CC39E}" dt="2021-07-20T09:25:11.505" v="1681"/>
          <ac:grpSpMkLst>
            <pc:docMk/>
            <pc:sldMk cId="146024762" sldId="734"/>
            <ac:grpSpMk id="47" creationId="{D2C500BC-71DF-4300-A0DC-A4D9A35DF3F7}"/>
          </ac:grpSpMkLst>
        </pc:grpChg>
        <pc:grpChg chg="add del mod">
          <ac:chgData name="VERHAEGHE Benoit" userId="3ef37b2c-be85-445d-8898-858e88ef5f98" providerId="ADAL" clId="{2272674B-1398-4D7B-A422-D62DE36CC39E}" dt="2021-08-11T07:41:40.063" v="10157" actId="478"/>
          <ac:grpSpMkLst>
            <pc:docMk/>
            <pc:sldMk cId="146024762" sldId="734"/>
            <ac:grpSpMk id="50" creationId="{2F9A9719-0BD3-466A-909B-4E8412DA98C4}"/>
          </ac:grpSpMkLst>
        </pc:grpChg>
        <pc:grpChg chg="add del mod">
          <ac:chgData name="VERHAEGHE Benoit" userId="3ef37b2c-be85-445d-8898-858e88ef5f98" providerId="ADAL" clId="{2272674B-1398-4D7B-A422-D62DE36CC39E}" dt="2021-08-11T07:42:50.327" v="10215" actId="165"/>
          <ac:grpSpMkLst>
            <pc:docMk/>
            <pc:sldMk cId="146024762" sldId="734"/>
            <ac:grpSpMk id="51" creationId="{D3D3C0C0-0FC7-4EB3-94E6-E2FB257B5750}"/>
          </ac:grpSpMkLst>
        </pc:grpChg>
        <pc:grpChg chg="add del mod">
          <ac:chgData name="VERHAEGHE Benoit" userId="3ef37b2c-be85-445d-8898-858e88ef5f98" providerId="ADAL" clId="{2272674B-1398-4D7B-A422-D62DE36CC39E}" dt="2021-07-20T09:26:56.190" v="1731" actId="478"/>
          <ac:grpSpMkLst>
            <pc:docMk/>
            <pc:sldMk cId="146024762" sldId="734"/>
            <ac:grpSpMk id="52" creationId="{C928ADE5-9B07-4CC4-BC77-B2112FA0718F}"/>
          </ac:grpSpMkLst>
        </pc:grpChg>
        <pc:grpChg chg="add del mod">
          <ac:chgData name="VERHAEGHE Benoit" userId="3ef37b2c-be85-445d-8898-858e88ef5f98" providerId="ADAL" clId="{2272674B-1398-4D7B-A422-D62DE36CC39E}" dt="2021-08-11T07:42:43.082" v="10213" actId="165"/>
          <ac:grpSpMkLst>
            <pc:docMk/>
            <pc:sldMk cId="146024762" sldId="734"/>
            <ac:grpSpMk id="58" creationId="{AFA22823-8252-44F8-A72D-8D121F024865}"/>
          </ac:grpSpMkLst>
        </pc:grpChg>
        <pc:picChg chg="mod topLvl">
          <ac:chgData name="VERHAEGHE Benoit" userId="3ef37b2c-be85-445d-8898-858e88ef5f98" providerId="ADAL" clId="{2272674B-1398-4D7B-A422-D62DE36CC39E}" dt="2021-08-11T07:50:16.784" v="10603" actId="1076"/>
          <ac:picMkLst>
            <pc:docMk/>
            <pc:sldMk cId="146024762" sldId="734"/>
            <ac:picMk id="14" creationId="{469F987B-BD7E-45B5-8E41-E396CB8CB880}"/>
          </ac:picMkLst>
        </pc:picChg>
        <pc:picChg chg="del mod ord topLvl">
          <ac:chgData name="VERHAEGHE Benoit" userId="3ef37b2c-be85-445d-8898-858e88ef5f98" providerId="ADAL" clId="{2272674B-1398-4D7B-A422-D62DE36CC39E}" dt="2021-08-11T07:41:40.063" v="10157" actId="478"/>
          <ac:picMkLst>
            <pc:docMk/>
            <pc:sldMk cId="146024762" sldId="734"/>
            <ac:picMk id="17" creationId="{6445E176-A3E2-4FA9-9616-E4E2E6765031}"/>
          </ac:picMkLst>
        </pc:picChg>
        <pc:picChg chg="mod ord topLvl">
          <ac:chgData name="VERHAEGHE Benoit" userId="3ef37b2c-be85-445d-8898-858e88ef5f98" providerId="ADAL" clId="{2272674B-1398-4D7B-A422-D62DE36CC39E}" dt="2021-08-11T07:50:16.784" v="10603" actId="1076"/>
          <ac:picMkLst>
            <pc:docMk/>
            <pc:sldMk cId="146024762" sldId="734"/>
            <ac:picMk id="23" creationId="{00680FC0-53B7-40E7-BBF1-B479D909A9DF}"/>
          </ac:picMkLst>
        </pc:picChg>
        <pc:picChg chg="del mod">
          <ac:chgData name="VERHAEGHE Benoit" userId="3ef37b2c-be85-445d-8898-858e88ef5f98" providerId="ADAL" clId="{2272674B-1398-4D7B-A422-D62DE36CC39E}" dt="2021-07-20T09:07:49.762" v="1613" actId="478"/>
          <ac:picMkLst>
            <pc:docMk/>
            <pc:sldMk cId="146024762" sldId="734"/>
            <ac:picMk id="25" creationId="{0C5C71E1-E374-438F-B0C9-D39F8061135E}"/>
          </ac:picMkLst>
        </pc:picChg>
        <pc:picChg chg="add del mod">
          <ac:chgData name="VERHAEGHE Benoit" userId="3ef37b2c-be85-445d-8898-858e88ef5f98" providerId="ADAL" clId="{2272674B-1398-4D7B-A422-D62DE36CC39E}" dt="2021-08-11T07:44:00.143" v="10245" actId="478"/>
          <ac:picMkLst>
            <pc:docMk/>
            <pc:sldMk cId="146024762" sldId="734"/>
            <ac:picMk id="31" creationId="{1E956738-5B9D-4253-8C7B-9C9FC9AC2FBB}"/>
          </ac:picMkLst>
        </pc:picChg>
        <pc:picChg chg="add mod">
          <ac:chgData name="VERHAEGHE Benoit" userId="3ef37b2c-be85-445d-8898-858e88ef5f98" providerId="ADAL" clId="{2272674B-1398-4D7B-A422-D62DE36CC39E}" dt="2021-08-11T07:50:16.784" v="10603" actId="1076"/>
          <ac:picMkLst>
            <pc:docMk/>
            <pc:sldMk cId="146024762" sldId="734"/>
            <ac:picMk id="35" creationId="{A779F451-B828-4E73-A384-C36377C9E85F}"/>
          </ac:picMkLst>
        </pc:picChg>
        <pc:picChg chg="add del mod">
          <ac:chgData name="VERHAEGHE Benoit" userId="3ef37b2c-be85-445d-8898-858e88ef5f98" providerId="ADAL" clId="{2272674B-1398-4D7B-A422-D62DE36CC39E}" dt="2021-07-20T09:06:10.048" v="1512" actId="478"/>
          <ac:picMkLst>
            <pc:docMk/>
            <pc:sldMk cId="146024762" sldId="734"/>
            <ac:picMk id="40" creationId="{AC6FFC5A-AEF9-46E8-8907-D02CC0A48CE0}"/>
          </ac:picMkLst>
        </pc:picChg>
        <pc:picChg chg="mod">
          <ac:chgData name="VERHAEGHE Benoit" userId="3ef37b2c-be85-445d-8898-858e88ef5f98" providerId="ADAL" clId="{2272674B-1398-4D7B-A422-D62DE36CC39E}" dt="2021-08-17T09:17:10.343" v="16582"/>
          <ac:picMkLst>
            <pc:docMk/>
            <pc:sldMk cId="146024762" sldId="734"/>
            <ac:picMk id="42" creationId="{4FC2A56A-1E13-4252-9020-3DCDD80E21C7}"/>
          </ac:picMkLst>
        </pc:picChg>
        <pc:picChg chg="add del mod">
          <ac:chgData name="VERHAEGHE Benoit" userId="3ef37b2c-be85-445d-8898-858e88ef5f98" providerId="ADAL" clId="{2272674B-1398-4D7B-A422-D62DE36CC39E}" dt="2021-07-20T09:06:06.895" v="1510"/>
          <ac:picMkLst>
            <pc:docMk/>
            <pc:sldMk cId="146024762" sldId="734"/>
            <ac:picMk id="42" creationId="{53052388-6160-4DB4-8BD8-72ED30C82853}"/>
          </ac:picMkLst>
        </pc:picChg>
        <pc:picChg chg="add del mod">
          <ac:chgData name="VERHAEGHE Benoit" userId="3ef37b2c-be85-445d-8898-858e88ef5f98" providerId="ADAL" clId="{2272674B-1398-4D7B-A422-D62DE36CC39E}" dt="2021-07-20T09:06:06.887" v="1509"/>
          <ac:picMkLst>
            <pc:docMk/>
            <pc:sldMk cId="146024762" sldId="734"/>
            <ac:picMk id="44" creationId="{85CC0F75-4247-4CD2-A6A5-FEC5B291CDF0}"/>
          </ac:picMkLst>
        </pc:picChg>
        <pc:picChg chg="mod">
          <ac:chgData name="VERHAEGHE Benoit" userId="3ef37b2c-be85-445d-8898-858e88ef5f98" providerId="ADAL" clId="{2272674B-1398-4D7B-A422-D62DE36CC39E}" dt="2021-08-17T09:17:10.343" v="16582"/>
          <ac:picMkLst>
            <pc:docMk/>
            <pc:sldMk cId="146024762" sldId="734"/>
            <ac:picMk id="44" creationId="{EA048257-38F1-4BB1-8217-12E0B2F6A866}"/>
          </ac:picMkLst>
        </pc:picChg>
        <pc:picChg chg="mod">
          <ac:chgData name="VERHAEGHE Benoit" userId="3ef37b2c-be85-445d-8898-858e88ef5f98" providerId="ADAL" clId="{2272674B-1398-4D7B-A422-D62DE36CC39E}" dt="2021-08-17T09:17:10.343" v="16582"/>
          <ac:picMkLst>
            <pc:docMk/>
            <pc:sldMk cId="146024762" sldId="734"/>
            <ac:picMk id="46" creationId="{211D312E-8C62-491B-B472-7526E3DA7A14}"/>
          </ac:picMkLst>
        </pc:picChg>
        <pc:picChg chg="mod">
          <ac:chgData name="VERHAEGHE Benoit" userId="3ef37b2c-be85-445d-8898-858e88ef5f98" providerId="ADAL" clId="{2272674B-1398-4D7B-A422-D62DE36CC39E}" dt="2021-08-17T09:17:10.343" v="16582"/>
          <ac:picMkLst>
            <pc:docMk/>
            <pc:sldMk cId="146024762" sldId="734"/>
            <ac:picMk id="47" creationId="{E4561C24-AF3D-4700-9203-63E28FC13CC7}"/>
          </ac:picMkLst>
        </pc:picChg>
        <pc:picChg chg="mod">
          <ac:chgData name="VERHAEGHE Benoit" userId="3ef37b2c-be85-445d-8898-858e88ef5f98" providerId="ADAL" clId="{2272674B-1398-4D7B-A422-D62DE36CC39E}" dt="2021-08-17T09:17:10.343" v="16582"/>
          <ac:picMkLst>
            <pc:docMk/>
            <pc:sldMk cId="146024762" sldId="734"/>
            <ac:picMk id="49" creationId="{7C410103-853F-4370-B556-28B003DA4EDF}"/>
          </ac:picMkLst>
        </pc:picChg>
        <pc:picChg chg="mod">
          <ac:chgData name="VERHAEGHE Benoit" userId="3ef37b2c-be85-445d-8898-858e88ef5f98" providerId="ADAL" clId="{2272674B-1398-4D7B-A422-D62DE36CC39E}" dt="2021-07-20T09:25:05.055" v="1678"/>
          <ac:picMkLst>
            <pc:docMk/>
            <pc:sldMk cId="146024762" sldId="734"/>
            <ac:picMk id="49" creationId="{A88D91D6-E1FC-4AF2-A778-45686597F0CB}"/>
          </ac:picMkLst>
        </pc:picChg>
        <pc:picChg chg="mod">
          <ac:chgData name="VERHAEGHE Benoit" userId="3ef37b2c-be85-445d-8898-858e88ef5f98" providerId="ADAL" clId="{2272674B-1398-4D7B-A422-D62DE36CC39E}" dt="2021-08-17T09:17:10.343" v="16582"/>
          <ac:picMkLst>
            <pc:docMk/>
            <pc:sldMk cId="146024762" sldId="734"/>
            <ac:picMk id="51" creationId="{50878F70-6645-4051-AE08-BD6BA3986D08}"/>
          </ac:picMkLst>
        </pc:picChg>
        <pc:picChg chg="del mod topLvl">
          <ac:chgData name="VERHAEGHE Benoit" userId="3ef37b2c-be85-445d-8898-858e88ef5f98" providerId="ADAL" clId="{2272674B-1398-4D7B-A422-D62DE36CC39E}" dt="2021-07-20T09:26:56.190" v="1731" actId="478"/>
          <ac:picMkLst>
            <pc:docMk/>
            <pc:sldMk cId="146024762" sldId="734"/>
            <ac:picMk id="54" creationId="{42596E2E-D2E3-40D0-842E-27D629F229F2}"/>
          </ac:picMkLst>
        </pc:picChg>
        <pc:picChg chg="add mod topLvl modCrop">
          <ac:chgData name="VERHAEGHE Benoit" userId="3ef37b2c-be85-445d-8898-858e88ef5f98" providerId="ADAL" clId="{2272674B-1398-4D7B-A422-D62DE36CC39E}" dt="2021-08-11T07:50:16.784" v="10603" actId="1076"/>
          <ac:picMkLst>
            <pc:docMk/>
            <pc:sldMk cId="146024762" sldId="734"/>
            <ac:picMk id="55" creationId="{37490206-07D4-4B03-AE20-EB61D84DBDB5}"/>
          </ac:picMkLst>
        </pc:picChg>
        <pc:picChg chg="add mod topLvl">
          <ac:chgData name="VERHAEGHE Benoit" userId="3ef37b2c-be85-445d-8898-858e88ef5f98" providerId="ADAL" clId="{2272674B-1398-4D7B-A422-D62DE36CC39E}" dt="2021-08-11T07:50:16.784" v="10603" actId="1076"/>
          <ac:picMkLst>
            <pc:docMk/>
            <pc:sldMk cId="146024762" sldId="734"/>
            <ac:picMk id="56" creationId="{AB21EC9E-2999-4F5C-998A-0E2087ED2A18}"/>
          </ac:picMkLst>
        </pc:picChg>
        <pc:picChg chg="add mod topLvl">
          <ac:chgData name="VERHAEGHE Benoit" userId="3ef37b2c-be85-445d-8898-858e88ef5f98" providerId="ADAL" clId="{2272674B-1398-4D7B-A422-D62DE36CC39E}" dt="2021-08-11T07:50:16.784" v="10603" actId="1076"/>
          <ac:picMkLst>
            <pc:docMk/>
            <pc:sldMk cId="146024762" sldId="734"/>
            <ac:picMk id="57" creationId="{0C45889C-E9FA-48DE-A0A2-434F49834223}"/>
          </ac:picMkLst>
        </pc:picChg>
      </pc:sldChg>
      <pc:sldChg chg="addSp delSp modSp mod ord addCm delCm modCm modNotesTx">
        <pc:chgData name="VERHAEGHE Benoit" userId="3ef37b2c-be85-445d-8898-858e88ef5f98" providerId="ADAL" clId="{2272674B-1398-4D7B-A422-D62DE36CC39E}" dt="2021-09-27T12:41:56.819" v="24481"/>
        <pc:sldMkLst>
          <pc:docMk/>
          <pc:sldMk cId="3586165956" sldId="747"/>
        </pc:sldMkLst>
        <pc:spChg chg="add del mod">
          <ac:chgData name="VERHAEGHE Benoit" userId="3ef37b2c-be85-445d-8898-858e88ef5f98" providerId="ADAL" clId="{2272674B-1398-4D7B-A422-D62DE36CC39E}" dt="2021-08-06T09:58:32.702" v="7717" actId="478"/>
          <ac:spMkLst>
            <pc:docMk/>
            <pc:sldMk cId="3586165956" sldId="747"/>
            <ac:spMk id="25" creationId="{6E0DF452-CD9A-452A-984B-A741F18E9A49}"/>
          </ac:spMkLst>
        </pc:spChg>
        <pc:spChg chg="del">
          <ac:chgData name="VERHAEGHE Benoit" userId="3ef37b2c-be85-445d-8898-858e88ef5f98" providerId="ADAL" clId="{2272674B-1398-4D7B-A422-D62DE36CC39E}" dt="2021-07-21T11:54:59.077" v="3234" actId="478"/>
          <ac:spMkLst>
            <pc:docMk/>
            <pc:sldMk cId="3586165956" sldId="747"/>
            <ac:spMk id="25" creationId="{7E059403-C864-44E6-97C3-DD6EB4A6029E}"/>
          </ac:spMkLst>
        </pc:spChg>
        <pc:spChg chg="add del mod">
          <ac:chgData name="VERHAEGHE Benoit" userId="3ef37b2c-be85-445d-8898-858e88ef5f98" providerId="ADAL" clId="{2272674B-1398-4D7B-A422-D62DE36CC39E}" dt="2021-08-31T06:13:56.209" v="23238" actId="1076"/>
          <ac:spMkLst>
            <pc:docMk/>
            <pc:sldMk cId="3586165956" sldId="747"/>
            <ac:spMk id="25" creationId="{9B0DBF27-C76E-4C23-8119-FA4C838C0B6A}"/>
          </ac:spMkLst>
        </pc:spChg>
        <pc:spChg chg="del">
          <ac:chgData name="VERHAEGHE Benoit" userId="3ef37b2c-be85-445d-8898-858e88ef5f98" providerId="ADAL" clId="{2272674B-1398-4D7B-A422-D62DE36CC39E}" dt="2021-09-27T12:41:56.535" v="24480" actId="478"/>
          <ac:spMkLst>
            <pc:docMk/>
            <pc:sldMk cId="3586165956" sldId="747"/>
            <ac:spMk id="26" creationId="{3275263B-21B5-4E10-A695-871511CEC0CC}"/>
          </ac:spMkLst>
        </pc:spChg>
        <pc:spChg chg="add mod">
          <ac:chgData name="VERHAEGHE Benoit" userId="3ef37b2c-be85-445d-8898-858e88ef5f98" providerId="ADAL" clId="{2272674B-1398-4D7B-A422-D62DE36CC39E}" dt="2021-09-27T12:41:56.819" v="24481"/>
          <ac:spMkLst>
            <pc:docMk/>
            <pc:sldMk cId="3586165956" sldId="747"/>
            <ac:spMk id="28" creationId="{72E5005F-5F17-419F-9EC5-EB8231885B76}"/>
          </ac:spMkLst>
        </pc:spChg>
        <pc:spChg chg="add del mod">
          <ac:chgData name="VERHAEGHE Benoit" userId="3ef37b2c-be85-445d-8898-858e88ef5f98" providerId="ADAL" clId="{2272674B-1398-4D7B-A422-D62DE36CC39E}" dt="2021-08-31T06:12:42.364" v="23225" actId="478"/>
          <ac:spMkLst>
            <pc:docMk/>
            <pc:sldMk cId="3586165956" sldId="747"/>
            <ac:spMk id="28" creationId="{87D3CFD6-93DA-4B23-BB5E-DC1DB0036FA7}"/>
          </ac:spMkLst>
        </pc:spChg>
        <pc:spChg chg="add del mod">
          <ac:chgData name="VERHAEGHE Benoit" userId="3ef37b2c-be85-445d-8898-858e88ef5f98" providerId="ADAL" clId="{2272674B-1398-4D7B-A422-D62DE36CC39E}" dt="2021-08-31T06:13:45.117" v="23233"/>
          <ac:spMkLst>
            <pc:docMk/>
            <pc:sldMk cId="3586165956" sldId="747"/>
            <ac:spMk id="29" creationId="{B428CC57-50C5-4619-AD68-F78D79AB423D}"/>
          </ac:spMkLst>
        </pc:spChg>
        <pc:spChg chg="add del mod">
          <ac:chgData name="VERHAEGHE Benoit" userId="3ef37b2c-be85-445d-8898-858e88ef5f98" providerId="ADAL" clId="{2272674B-1398-4D7B-A422-D62DE36CC39E}" dt="2021-08-31T06:13:48.031" v="23236"/>
          <ac:spMkLst>
            <pc:docMk/>
            <pc:sldMk cId="3586165956" sldId="747"/>
            <ac:spMk id="30" creationId="{32E4A654-49C8-44D6-8DAE-44C8132F7340}"/>
          </ac:spMkLst>
        </pc:spChg>
        <pc:picChg chg="add del mod">
          <ac:chgData name="VERHAEGHE Benoit" userId="3ef37b2c-be85-445d-8898-858e88ef5f98" providerId="ADAL" clId="{2272674B-1398-4D7B-A422-D62DE36CC39E}" dt="2021-08-16T13:29:40.235" v="13718"/>
          <ac:picMkLst>
            <pc:docMk/>
            <pc:sldMk cId="3586165956" sldId="747"/>
            <ac:picMk id="25" creationId="{DF91CA2F-8243-4A52-8F28-F48C2BD39A7C}"/>
          </ac:picMkLst>
        </pc:picChg>
        <pc:picChg chg="add del mod">
          <ac:chgData name="VERHAEGHE Benoit" userId="3ef37b2c-be85-445d-8898-858e88ef5f98" providerId="ADAL" clId="{2272674B-1398-4D7B-A422-D62DE36CC39E}" dt="2021-08-16T13:29:38.578" v="13715"/>
          <ac:picMkLst>
            <pc:docMk/>
            <pc:sldMk cId="3586165956" sldId="747"/>
            <ac:picMk id="29" creationId="{60B68AC0-FCF9-48CB-A140-783664F107C6}"/>
          </ac:picMkLst>
        </pc:picChg>
        <pc:picChg chg="add del mod">
          <ac:chgData name="VERHAEGHE Benoit" userId="3ef37b2c-be85-445d-8898-858e88ef5f98" providerId="ADAL" clId="{2272674B-1398-4D7B-A422-D62DE36CC39E}" dt="2021-08-16T13:29:38.118" v="13713"/>
          <ac:picMkLst>
            <pc:docMk/>
            <pc:sldMk cId="3586165956" sldId="747"/>
            <ac:picMk id="30" creationId="{E96A657D-CBDD-4014-8C69-2F011731C2F7}"/>
          </ac:picMkLst>
        </pc:picChg>
      </pc:sldChg>
      <pc:sldChg chg="addSp delSp modSp del mod">
        <pc:chgData name="VERHAEGHE Benoit" userId="3ef37b2c-be85-445d-8898-858e88ef5f98" providerId="ADAL" clId="{2272674B-1398-4D7B-A422-D62DE36CC39E}" dt="2021-08-26T12:00:09.686" v="22340" actId="47"/>
        <pc:sldMkLst>
          <pc:docMk/>
          <pc:sldMk cId="1173259927" sldId="749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173259927" sldId="749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173259927" sldId="749"/>
            <ac:spMk id="4" creationId="{5CFE551F-C380-4B3B-B319-70BA925A2503}"/>
          </ac:spMkLst>
        </pc:spChg>
        <pc:spChg chg="add del">
          <ac:chgData name="VERHAEGHE Benoit" userId="3ef37b2c-be85-445d-8898-858e88ef5f98" providerId="ADAL" clId="{2272674B-1398-4D7B-A422-D62DE36CC39E}" dt="2021-07-21T11:55:37.109" v="3242" actId="478"/>
          <ac:spMkLst>
            <pc:docMk/>
            <pc:sldMk cId="1173259927" sldId="749"/>
            <ac:spMk id="10" creationId="{FD247730-18B0-4B0E-95D6-BBAC084C1FC4}"/>
          </ac:spMkLst>
        </pc:spChg>
        <pc:spChg chg="del mod">
          <ac:chgData name="VERHAEGHE Benoit" userId="3ef37b2c-be85-445d-8898-858e88ef5f98" providerId="ADAL" clId="{2272674B-1398-4D7B-A422-D62DE36CC39E}" dt="2021-07-21T11:55:36.045" v="3241" actId="478"/>
          <ac:spMkLst>
            <pc:docMk/>
            <pc:sldMk cId="1173259927" sldId="749"/>
            <ac:spMk id="12" creationId="{4FECFAA6-56C3-4D6B-9302-CE9CA315F422}"/>
          </ac:spMkLst>
        </pc:spChg>
        <pc:spChg chg="add mod">
          <ac:chgData name="VERHAEGHE Benoit" userId="3ef37b2c-be85-445d-8898-858e88ef5f98" providerId="ADAL" clId="{2272674B-1398-4D7B-A422-D62DE36CC39E}" dt="2021-07-21T11:55:40.995" v="3243"/>
          <ac:spMkLst>
            <pc:docMk/>
            <pc:sldMk cId="1173259927" sldId="749"/>
            <ac:spMk id="15" creationId="{5CC218D7-7119-4092-B479-80A9D0913EAC}"/>
          </ac:spMkLst>
        </pc:spChg>
        <pc:spChg chg="mod">
          <ac:chgData name="VERHAEGHE Benoit" userId="3ef37b2c-be85-445d-8898-858e88ef5f98" providerId="ADAL" clId="{2272674B-1398-4D7B-A422-D62DE36CC39E}" dt="2021-08-05T09:22:08.638" v="5699"/>
          <ac:spMkLst>
            <pc:docMk/>
            <pc:sldMk cId="1173259927" sldId="749"/>
            <ac:spMk id="16" creationId="{5DFAA86D-B1ED-481A-9DB7-01E9C97B4B0D}"/>
          </ac:spMkLst>
        </pc:spChg>
        <pc:spChg chg="add mod">
          <ac:chgData name="VERHAEGHE Benoit" userId="3ef37b2c-be85-445d-8898-858e88ef5f98" providerId="ADAL" clId="{2272674B-1398-4D7B-A422-D62DE36CC39E}" dt="2021-08-17T08:57:00.694" v="16348" actId="20577"/>
          <ac:spMkLst>
            <pc:docMk/>
            <pc:sldMk cId="1173259927" sldId="749"/>
            <ac:spMk id="19" creationId="{FD56776A-E66E-4A7D-AF43-E97402D2A96A}"/>
          </ac:spMkLst>
        </pc:spChg>
        <pc:spChg chg="mod">
          <ac:chgData name="VERHAEGHE Benoit" userId="3ef37b2c-be85-445d-8898-858e88ef5f98" providerId="ADAL" clId="{2272674B-1398-4D7B-A422-D62DE36CC39E}" dt="2021-08-05T09:22:22.864" v="5702"/>
          <ac:spMkLst>
            <pc:docMk/>
            <pc:sldMk cId="1173259927" sldId="749"/>
            <ac:spMk id="21" creationId="{D94ADF18-B803-4041-8C00-5D55FB82D739}"/>
          </ac:spMkLst>
        </pc:spChg>
        <pc:grpChg chg="add del mod">
          <ac:chgData name="VERHAEGHE Benoit" userId="3ef37b2c-be85-445d-8898-858e88ef5f98" providerId="ADAL" clId="{2272674B-1398-4D7B-A422-D62DE36CC39E}" dt="2021-08-05T09:22:15.948" v="5701" actId="478"/>
          <ac:grpSpMkLst>
            <pc:docMk/>
            <pc:sldMk cId="1173259927" sldId="749"/>
            <ac:grpSpMk id="14" creationId="{D257D960-EE74-4583-95AF-6DD14346ACE8}"/>
          </ac:grpSpMkLst>
        </pc:grpChg>
        <pc:grpChg chg="add mod">
          <ac:chgData name="VERHAEGHE Benoit" userId="3ef37b2c-be85-445d-8898-858e88ef5f98" providerId="ADAL" clId="{2272674B-1398-4D7B-A422-D62DE36CC39E}" dt="2021-08-05T09:22:22.864" v="5702"/>
          <ac:grpSpMkLst>
            <pc:docMk/>
            <pc:sldMk cId="1173259927" sldId="749"/>
            <ac:grpSpMk id="20" creationId="{5E091890-1865-488C-89F6-0B482E6E5304}"/>
          </ac:grpSpMkLst>
        </pc:grpChg>
        <pc:picChg chg="mod">
          <ac:chgData name="VERHAEGHE Benoit" userId="3ef37b2c-be85-445d-8898-858e88ef5f98" providerId="ADAL" clId="{2272674B-1398-4D7B-A422-D62DE36CC39E}" dt="2021-08-05T09:22:08.638" v="5699"/>
          <ac:picMkLst>
            <pc:docMk/>
            <pc:sldMk cId="1173259927" sldId="749"/>
            <ac:picMk id="19" creationId="{C83D7E46-17E0-434B-ABBA-0254B4641DFD}"/>
          </ac:picMkLst>
        </pc:picChg>
        <pc:picChg chg="mod">
          <ac:chgData name="VERHAEGHE Benoit" userId="3ef37b2c-be85-445d-8898-858e88ef5f98" providerId="ADAL" clId="{2272674B-1398-4D7B-A422-D62DE36CC39E}" dt="2021-08-05T09:22:22.864" v="5702"/>
          <ac:picMkLst>
            <pc:docMk/>
            <pc:sldMk cId="1173259927" sldId="749"/>
            <ac:picMk id="22" creationId="{2998F1E0-3D92-4F9D-B74A-094923D03F15}"/>
          </ac:picMkLst>
        </pc:picChg>
      </pc:sldChg>
      <pc:sldChg chg="addSp delSp modSp mod modClrScheme chgLayout modNotesTx">
        <pc:chgData name="VERHAEGHE Benoit" userId="3ef37b2c-be85-445d-8898-858e88ef5f98" providerId="ADAL" clId="{2272674B-1398-4D7B-A422-D62DE36CC39E}" dt="2021-08-26T13:32:27.878" v="22606"/>
        <pc:sldMkLst>
          <pc:docMk/>
          <pc:sldMk cId="214807403" sldId="750"/>
        </pc:sldMkLst>
        <pc:spChg chg="mod ord">
          <ac:chgData name="VERHAEGHE Benoit" userId="3ef37b2c-be85-445d-8898-858e88ef5f98" providerId="ADAL" clId="{2272674B-1398-4D7B-A422-D62DE36CC39E}" dt="2021-08-09T09:03:03.236" v="8339" actId="20577"/>
          <ac:spMkLst>
            <pc:docMk/>
            <pc:sldMk cId="214807403" sldId="750"/>
            <ac:spMk id="2" creationId="{E535E5E1-36C0-45AF-9650-29DD6F0388B6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214807403" sldId="750"/>
            <ac:spMk id="4" creationId="{435FB6CA-24F4-4A1D-8907-7956213FA96F}"/>
          </ac:spMkLst>
        </pc:spChg>
        <pc:spChg chg="add del mod">
          <ac:chgData name="VERHAEGHE Benoit" userId="3ef37b2c-be85-445d-8898-858e88ef5f98" providerId="ADAL" clId="{2272674B-1398-4D7B-A422-D62DE36CC39E}" dt="2021-08-09T06:52:59.030" v="7878"/>
          <ac:spMkLst>
            <pc:docMk/>
            <pc:sldMk cId="214807403" sldId="750"/>
            <ac:spMk id="7" creationId="{89ECCE91-1B53-4370-AAB5-F630A2FADF12}"/>
          </ac:spMkLst>
        </pc:spChg>
        <pc:spChg chg="add del mod">
          <ac:chgData name="VERHAEGHE Benoit" userId="3ef37b2c-be85-445d-8898-858e88ef5f98" providerId="ADAL" clId="{2272674B-1398-4D7B-A422-D62DE36CC39E}" dt="2021-08-09T06:53:15.551" v="7887" actId="478"/>
          <ac:spMkLst>
            <pc:docMk/>
            <pc:sldMk cId="214807403" sldId="750"/>
            <ac:spMk id="11" creationId="{D7474C42-B6C2-44E9-9B2F-51B8F3BABAED}"/>
          </ac:spMkLst>
        </pc:spChg>
        <pc:spChg chg="del">
          <ac:chgData name="VERHAEGHE Benoit" userId="3ef37b2c-be85-445d-8898-858e88ef5f98" providerId="ADAL" clId="{2272674B-1398-4D7B-A422-D62DE36CC39E}" dt="2021-07-21T11:57:46.182" v="3300" actId="478"/>
          <ac:spMkLst>
            <pc:docMk/>
            <pc:sldMk cId="214807403" sldId="750"/>
            <ac:spMk id="18" creationId="{AD233C97-1624-4196-BBA2-2728903385B0}"/>
          </ac:spMkLst>
        </pc:spChg>
        <pc:spChg chg="mod">
          <ac:chgData name="VERHAEGHE Benoit" userId="3ef37b2c-be85-445d-8898-858e88ef5f98" providerId="ADAL" clId="{2272674B-1398-4D7B-A422-D62DE36CC39E}" dt="2021-08-05T09:24:09.631" v="5742"/>
          <ac:spMkLst>
            <pc:docMk/>
            <pc:sldMk cId="214807403" sldId="750"/>
            <ac:spMk id="18" creationId="{F597F49F-17B1-4E6D-B12B-6762836E6300}"/>
          </ac:spMkLst>
        </pc:spChg>
        <pc:spChg chg="mod">
          <ac:chgData name="VERHAEGHE Benoit" userId="3ef37b2c-be85-445d-8898-858e88ef5f98" providerId="ADAL" clId="{2272674B-1398-4D7B-A422-D62DE36CC39E}" dt="2021-08-09T06:46:06.957" v="7866" actId="790"/>
          <ac:spMkLst>
            <pc:docMk/>
            <pc:sldMk cId="214807403" sldId="750"/>
            <ac:spMk id="20" creationId="{E65A0876-073A-4B22-AC0A-351F2088319C}"/>
          </ac:spMkLst>
        </pc:spChg>
        <pc:spChg chg="add mod">
          <ac:chgData name="VERHAEGHE Benoit" userId="3ef37b2c-be85-445d-8898-858e88ef5f98" providerId="ADAL" clId="{2272674B-1398-4D7B-A422-D62DE36CC39E}" dt="2021-08-24T07:11:08.932" v="18643"/>
          <ac:spMkLst>
            <pc:docMk/>
            <pc:sldMk cId="214807403" sldId="750"/>
            <ac:spMk id="22" creationId="{6162CD8C-1BA8-4934-87CF-EC988C278C8A}"/>
          </ac:spMkLst>
        </pc:spChg>
        <pc:spChg chg="add mod">
          <ac:chgData name="VERHAEGHE Benoit" userId="3ef37b2c-be85-445d-8898-858e88ef5f98" providerId="ADAL" clId="{2272674B-1398-4D7B-A422-D62DE36CC39E}" dt="2021-08-24T07:11:08.932" v="18643"/>
          <ac:spMkLst>
            <pc:docMk/>
            <pc:sldMk cId="214807403" sldId="750"/>
            <ac:spMk id="23" creationId="{A44C9811-B8EA-4A5F-B3A9-77A92CC52087}"/>
          </ac:spMkLst>
        </pc:spChg>
        <pc:spChg chg="add mod">
          <ac:chgData name="VERHAEGHE Benoit" userId="3ef37b2c-be85-445d-8898-858e88ef5f98" providerId="ADAL" clId="{2272674B-1398-4D7B-A422-D62DE36CC39E}" dt="2021-08-24T07:11:08.932" v="18643"/>
          <ac:spMkLst>
            <pc:docMk/>
            <pc:sldMk cId="214807403" sldId="750"/>
            <ac:spMk id="24" creationId="{FAFEDC00-7933-4A4F-BDE6-72986E0FE15E}"/>
          </ac:spMkLst>
        </pc:spChg>
        <pc:spChg chg="add mod">
          <ac:chgData name="VERHAEGHE Benoit" userId="3ef37b2c-be85-445d-8898-858e88ef5f98" providerId="ADAL" clId="{2272674B-1398-4D7B-A422-D62DE36CC39E}" dt="2021-08-24T07:11:08.932" v="18643"/>
          <ac:spMkLst>
            <pc:docMk/>
            <pc:sldMk cId="214807403" sldId="750"/>
            <ac:spMk id="25" creationId="{EE194C07-0250-42BD-B4B5-BEBADA0A892D}"/>
          </ac:spMkLst>
        </pc:spChg>
        <pc:grpChg chg="add mod">
          <ac:chgData name="VERHAEGHE Benoit" userId="3ef37b2c-be85-445d-8898-858e88ef5f98" providerId="ADAL" clId="{2272674B-1398-4D7B-A422-D62DE36CC39E}" dt="2021-08-09T09:03:11.491" v="8340" actId="1076"/>
          <ac:grpSpMkLst>
            <pc:docMk/>
            <pc:sldMk cId="214807403" sldId="750"/>
            <ac:grpSpMk id="12" creationId="{C389EB20-FBD7-4216-90F6-DC59312C58F3}"/>
          </ac:grpSpMkLst>
        </pc:grpChg>
        <pc:picChg chg="add del mod">
          <ac:chgData name="VERHAEGHE Benoit" userId="3ef37b2c-be85-445d-8898-858e88ef5f98" providerId="ADAL" clId="{2272674B-1398-4D7B-A422-D62DE36CC39E}" dt="2021-08-26T13:31:47.466" v="22585" actId="478"/>
          <ac:picMkLst>
            <pc:docMk/>
            <pc:sldMk cId="214807403" sldId="750"/>
            <ac:picMk id="5" creationId="{941EF6DE-0283-40DA-B161-81C5CBA67EFD}"/>
          </ac:picMkLst>
        </pc:picChg>
        <pc:picChg chg="add del mod">
          <ac:chgData name="VERHAEGHE Benoit" userId="3ef37b2c-be85-445d-8898-858e88ef5f98" providerId="ADAL" clId="{2272674B-1398-4D7B-A422-D62DE36CC39E}" dt="2021-08-09T06:52:55.367" v="7874" actId="478"/>
          <ac:picMkLst>
            <pc:docMk/>
            <pc:sldMk cId="214807403" sldId="750"/>
            <ac:picMk id="5" creationId="{EB1EB6DE-082B-4CD5-B790-B05ECFD21E17}"/>
          </ac:picMkLst>
        </pc:picChg>
        <pc:picChg chg="add del mod">
          <ac:chgData name="VERHAEGHE Benoit" userId="3ef37b2c-be85-445d-8898-858e88ef5f98" providerId="ADAL" clId="{2272674B-1398-4D7B-A422-D62DE36CC39E}" dt="2021-08-26T13:30:53.233" v="22581" actId="478"/>
          <ac:picMkLst>
            <pc:docMk/>
            <pc:sldMk cId="214807403" sldId="750"/>
            <ac:picMk id="6" creationId="{16C16F66-3DF7-4B99-B0E1-5FAF440684BB}"/>
          </ac:picMkLst>
        </pc:picChg>
        <pc:picChg chg="add del mod">
          <ac:chgData name="VERHAEGHE Benoit" userId="3ef37b2c-be85-445d-8898-858e88ef5f98" providerId="ADAL" clId="{2272674B-1398-4D7B-A422-D62DE36CC39E}" dt="2021-08-26T13:31:46.993" v="22584" actId="478"/>
          <ac:picMkLst>
            <pc:docMk/>
            <pc:sldMk cId="214807403" sldId="750"/>
            <ac:picMk id="8" creationId="{A2F18C13-5C9D-4CC2-BA6C-57F308B4B963}"/>
          </ac:picMkLst>
        </pc:picChg>
        <pc:picChg chg="add del mod ord">
          <ac:chgData name="VERHAEGHE Benoit" userId="3ef37b2c-be85-445d-8898-858e88ef5f98" providerId="ADAL" clId="{2272674B-1398-4D7B-A422-D62DE36CC39E}" dt="2021-08-09T06:53:12.641" v="7885" actId="478"/>
          <ac:picMkLst>
            <pc:docMk/>
            <pc:sldMk cId="214807403" sldId="750"/>
            <ac:picMk id="9" creationId="{1F0BCDBF-0255-4527-8759-C2A123F663A2}"/>
          </ac:picMkLst>
        </pc:picChg>
        <pc:picChg chg="add del mod">
          <ac:chgData name="VERHAEGHE Benoit" userId="3ef37b2c-be85-445d-8898-858e88ef5f98" providerId="ADAL" clId="{2272674B-1398-4D7B-A422-D62DE36CC39E}" dt="2021-08-26T13:31:55.348" v="22589" actId="21"/>
          <ac:picMkLst>
            <pc:docMk/>
            <pc:sldMk cId="214807403" sldId="750"/>
            <ac:picMk id="10" creationId="{49AFBE51-8E88-412C-9E2C-292B43380323}"/>
          </ac:picMkLst>
        </pc:picChg>
        <pc:picChg chg="mod">
          <ac:chgData name="VERHAEGHE Benoit" userId="3ef37b2c-be85-445d-8898-858e88ef5f98" providerId="ADAL" clId="{2272674B-1398-4D7B-A422-D62DE36CC39E}" dt="2021-08-05T09:24:09.631" v="5742"/>
          <ac:picMkLst>
            <pc:docMk/>
            <pc:sldMk cId="214807403" sldId="750"/>
            <ac:picMk id="21" creationId="{D2CAE808-C1E2-4EBA-859B-C51AD2CD199A}"/>
          </ac:picMkLst>
        </pc:picChg>
        <pc:picChg chg="add del mod">
          <ac:chgData name="VERHAEGHE Benoit" userId="3ef37b2c-be85-445d-8898-858e88ef5f98" providerId="ADAL" clId="{2272674B-1398-4D7B-A422-D62DE36CC39E}" dt="2021-08-23T14:17:09.575" v="17712" actId="478"/>
          <ac:picMkLst>
            <pc:docMk/>
            <pc:sldMk cId="214807403" sldId="750"/>
            <ac:picMk id="22" creationId="{BE677322-5379-457A-B4EA-F2CD26623263}"/>
          </ac:picMkLst>
        </pc:picChg>
        <pc:picChg chg="del mod ord">
          <ac:chgData name="VERHAEGHE Benoit" userId="3ef37b2c-be85-445d-8898-858e88ef5f98" providerId="ADAL" clId="{2272674B-1398-4D7B-A422-D62DE36CC39E}" dt="2021-08-09T06:52:56.635" v="7876" actId="478"/>
          <ac:picMkLst>
            <pc:docMk/>
            <pc:sldMk cId="214807403" sldId="750"/>
            <ac:picMk id="22" creationId="{F9499ED1-5AFF-4823-9787-B6D162F273B3}"/>
          </ac:picMkLst>
        </pc:picChg>
        <pc:picChg chg="add del mod">
          <ac:chgData name="VERHAEGHE Benoit" userId="3ef37b2c-be85-445d-8898-858e88ef5f98" providerId="ADAL" clId="{2272674B-1398-4D7B-A422-D62DE36CC39E}" dt="2021-08-18T07:55:52.661" v="17430" actId="478"/>
          <ac:picMkLst>
            <pc:docMk/>
            <pc:sldMk cId="214807403" sldId="750"/>
            <ac:picMk id="23" creationId="{8025324C-F5F0-4359-AA12-73B92E08299A}"/>
          </ac:picMkLst>
        </pc:picChg>
        <pc:picChg chg="add del mod">
          <ac:chgData name="VERHAEGHE Benoit" userId="3ef37b2c-be85-445d-8898-858e88ef5f98" providerId="ADAL" clId="{2272674B-1398-4D7B-A422-D62DE36CC39E}" dt="2021-08-26T13:32:27.745" v="22605" actId="478"/>
          <ac:picMkLst>
            <pc:docMk/>
            <pc:sldMk cId="214807403" sldId="750"/>
            <ac:picMk id="26" creationId="{CF05AB01-FCEA-4F36-98A4-BBD561C2FE7B}"/>
          </ac:picMkLst>
        </pc:picChg>
        <pc:picChg chg="add del mod">
          <ac:chgData name="VERHAEGHE Benoit" userId="3ef37b2c-be85-445d-8898-858e88ef5f98" providerId="ADAL" clId="{2272674B-1398-4D7B-A422-D62DE36CC39E}" dt="2021-08-24T14:36:29.688" v="21089" actId="478"/>
          <ac:picMkLst>
            <pc:docMk/>
            <pc:sldMk cId="214807403" sldId="750"/>
            <ac:picMk id="26" creationId="{F4802B02-ABD1-43EB-BB1C-EE2D4FA6F28D}"/>
          </ac:picMkLst>
        </pc:picChg>
        <pc:picChg chg="add mod">
          <ac:chgData name="VERHAEGHE Benoit" userId="3ef37b2c-be85-445d-8898-858e88ef5f98" providerId="ADAL" clId="{2272674B-1398-4D7B-A422-D62DE36CC39E}" dt="2021-08-26T13:32:27.878" v="22606"/>
          <ac:picMkLst>
            <pc:docMk/>
            <pc:sldMk cId="214807403" sldId="750"/>
            <ac:picMk id="27" creationId="{E3C4BD48-A354-4B82-920D-789D686AEE89}"/>
          </ac:picMkLst>
        </pc:picChg>
      </pc:sldChg>
      <pc:sldChg chg="addSp delSp modSp del mod">
        <pc:chgData name="VERHAEGHE Benoit" userId="3ef37b2c-be85-445d-8898-858e88ef5f98" providerId="ADAL" clId="{2272674B-1398-4D7B-A422-D62DE36CC39E}" dt="2021-08-23T14:20:39.545" v="17733" actId="47"/>
        <pc:sldMkLst>
          <pc:docMk/>
          <pc:sldMk cId="2821202681" sldId="751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821202681" sldId="751"/>
            <ac:spMk id="2" creationId="{85216C49-F84F-46A2-9BEB-C7EB96FFB7E8}"/>
          </ac:spMkLst>
        </pc:spChg>
        <pc:spChg chg="del">
          <ac:chgData name="VERHAEGHE Benoit" userId="3ef37b2c-be85-445d-8898-858e88ef5f98" providerId="ADAL" clId="{2272674B-1398-4D7B-A422-D62DE36CC39E}" dt="2021-07-20T06:18:40.608" v="71" actId="478"/>
          <ac:spMkLst>
            <pc:docMk/>
            <pc:sldMk cId="2821202681" sldId="751"/>
            <ac:spMk id="3" creationId="{2CBC63D9-0F12-47B6-B856-6020F7E38565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821202681" sldId="751"/>
            <ac:spMk id="4" creationId="{3FE2812C-9B09-43BF-A218-79EEA82BFA82}"/>
          </ac:spMkLst>
        </pc:spChg>
        <pc:spChg chg="del">
          <ac:chgData name="VERHAEGHE Benoit" userId="3ef37b2c-be85-445d-8898-858e88ef5f98" providerId="ADAL" clId="{2272674B-1398-4D7B-A422-D62DE36CC39E}" dt="2021-07-21T11:58:03.960" v="3308" actId="478"/>
          <ac:spMkLst>
            <pc:docMk/>
            <pc:sldMk cId="2821202681" sldId="751"/>
            <ac:spMk id="10" creationId="{1E56B015-BE5B-477B-9BD9-C2A7F0AF62C9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3" creationId="{F49CA201-0788-4643-8F1B-1465E2328DC6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4" creationId="{A3BF1E08-9CC5-487F-A319-3595F95F1FC1}"/>
          </ac:spMkLst>
        </pc:spChg>
        <pc:spChg chg="mod">
          <ac:chgData name="VERHAEGHE Benoit" userId="3ef37b2c-be85-445d-8898-858e88ef5f98" providerId="ADAL" clId="{2272674B-1398-4D7B-A422-D62DE36CC39E}" dt="2021-07-20T06:18:33.575" v="69"/>
          <ac:spMkLst>
            <pc:docMk/>
            <pc:sldMk cId="2821202681" sldId="751"/>
            <ac:spMk id="14" creationId="{B5775F64-F7CE-4A31-894A-012FA5F77C89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5" creationId="{166E0D12-3108-4712-8479-4B60C0E7E9E0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6" creationId="{D1AF0D35-0F77-42A3-8F2E-FC603BC5B639}"/>
          </ac:spMkLst>
        </pc:spChg>
        <pc:spChg chg="mod">
          <ac:chgData name="VERHAEGHE Benoit" userId="3ef37b2c-be85-445d-8898-858e88ef5f98" providerId="ADAL" clId="{2272674B-1398-4D7B-A422-D62DE36CC39E}" dt="2021-07-20T06:18:54.180" v="72"/>
          <ac:spMkLst>
            <pc:docMk/>
            <pc:sldMk cId="2821202681" sldId="751"/>
            <ac:spMk id="17" creationId="{2BD2CEC2-D425-44ED-BE88-ACE014E7EDAA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7" creationId="{5ED89B06-D675-427E-BCDF-D6C0B91BC8FA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8" creationId="{00D3FA65-25AF-44F6-BEBD-09FCAB56C02F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19" creationId="{415A3000-9A85-4423-A6A9-F0F625705E20}"/>
          </ac:spMkLst>
        </pc:spChg>
        <pc:spChg chg="add del mod">
          <ac:chgData name="VERHAEGHE Benoit" userId="3ef37b2c-be85-445d-8898-858e88ef5f98" providerId="ADAL" clId="{2272674B-1398-4D7B-A422-D62DE36CC39E}" dt="2021-07-16T06:48:21.721" v="67"/>
          <ac:spMkLst>
            <pc:docMk/>
            <pc:sldMk cId="2821202681" sldId="751"/>
            <ac:spMk id="20" creationId="{3D5C7533-D527-4785-9176-D24CBF25C943}"/>
          </ac:spMkLst>
        </pc:spChg>
        <pc:grpChg chg="add mod">
          <ac:chgData name="VERHAEGHE Benoit" userId="3ef37b2c-be85-445d-8898-858e88ef5f98" providerId="ADAL" clId="{2272674B-1398-4D7B-A422-D62DE36CC39E}" dt="2021-07-20T06:19:11.595" v="79" actId="12789"/>
          <ac:grpSpMkLst>
            <pc:docMk/>
            <pc:sldMk cId="2821202681" sldId="751"/>
            <ac:grpSpMk id="13" creationId="{F207BCB3-FC81-4C5B-A44E-8A3478DB7115}"/>
          </ac:grpSpMkLst>
        </pc:grpChg>
        <pc:grpChg chg="add mod">
          <ac:chgData name="VERHAEGHE Benoit" userId="3ef37b2c-be85-445d-8898-858e88ef5f98" providerId="ADAL" clId="{2272674B-1398-4D7B-A422-D62DE36CC39E}" dt="2021-07-20T06:19:11.595" v="79" actId="12789"/>
          <ac:grpSpMkLst>
            <pc:docMk/>
            <pc:sldMk cId="2821202681" sldId="751"/>
            <ac:grpSpMk id="16" creationId="{3D0E0452-42A3-4BDE-B8DC-E8793ED9F164}"/>
          </ac:grpSpMkLst>
        </pc:grpChg>
        <pc:picChg chg="mod">
          <ac:chgData name="VERHAEGHE Benoit" userId="3ef37b2c-be85-445d-8898-858e88ef5f98" providerId="ADAL" clId="{2272674B-1398-4D7B-A422-D62DE36CC39E}" dt="2021-07-20T06:18:33.575" v="69"/>
          <ac:picMkLst>
            <pc:docMk/>
            <pc:sldMk cId="2821202681" sldId="751"/>
            <ac:picMk id="15" creationId="{77CB35F6-E3C7-4886-B816-389D62FCC084}"/>
          </ac:picMkLst>
        </pc:picChg>
        <pc:picChg chg="mod">
          <ac:chgData name="VERHAEGHE Benoit" userId="3ef37b2c-be85-445d-8898-858e88ef5f98" providerId="ADAL" clId="{2272674B-1398-4D7B-A422-D62DE36CC39E}" dt="2021-07-20T06:18:54.180" v="72"/>
          <ac:picMkLst>
            <pc:docMk/>
            <pc:sldMk cId="2821202681" sldId="751"/>
            <ac:picMk id="18" creationId="{D0E67FDE-E003-4A7C-997C-3F8F25E1F1AC}"/>
          </ac:picMkLst>
        </pc:picChg>
      </pc:sldChg>
      <pc:sldChg chg="addSp delSp modSp mod delCm">
        <pc:chgData name="VERHAEGHE Benoit" userId="3ef37b2c-be85-445d-8898-858e88ef5f98" providerId="ADAL" clId="{2272674B-1398-4D7B-A422-D62DE36CC39E}" dt="2021-08-26T13:53:04.956" v="22993" actId="1076"/>
        <pc:sldMkLst>
          <pc:docMk/>
          <pc:sldMk cId="406533733" sldId="752"/>
        </pc:sldMkLst>
        <pc:spChg chg="mod">
          <ac:chgData name="VERHAEGHE Benoit" userId="3ef37b2c-be85-445d-8898-858e88ef5f98" providerId="ADAL" clId="{2272674B-1398-4D7B-A422-D62DE36CC39E}" dt="2021-07-29T07:31:25.223" v="3802" actId="20577"/>
          <ac:spMkLst>
            <pc:docMk/>
            <pc:sldMk cId="406533733" sldId="752"/>
            <ac:spMk id="2" creationId="{F11408E8-D6DA-4234-B4A8-59E56BB69FC6}"/>
          </ac:spMkLst>
        </pc:spChg>
        <pc:spChg chg="del">
          <ac:chgData name="VERHAEGHE Benoit" userId="3ef37b2c-be85-445d-8898-858e88ef5f98" providerId="ADAL" clId="{2272674B-1398-4D7B-A422-D62DE36CC39E}" dt="2021-07-20T07:12:34.142" v="866" actId="478"/>
          <ac:spMkLst>
            <pc:docMk/>
            <pc:sldMk cId="406533733" sldId="752"/>
            <ac:spMk id="3" creationId="{2D2FD802-243B-4E54-B00B-8F535623D156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06533733" sldId="752"/>
            <ac:spMk id="4" creationId="{92DF52D1-ACBA-4FBD-8876-726AC4020116}"/>
          </ac:spMkLst>
        </pc:spChg>
        <pc:spChg chg="del">
          <ac:chgData name="VERHAEGHE Benoit" userId="3ef37b2c-be85-445d-8898-858e88ef5f98" providerId="ADAL" clId="{2272674B-1398-4D7B-A422-D62DE36CC39E}" dt="2021-07-21T11:58:22.976" v="3318" actId="478"/>
          <ac:spMkLst>
            <pc:docMk/>
            <pc:sldMk cId="406533733" sldId="752"/>
            <ac:spMk id="10" creationId="{4EF0781F-E9E1-41FB-924F-1D008D0DF236}"/>
          </ac:spMkLst>
        </pc:spChg>
        <pc:spChg chg="add mod">
          <ac:chgData name="VERHAEGHE Benoit" userId="3ef37b2c-be85-445d-8898-858e88ef5f98" providerId="ADAL" clId="{2272674B-1398-4D7B-A422-D62DE36CC39E}" dt="2021-08-18T11:50:39.143" v="17458" actId="20577"/>
          <ac:spMkLst>
            <pc:docMk/>
            <pc:sldMk cId="406533733" sldId="752"/>
            <ac:spMk id="14" creationId="{6A66733E-F360-461C-B705-E78260C54C76}"/>
          </ac:spMkLst>
        </pc:spChg>
        <pc:spChg chg="add mod">
          <ac:chgData name="VERHAEGHE Benoit" userId="3ef37b2c-be85-445d-8898-858e88ef5f98" providerId="ADAL" clId="{2272674B-1398-4D7B-A422-D62DE36CC39E}" dt="2021-08-09T09:41:58.906" v="8733" actId="20577"/>
          <ac:spMkLst>
            <pc:docMk/>
            <pc:sldMk cId="406533733" sldId="752"/>
            <ac:spMk id="15" creationId="{F5560A4F-55E3-4328-94FA-C5214984DEA9}"/>
          </ac:spMkLst>
        </pc:spChg>
        <pc:spChg chg="add del mod">
          <ac:chgData name="VERHAEGHE Benoit" userId="3ef37b2c-be85-445d-8898-858e88ef5f98" providerId="ADAL" clId="{2272674B-1398-4D7B-A422-D62DE36CC39E}" dt="2021-07-20T07:26:02.486" v="1211" actId="478"/>
          <ac:spMkLst>
            <pc:docMk/>
            <pc:sldMk cId="406533733" sldId="752"/>
            <ac:spMk id="24" creationId="{A788A218-9047-4A81-A6BB-C0106ED0425C}"/>
          </ac:spMkLst>
        </pc:spChg>
        <pc:spChg chg="add mod">
          <ac:chgData name="VERHAEGHE Benoit" userId="3ef37b2c-be85-445d-8898-858e88ef5f98" providerId="ADAL" clId="{2272674B-1398-4D7B-A422-D62DE36CC39E}" dt="2021-08-18T11:50:37.595" v="17457" actId="20577"/>
          <ac:spMkLst>
            <pc:docMk/>
            <pc:sldMk cId="406533733" sldId="752"/>
            <ac:spMk id="25" creationId="{7E323D57-2CF2-4CDA-A937-C229E54DE3BC}"/>
          </ac:spMkLst>
        </pc:spChg>
        <pc:spChg chg="add mod">
          <ac:chgData name="VERHAEGHE Benoit" userId="3ef37b2c-be85-445d-8898-858e88ef5f98" providerId="ADAL" clId="{2272674B-1398-4D7B-A422-D62DE36CC39E}" dt="2021-08-18T11:50:36.255" v="17456" actId="20577"/>
          <ac:spMkLst>
            <pc:docMk/>
            <pc:sldMk cId="406533733" sldId="752"/>
            <ac:spMk id="26" creationId="{409B4472-4518-4050-9928-3297CC2F7240}"/>
          </ac:spMkLst>
        </pc:spChg>
        <pc:spChg chg="add mod">
          <ac:chgData name="VERHAEGHE Benoit" userId="3ef37b2c-be85-445d-8898-858e88ef5f98" providerId="ADAL" clId="{2272674B-1398-4D7B-A422-D62DE36CC39E}" dt="2021-08-17T09:13:34.377" v="16566" actId="14100"/>
          <ac:spMkLst>
            <pc:docMk/>
            <pc:sldMk cId="406533733" sldId="752"/>
            <ac:spMk id="27" creationId="{668193BD-6F08-44DC-87C3-4D49708AF822}"/>
          </ac:spMkLst>
        </pc:spChg>
        <pc:spChg chg="add mod">
          <ac:chgData name="VERHAEGHE Benoit" userId="3ef37b2c-be85-445d-8898-858e88ef5f98" providerId="ADAL" clId="{2272674B-1398-4D7B-A422-D62DE36CC39E}" dt="2021-08-17T09:13:28.944" v="16565" actId="14100"/>
          <ac:spMkLst>
            <pc:docMk/>
            <pc:sldMk cId="406533733" sldId="752"/>
            <ac:spMk id="28" creationId="{C137218F-8FB9-4615-BC59-F44342716A8B}"/>
          </ac:spMkLst>
        </pc:spChg>
        <pc:spChg chg="add del mod">
          <ac:chgData name="VERHAEGHE Benoit" userId="3ef37b2c-be85-445d-8898-858e88ef5f98" providerId="ADAL" clId="{2272674B-1398-4D7B-A422-D62DE36CC39E}" dt="2021-07-20T08:52:16.377" v="1302" actId="478"/>
          <ac:spMkLst>
            <pc:docMk/>
            <pc:sldMk cId="406533733" sldId="752"/>
            <ac:spMk id="35" creationId="{2CF5C914-EC11-430F-BA49-87111CB5AFB6}"/>
          </ac:spMkLst>
        </pc:spChg>
        <pc:spChg chg="add mod">
          <ac:chgData name="VERHAEGHE Benoit" userId="3ef37b2c-be85-445d-8898-858e88ef5f98" providerId="ADAL" clId="{2272674B-1398-4D7B-A422-D62DE36CC39E}" dt="2021-08-18T11:50:42.359" v="17459" actId="20577"/>
          <ac:spMkLst>
            <pc:docMk/>
            <pc:sldMk cId="406533733" sldId="752"/>
            <ac:spMk id="40" creationId="{A7D631B7-5EC4-4655-B6E9-AA21D3AA01AD}"/>
          </ac:spMkLst>
        </pc:spChg>
        <pc:spChg chg="add mod">
          <ac:chgData name="VERHAEGHE Benoit" userId="3ef37b2c-be85-445d-8898-858e88ef5f98" providerId="ADAL" clId="{2272674B-1398-4D7B-A422-D62DE36CC39E}" dt="2021-08-23T14:26:04.717" v="17864" actId="20577"/>
          <ac:spMkLst>
            <pc:docMk/>
            <pc:sldMk cId="406533733" sldId="752"/>
            <ac:spMk id="41" creationId="{9CA1C81F-B9BC-4283-A29C-80D706AB6EDB}"/>
          </ac:spMkLst>
        </pc:spChg>
        <pc:picChg chg="add mod">
          <ac:chgData name="VERHAEGHE Benoit" userId="3ef37b2c-be85-445d-8898-858e88ef5f98" providerId="ADAL" clId="{2272674B-1398-4D7B-A422-D62DE36CC39E}" dt="2021-07-29T07:33:17.935" v="3807" actId="1076"/>
          <ac:picMkLst>
            <pc:docMk/>
            <pc:sldMk cId="406533733" sldId="752"/>
            <ac:picMk id="10" creationId="{DD788F45-4905-405C-BFC7-EE289523C3C3}"/>
          </ac:picMkLst>
        </pc:picChg>
        <pc:picChg chg="add mod">
          <ac:chgData name="VERHAEGHE Benoit" userId="3ef37b2c-be85-445d-8898-858e88ef5f98" providerId="ADAL" clId="{2272674B-1398-4D7B-A422-D62DE36CC39E}" dt="2021-07-20T08:53:21.456" v="1313" actId="1076"/>
          <ac:picMkLst>
            <pc:docMk/>
            <pc:sldMk cId="406533733" sldId="752"/>
            <ac:picMk id="13" creationId="{AEC6C195-E50B-47CB-BD80-DAD0564C6850}"/>
          </ac:picMkLst>
        </pc:picChg>
        <pc:picChg chg="add del mod">
          <ac:chgData name="VERHAEGHE Benoit" userId="3ef37b2c-be85-445d-8898-858e88ef5f98" providerId="ADAL" clId="{2272674B-1398-4D7B-A422-D62DE36CC39E}" dt="2021-07-20T07:29:24.799" v="1275" actId="478"/>
          <ac:picMkLst>
            <pc:docMk/>
            <pc:sldMk cId="406533733" sldId="752"/>
            <ac:picMk id="17" creationId="{CB61A2A2-BB48-4EEE-A6E6-DF9AEBDDF0E1}"/>
          </ac:picMkLst>
        </pc:picChg>
        <pc:picChg chg="add del mod">
          <ac:chgData name="VERHAEGHE Benoit" userId="3ef37b2c-be85-445d-8898-858e88ef5f98" providerId="ADAL" clId="{2272674B-1398-4D7B-A422-D62DE36CC39E}" dt="2021-07-20T08:53:14.017" v="1312" actId="478"/>
          <ac:picMkLst>
            <pc:docMk/>
            <pc:sldMk cId="406533733" sldId="752"/>
            <ac:picMk id="19" creationId="{445F3F07-969F-4E8B-9A40-FF254EF96F3D}"/>
          </ac:picMkLst>
        </pc:picChg>
        <pc:picChg chg="add del mod">
          <ac:chgData name="VERHAEGHE Benoit" userId="3ef37b2c-be85-445d-8898-858e88ef5f98" providerId="ADAL" clId="{2272674B-1398-4D7B-A422-D62DE36CC39E}" dt="2021-07-20T07:27:43.919" v="1269" actId="478"/>
          <ac:picMkLst>
            <pc:docMk/>
            <pc:sldMk cId="406533733" sldId="752"/>
            <ac:picMk id="30" creationId="{7E88142D-FA26-443D-AECA-89D7F0B7FF70}"/>
          </ac:picMkLst>
        </pc:picChg>
        <pc:picChg chg="add del mod">
          <ac:chgData name="VERHAEGHE Benoit" userId="3ef37b2c-be85-445d-8898-858e88ef5f98" providerId="ADAL" clId="{2272674B-1398-4D7B-A422-D62DE36CC39E}" dt="2021-07-20T08:57:06.944" v="1350" actId="478"/>
          <ac:picMkLst>
            <pc:docMk/>
            <pc:sldMk cId="406533733" sldId="752"/>
            <ac:picMk id="38" creationId="{9095DB4E-A148-45BB-A10C-B1EF74F3F556}"/>
          </ac:picMkLst>
        </pc:picChg>
        <pc:picChg chg="add mod">
          <ac:chgData name="VERHAEGHE Benoit" userId="3ef37b2c-be85-445d-8898-858e88ef5f98" providerId="ADAL" clId="{2272674B-1398-4D7B-A422-D62DE36CC39E}" dt="2021-08-17T09:04:37.836" v="16564" actId="1076"/>
          <ac:picMkLst>
            <pc:docMk/>
            <pc:sldMk cId="406533733" sldId="752"/>
            <ac:picMk id="39" creationId="{C13130F6-CABE-4D32-879C-92B1EAC81C6A}"/>
          </ac:picMkLst>
        </pc:picChg>
        <pc:picChg chg="add mod">
          <ac:chgData name="VERHAEGHE Benoit" userId="3ef37b2c-be85-445d-8898-858e88ef5f98" providerId="ADAL" clId="{2272674B-1398-4D7B-A422-D62DE36CC39E}" dt="2021-07-20T08:58:21.367" v="1449" actId="1076"/>
          <ac:picMkLst>
            <pc:docMk/>
            <pc:sldMk cId="406533733" sldId="752"/>
            <ac:picMk id="42" creationId="{E6941159-4229-4B4C-9B47-E2F2C3432611}"/>
          </ac:picMkLst>
        </pc:picChg>
        <pc:picChg chg="add del mod">
          <ac:chgData name="VERHAEGHE Benoit" userId="3ef37b2c-be85-445d-8898-858e88ef5f98" providerId="ADAL" clId="{2272674B-1398-4D7B-A422-D62DE36CC39E}" dt="2021-07-20T08:53:03.097" v="1307" actId="1076"/>
          <ac:picMkLst>
            <pc:docMk/>
            <pc:sldMk cId="406533733" sldId="752"/>
            <ac:picMk id="2050" creationId="{CE25E83D-24B6-43F7-8B4F-49AF038C54C6}"/>
          </ac:picMkLst>
        </pc:picChg>
        <pc:picChg chg="add del mod">
          <ac:chgData name="VERHAEGHE Benoit" userId="3ef37b2c-be85-445d-8898-858e88ef5f98" providerId="ADAL" clId="{2272674B-1398-4D7B-A422-D62DE36CC39E}" dt="2021-07-20T07:17:09.302" v="883"/>
          <ac:picMkLst>
            <pc:docMk/>
            <pc:sldMk cId="406533733" sldId="752"/>
            <ac:picMk id="2052" creationId="{2B4A441D-62A1-4F98-8A0F-10C3AA96D1D0}"/>
          </ac:picMkLst>
        </pc:picChg>
        <pc:picChg chg="add del">
          <ac:chgData name="VERHAEGHE Benoit" userId="3ef37b2c-be85-445d-8898-858e88ef5f98" providerId="ADAL" clId="{2272674B-1398-4D7B-A422-D62DE36CC39E}" dt="2021-07-20T07:17:08.111" v="880"/>
          <ac:picMkLst>
            <pc:docMk/>
            <pc:sldMk cId="406533733" sldId="752"/>
            <ac:picMk id="2054" creationId="{B9805D32-38F2-40AC-B687-3AEC51D947B6}"/>
          </ac:picMkLst>
        </pc:picChg>
        <pc:picChg chg="add del">
          <ac:chgData name="VERHAEGHE Benoit" userId="3ef37b2c-be85-445d-8898-858e88ef5f98" providerId="ADAL" clId="{2272674B-1398-4D7B-A422-D62DE36CC39E}" dt="2021-07-20T07:17:13.845" v="885" actId="478"/>
          <ac:picMkLst>
            <pc:docMk/>
            <pc:sldMk cId="406533733" sldId="752"/>
            <ac:picMk id="2056" creationId="{3205449C-3DBD-4AD3-9B2F-D0FE3C0D0550}"/>
          </ac:picMkLst>
        </pc:picChg>
        <pc:picChg chg="add del">
          <ac:chgData name="VERHAEGHE Benoit" userId="3ef37b2c-be85-445d-8898-858e88ef5f98" providerId="ADAL" clId="{2272674B-1398-4D7B-A422-D62DE36CC39E}" dt="2021-07-20T07:17:19.351" v="887" actId="478"/>
          <ac:picMkLst>
            <pc:docMk/>
            <pc:sldMk cId="406533733" sldId="752"/>
            <ac:picMk id="2058" creationId="{57F38CBA-3B42-4463-937C-9F4D1A0811DE}"/>
          </ac:picMkLst>
        </pc:picChg>
        <pc:picChg chg="add del">
          <ac:chgData name="VERHAEGHE Benoit" userId="3ef37b2c-be85-445d-8898-858e88ef5f98" providerId="ADAL" clId="{2272674B-1398-4D7B-A422-D62DE36CC39E}" dt="2021-07-20T07:17:41.581" v="889" actId="478"/>
          <ac:picMkLst>
            <pc:docMk/>
            <pc:sldMk cId="406533733" sldId="752"/>
            <ac:picMk id="2060" creationId="{CFF08478-7CDF-411C-A6EB-3F3DA11D184D}"/>
          </ac:picMkLst>
        </pc:picChg>
        <pc:picChg chg="add del mod">
          <ac:chgData name="VERHAEGHE Benoit" userId="3ef37b2c-be85-445d-8898-858e88ef5f98" providerId="ADAL" clId="{2272674B-1398-4D7B-A422-D62DE36CC39E}" dt="2021-07-20T07:17:45.342" v="891" actId="478"/>
          <ac:picMkLst>
            <pc:docMk/>
            <pc:sldMk cId="406533733" sldId="752"/>
            <ac:picMk id="2062" creationId="{4ACEE89D-9EDE-4597-B62F-27715F0BCE66}"/>
          </ac:picMkLst>
        </pc:picChg>
        <pc:picChg chg="add mod">
          <ac:chgData name="VERHAEGHE Benoit" userId="3ef37b2c-be85-445d-8898-858e88ef5f98" providerId="ADAL" clId="{2272674B-1398-4D7B-A422-D62DE36CC39E}" dt="2021-07-20T08:53:03.097" v="1307" actId="1076"/>
          <ac:picMkLst>
            <pc:docMk/>
            <pc:sldMk cId="406533733" sldId="752"/>
            <ac:picMk id="2064" creationId="{04655978-63B7-4C0C-90C3-F34DB732E810}"/>
          </ac:picMkLst>
        </pc:picChg>
        <pc:cxnChg chg="add del mod">
          <ac:chgData name="VERHAEGHE Benoit" userId="3ef37b2c-be85-445d-8898-858e88ef5f98" providerId="ADAL" clId="{2272674B-1398-4D7B-A422-D62DE36CC39E}" dt="2021-07-20T08:52:11.116" v="1298" actId="478"/>
          <ac:cxnSpMkLst>
            <pc:docMk/>
            <pc:sldMk cId="406533733" sldId="752"/>
            <ac:cxnSpMk id="29" creationId="{015EF805-4EF0-4BDA-A8D0-10DC3578EB06}"/>
          </ac:cxnSpMkLst>
        </pc:cxnChg>
        <pc:cxnChg chg="add mod">
          <ac:chgData name="VERHAEGHE Benoit" userId="3ef37b2c-be85-445d-8898-858e88ef5f98" providerId="ADAL" clId="{2272674B-1398-4D7B-A422-D62DE36CC39E}" dt="2021-08-26T13:53:04.956" v="22993" actId="1076"/>
          <ac:cxnSpMkLst>
            <pc:docMk/>
            <pc:sldMk cId="406533733" sldId="752"/>
            <ac:cxnSpMk id="36" creationId="{FCCC6D84-7B27-4ADD-AA16-E7C709213E3D}"/>
          </ac:cxnSpMkLst>
        </pc:cxnChg>
        <pc:cxnChg chg="add mod">
          <ac:chgData name="VERHAEGHE Benoit" userId="3ef37b2c-be85-445d-8898-858e88ef5f98" providerId="ADAL" clId="{2272674B-1398-4D7B-A422-D62DE36CC39E}" dt="2021-07-20T08:52:57.472" v="1306"/>
          <ac:cxnSpMkLst>
            <pc:docMk/>
            <pc:sldMk cId="406533733" sldId="752"/>
            <ac:cxnSpMk id="37" creationId="{9645D7E4-1E80-488B-89FA-E5161ED76426}"/>
          </ac:cxnSpMkLst>
        </pc:cxnChg>
      </pc:sldChg>
      <pc:sldChg chg="addSp modSp mod addCm delCm modCm modNotesTx">
        <pc:chgData name="VERHAEGHE Benoit" userId="3ef37b2c-be85-445d-8898-858e88ef5f98" providerId="ADAL" clId="{2272674B-1398-4D7B-A422-D62DE36CC39E}" dt="2021-08-16T11:58:24.583" v="13242" actId="1076"/>
        <pc:sldMkLst>
          <pc:docMk/>
          <pc:sldMk cId="3163200536" sldId="756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163200536" sldId="756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163200536" sldId="756"/>
            <ac:spMk id="4" creationId="{AF144316-4D24-460E-A0B4-D295666C3927}"/>
          </ac:spMkLst>
        </pc:spChg>
        <pc:spChg chg="mod">
          <ac:chgData name="VERHAEGHE Benoit" userId="3ef37b2c-be85-445d-8898-858e88ef5f98" providerId="ADAL" clId="{2272674B-1398-4D7B-A422-D62DE36CC39E}" dt="2021-08-16T11:58:24.583" v="13242" actId="1076"/>
          <ac:spMkLst>
            <pc:docMk/>
            <pc:sldMk cId="3163200536" sldId="756"/>
            <ac:spMk id="44" creationId="{B7F0CB3F-BECA-4C47-8FD8-5E34B7C94278}"/>
          </ac:spMkLst>
        </pc:spChg>
        <pc:grpChg chg="mod">
          <ac:chgData name="VERHAEGHE Benoit" userId="3ef37b2c-be85-445d-8898-858e88ef5f98" providerId="ADAL" clId="{2272674B-1398-4D7B-A422-D62DE36CC39E}" dt="2021-08-16T11:57:35.307" v="13226" actId="164"/>
          <ac:grpSpMkLst>
            <pc:docMk/>
            <pc:sldMk cId="3163200536" sldId="756"/>
            <ac:grpSpMk id="3" creationId="{E377B946-0F68-4E26-9B18-5804227555F8}"/>
          </ac:grpSpMkLst>
        </pc:grpChg>
        <pc:grpChg chg="add mod">
          <ac:chgData name="VERHAEGHE Benoit" userId="3ef37b2c-be85-445d-8898-858e88ef5f98" providerId="ADAL" clId="{2272674B-1398-4D7B-A422-D62DE36CC39E}" dt="2021-08-16T11:58:14.596" v="13239" actId="1076"/>
          <ac:grpSpMkLst>
            <pc:docMk/>
            <pc:sldMk cId="3163200536" sldId="756"/>
            <ac:grpSpMk id="5" creationId="{B45F656B-8E0E-411F-8A95-63C9D079EF9E}"/>
          </ac:grpSpMkLst>
        </pc:grpChg>
        <pc:grpChg chg="mod">
          <ac:chgData name="VERHAEGHE Benoit" userId="3ef37b2c-be85-445d-8898-858e88ef5f98" providerId="ADAL" clId="{2272674B-1398-4D7B-A422-D62DE36CC39E}" dt="2021-08-16T11:57:35.307" v="13226" actId="164"/>
          <ac:grpSpMkLst>
            <pc:docMk/>
            <pc:sldMk cId="3163200536" sldId="756"/>
            <ac:grpSpMk id="43" creationId="{E5851D2D-5628-43CE-9462-9F2FB223FFC7}"/>
          </ac:grpSpMkLst>
        </pc:grpChg>
        <pc:picChg chg="mod">
          <ac:chgData name="VERHAEGHE Benoit" userId="3ef37b2c-be85-445d-8898-858e88ef5f98" providerId="ADAL" clId="{2272674B-1398-4D7B-A422-D62DE36CC39E}" dt="2021-08-16T11:58:24.583" v="13242" actId="1076"/>
          <ac:picMkLst>
            <pc:docMk/>
            <pc:sldMk cId="3163200536" sldId="756"/>
            <ac:picMk id="45" creationId="{2BA214CE-B6E4-46AF-AD40-447F247DD920}"/>
          </ac:picMkLst>
        </pc:picChg>
      </pc:sldChg>
      <pc:sldChg chg="delSp modSp del mod">
        <pc:chgData name="VERHAEGHE Benoit" userId="3ef37b2c-be85-445d-8898-858e88ef5f98" providerId="ADAL" clId="{2272674B-1398-4D7B-A422-D62DE36CC39E}" dt="2021-07-20T09:29:00.600" v="1760" actId="47"/>
        <pc:sldMkLst>
          <pc:docMk/>
          <pc:sldMk cId="1068327468" sldId="758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068327468" sldId="758"/>
            <ac:spMk id="2" creationId="{B7ADC58B-8A62-4457-9072-9D0D3D02985E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068327468" sldId="758"/>
            <ac:spMk id="4" creationId="{86FFEFC6-A414-4A31-9266-EDA06774CB46}"/>
          </ac:spMkLst>
        </pc:spChg>
        <pc:spChg chg="del">
          <ac:chgData name="VERHAEGHE Benoit" userId="3ef37b2c-be85-445d-8898-858e88ef5f98" providerId="ADAL" clId="{2272674B-1398-4D7B-A422-D62DE36CC39E}" dt="2021-07-20T09:28:49.650" v="1753" actId="21"/>
          <ac:spMkLst>
            <pc:docMk/>
            <pc:sldMk cId="1068327468" sldId="758"/>
            <ac:spMk id="7" creationId="{DF4A359B-73A9-4C72-8834-3E6E94D02BBF}"/>
          </ac:spMkLst>
        </pc:spChg>
        <pc:grpChg chg="del">
          <ac:chgData name="VERHAEGHE Benoit" userId="3ef37b2c-be85-445d-8898-858e88ef5f98" providerId="ADAL" clId="{2272674B-1398-4D7B-A422-D62DE36CC39E}" dt="2021-07-20T09:28:49.650" v="1753" actId="21"/>
          <ac:grpSpMkLst>
            <pc:docMk/>
            <pc:sldMk cId="1068327468" sldId="758"/>
            <ac:grpSpMk id="16" creationId="{2959AA28-A815-42B4-ABCE-86292329AA9B}"/>
          </ac:grpSpMkLst>
        </pc:grpChg>
        <pc:picChg chg="mod">
          <ac:chgData name="VERHAEGHE Benoit" userId="3ef37b2c-be85-445d-8898-858e88ef5f98" providerId="ADAL" clId="{2272674B-1398-4D7B-A422-D62DE36CC39E}" dt="2021-07-20T09:09:38.716" v="1646" actId="1076"/>
          <ac:picMkLst>
            <pc:docMk/>
            <pc:sldMk cId="1068327468" sldId="758"/>
            <ac:picMk id="9" creationId="{D6B3609A-625C-42DF-A809-2DB6A1B68F38}"/>
          </ac:picMkLst>
        </pc:picChg>
        <pc:picChg chg="del">
          <ac:chgData name="VERHAEGHE Benoit" userId="3ef37b2c-be85-445d-8898-858e88ef5f98" providerId="ADAL" clId="{2272674B-1398-4D7B-A422-D62DE36CC39E}" dt="2021-07-20T09:28:49.650" v="1753" actId="21"/>
          <ac:picMkLst>
            <pc:docMk/>
            <pc:sldMk cId="1068327468" sldId="758"/>
            <ac:picMk id="15" creationId="{0C25A7C3-6CE5-456A-BB2F-6C05FB162494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17T08:11:13.870" v="16049" actId="478"/>
        <pc:sldMkLst>
          <pc:docMk/>
          <pc:sldMk cId="3449235115" sldId="759"/>
        </pc:sldMkLst>
        <pc:spChg chg="add del mod">
          <ac:chgData name="VERHAEGHE Benoit" userId="3ef37b2c-be85-445d-8898-858e88ef5f98" providerId="ADAL" clId="{2272674B-1398-4D7B-A422-D62DE36CC39E}" dt="2021-08-17T08:11:13.870" v="16049" actId="478"/>
          <ac:spMkLst>
            <pc:docMk/>
            <pc:sldMk cId="3449235115" sldId="759"/>
            <ac:spMk id="2" creationId="{91A0E6AE-14BA-456D-A5A1-D352EF6D8D61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449235115" sldId="759"/>
            <ac:spMk id="4" creationId="{19CF1FDE-6536-4EB6-8B7D-2CA372EB5CA9}"/>
          </ac:spMkLst>
        </pc:spChg>
        <pc:spChg chg="add mod ord">
          <ac:chgData name="VERHAEGHE Benoit" userId="3ef37b2c-be85-445d-8898-858e88ef5f98" providerId="ADAL" clId="{2272674B-1398-4D7B-A422-D62DE36CC39E}" dt="2021-08-16T11:56:57.691" v="13221" actId="1076"/>
          <ac:spMkLst>
            <pc:docMk/>
            <pc:sldMk cId="3449235115" sldId="759"/>
            <ac:spMk id="12" creationId="{415944E2-AAF4-4619-86DF-947215F48F95}"/>
          </ac:spMkLst>
        </pc:spChg>
        <pc:spChg chg="add del mod">
          <ac:chgData name="VERHAEGHE Benoit" userId="3ef37b2c-be85-445d-8898-858e88ef5f98" providerId="ADAL" clId="{2272674B-1398-4D7B-A422-D62DE36CC39E}" dt="2021-08-17T08:08:46.486" v="16041" actId="478"/>
          <ac:spMkLst>
            <pc:docMk/>
            <pc:sldMk cId="3449235115" sldId="759"/>
            <ac:spMk id="13" creationId="{A136E7EE-3DCB-4C7F-825D-0314B1F4D9C3}"/>
          </ac:spMkLst>
        </pc:spChg>
        <pc:spChg chg="mod topLvl">
          <ac:chgData name="VERHAEGHE Benoit" userId="3ef37b2c-be85-445d-8898-858e88ef5f98" providerId="ADAL" clId="{2272674B-1398-4D7B-A422-D62DE36CC39E}" dt="2021-08-05T11:50:01.920" v="6069" actId="478"/>
          <ac:spMkLst>
            <pc:docMk/>
            <pc:sldMk cId="3449235115" sldId="759"/>
            <ac:spMk id="14" creationId="{D53FCB19-5AE5-4A8E-BBD2-B233F91B083C}"/>
          </ac:spMkLst>
        </pc:spChg>
        <pc:grpChg chg="add del mod">
          <ac:chgData name="VERHAEGHE Benoit" userId="3ef37b2c-be85-445d-8898-858e88ef5f98" providerId="ADAL" clId="{2272674B-1398-4D7B-A422-D62DE36CC39E}" dt="2021-08-05T11:50:01.920" v="6069" actId="478"/>
          <ac:grpSpMkLst>
            <pc:docMk/>
            <pc:sldMk cId="3449235115" sldId="759"/>
            <ac:grpSpMk id="13" creationId="{5B7B7BA3-9AFA-450F-9AD3-47EFED9BFAE5}"/>
          </ac:grpSpMkLst>
        </pc:grpChg>
        <pc:picChg chg="del mod topLvl">
          <ac:chgData name="VERHAEGHE Benoit" userId="3ef37b2c-be85-445d-8898-858e88ef5f98" providerId="ADAL" clId="{2272674B-1398-4D7B-A422-D62DE36CC39E}" dt="2021-08-05T11:50:01.920" v="6069" actId="478"/>
          <ac:picMkLst>
            <pc:docMk/>
            <pc:sldMk cId="3449235115" sldId="759"/>
            <ac:picMk id="15" creationId="{50E56CA0-2AB3-44AD-9C3D-A1886D87A99C}"/>
          </ac:picMkLst>
        </pc:picChg>
      </pc:sldChg>
      <pc:sldChg chg="addSp delSp modSp del mod">
        <pc:chgData name="VERHAEGHE Benoit" userId="3ef37b2c-be85-445d-8898-858e88ef5f98" providerId="ADAL" clId="{2272674B-1398-4D7B-A422-D62DE36CC39E}" dt="2021-08-16T11:58:51.432" v="13246" actId="47"/>
        <pc:sldMkLst>
          <pc:docMk/>
          <pc:sldMk cId="952460163" sldId="760"/>
        </pc:sldMkLst>
        <pc:spChg chg="mod">
          <ac:chgData name="VERHAEGHE Benoit" userId="3ef37b2c-be85-445d-8898-858e88ef5f98" providerId="ADAL" clId="{2272674B-1398-4D7B-A422-D62DE36CC39E}" dt="2021-08-04T13:51:11.889" v="4842" actId="20577"/>
          <ac:spMkLst>
            <pc:docMk/>
            <pc:sldMk cId="952460163" sldId="760"/>
            <ac:spMk id="2" creationId="{39E2894E-930D-4014-91BA-A60163D6F937}"/>
          </ac:spMkLst>
        </pc:spChg>
        <pc:spChg chg="add 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3" creationId="{914AA460-40CB-4592-AD88-6A87510CC2F5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952460163" sldId="760"/>
            <ac:spMk id="4" creationId="{AF144316-4D24-460E-A0B4-D295666C3927}"/>
          </ac:spMkLst>
        </pc:spChg>
        <pc:spChg chg="del topLvl">
          <ac:chgData name="VERHAEGHE Benoit" userId="3ef37b2c-be85-445d-8898-858e88ef5f98" providerId="ADAL" clId="{2272674B-1398-4D7B-A422-D62DE36CC39E}" dt="2021-08-04T13:53:44.003" v="4846" actId="478"/>
          <ac:spMkLst>
            <pc:docMk/>
            <pc:sldMk cId="952460163" sldId="760"/>
            <ac:spMk id="26" creationId="{29E9B643-CB4C-40C0-92FB-1D731136E53C}"/>
          </ac:spMkLst>
        </pc:spChg>
        <pc:spChg chg="mod">
          <ac:chgData name="VERHAEGHE Benoit" userId="3ef37b2c-be85-445d-8898-858e88ef5f98" providerId="ADAL" clId="{2272674B-1398-4D7B-A422-D62DE36CC39E}" dt="2021-08-04T13:53:48.599" v="4847"/>
          <ac:spMkLst>
            <pc:docMk/>
            <pc:sldMk cId="952460163" sldId="760"/>
            <ac:spMk id="28" creationId="{9C386BAD-D5FE-45C0-8B6C-4E164F7EE140}"/>
          </ac:spMkLst>
        </pc:spChg>
        <pc:spChg chg="del">
          <ac:chgData name="VERHAEGHE Benoit" userId="3ef37b2c-be85-445d-8898-858e88ef5f98" providerId="ADAL" clId="{2272674B-1398-4D7B-A422-D62DE36CC39E}" dt="2021-07-29T06:48:10.297" v="3352" actId="478"/>
          <ac:spMkLst>
            <pc:docMk/>
            <pc:sldMk cId="952460163" sldId="760"/>
            <ac:spMk id="29" creationId="{3B3A78BE-C8F8-482E-AB82-FE004D647C4B}"/>
          </ac:spMkLst>
        </pc:spChg>
        <pc:spChg chg="mod topLvl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32" creationId="{3077B677-5855-431D-AA02-CDF2240C413F}"/>
          </ac:spMkLst>
        </pc:spChg>
        <pc:spChg chg="del">
          <ac:chgData name="VERHAEGHE Benoit" userId="3ef37b2c-be85-445d-8898-858e88ef5f98" providerId="ADAL" clId="{2272674B-1398-4D7B-A422-D62DE36CC39E}" dt="2021-07-29T06:48:10.297" v="3352" actId="478"/>
          <ac:spMkLst>
            <pc:docMk/>
            <pc:sldMk cId="952460163" sldId="760"/>
            <ac:spMk id="35" creationId="{328142CC-D5F7-49CC-995F-4C28FA2A60CD}"/>
          </ac:spMkLst>
        </pc:spChg>
        <pc:spChg chg="del">
          <ac:chgData name="VERHAEGHE Benoit" userId="3ef37b2c-be85-445d-8898-858e88ef5f98" providerId="ADAL" clId="{2272674B-1398-4D7B-A422-D62DE36CC39E}" dt="2021-07-29T06:48:10.297" v="3352" actId="478"/>
          <ac:spMkLst>
            <pc:docMk/>
            <pc:sldMk cId="952460163" sldId="760"/>
            <ac:spMk id="36" creationId="{06B785AB-1B1E-416E-B3B5-3F075B46EFAB}"/>
          </ac:spMkLst>
        </pc:spChg>
        <pc:spChg chg="add 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39" creationId="{057E0ED6-FC55-445F-9D64-B7FC41E5477C}"/>
          </ac:spMkLst>
        </pc:spChg>
        <pc:spChg chg="add 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40" creationId="{B7618AF6-FE1A-4EA2-8913-91948B5946D7}"/>
          </ac:spMkLst>
        </pc:spChg>
        <pc:spChg chg="add 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41" creationId="{786335A6-0425-4EAF-829E-3A0E3CD877D6}"/>
          </ac:spMkLst>
        </pc:spChg>
        <pc:spChg chg="del">
          <ac:chgData name="VERHAEGHE Benoit" userId="3ef37b2c-be85-445d-8898-858e88ef5f98" providerId="ADAL" clId="{2272674B-1398-4D7B-A422-D62DE36CC39E}" dt="2021-07-29T06:48:10.297" v="3352" actId="478"/>
          <ac:spMkLst>
            <pc:docMk/>
            <pc:sldMk cId="952460163" sldId="760"/>
            <ac:spMk id="41" creationId="{A3E9203B-8756-46F7-83AE-8A39D8534A6F}"/>
          </ac:spMkLst>
        </pc:spChg>
        <pc:spChg chg="add 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42" creationId="{73A7C9EA-C166-4279-860C-DFE35C71D38E}"/>
          </ac:spMkLst>
        </pc:spChg>
        <pc:spChg chg="del">
          <ac:chgData name="VERHAEGHE Benoit" userId="3ef37b2c-be85-445d-8898-858e88ef5f98" providerId="ADAL" clId="{2272674B-1398-4D7B-A422-D62DE36CC39E}" dt="2021-07-29T06:48:10.297" v="3352" actId="478"/>
          <ac:spMkLst>
            <pc:docMk/>
            <pc:sldMk cId="952460163" sldId="760"/>
            <ac:spMk id="42" creationId="{86463AB0-7243-4D56-8B1A-5BA4CA444779}"/>
          </ac:spMkLst>
        </pc:spChg>
        <pc:spChg chg="del">
          <ac:chgData name="VERHAEGHE Benoit" userId="3ef37b2c-be85-445d-8898-858e88ef5f98" providerId="ADAL" clId="{2272674B-1398-4D7B-A422-D62DE36CC39E}" dt="2021-07-29T06:48:10.297" v="3352" actId="478"/>
          <ac:spMkLst>
            <pc:docMk/>
            <pc:sldMk cId="952460163" sldId="760"/>
            <ac:spMk id="43" creationId="{12B77DF9-DA12-4610-9911-01690F39B505}"/>
          </ac:spMkLst>
        </pc:spChg>
        <pc:spChg chg="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44" creationId="{830E7DD1-5408-4EC7-8A66-D0652B056818}"/>
          </ac:spMkLst>
        </pc:spChg>
        <pc:spChg chg="del mod">
          <ac:chgData name="VERHAEGHE Benoit" userId="3ef37b2c-be85-445d-8898-858e88ef5f98" providerId="ADAL" clId="{2272674B-1398-4D7B-A422-D62DE36CC39E}" dt="2021-08-04T13:57:10.549" v="4923" actId="478"/>
          <ac:spMkLst>
            <pc:docMk/>
            <pc:sldMk cId="952460163" sldId="760"/>
            <ac:spMk id="45" creationId="{175A0229-7EDC-4E04-B702-80D1D3E7FAC0}"/>
          </ac:spMkLst>
        </pc:spChg>
        <pc:spChg chg="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46" creationId="{19A77D0F-151F-4EB8-A543-CB76A9C54468}"/>
          </ac:spMkLst>
        </pc:spChg>
        <pc:spChg chg="add mod">
          <ac:chgData name="VERHAEGHE Benoit" userId="3ef37b2c-be85-445d-8898-858e88ef5f98" providerId="ADAL" clId="{2272674B-1398-4D7B-A422-D62DE36CC39E}" dt="2021-08-04T13:57:26.776" v="4928" actId="242"/>
          <ac:spMkLst>
            <pc:docMk/>
            <pc:sldMk cId="952460163" sldId="760"/>
            <ac:spMk id="48" creationId="{1284E733-6226-4B40-B01A-D1955413C868}"/>
          </ac:spMkLst>
        </pc:spChg>
        <pc:spChg chg="add del mod">
          <ac:chgData name="VERHAEGHE Benoit" userId="3ef37b2c-be85-445d-8898-858e88ef5f98" providerId="ADAL" clId="{2272674B-1398-4D7B-A422-D62DE36CC39E}" dt="2021-08-04T13:58:19.322" v="4941"/>
          <ac:spMkLst>
            <pc:docMk/>
            <pc:sldMk cId="952460163" sldId="760"/>
            <ac:spMk id="49" creationId="{C04FAF2C-5775-48CA-958D-9B4EB0472EB8}"/>
          </ac:spMkLst>
        </pc:spChg>
        <pc:grpChg chg="add mod">
          <ac:chgData name="VERHAEGHE Benoit" userId="3ef37b2c-be85-445d-8898-858e88ef5f98" providerId="ADAL" clId="{2272674B-1398-4D7B-A422-D62DE36CC39E}" dt="2021-08-04T13:58:05.145" v="4938" actId="164"/>
          <ac:grpSpMkLst>
            <pc:docMk/>
            <pc:sldMk cId="952460163" sldId="760"/>
            <ac:grpSpMk id="5" creationId="{4D1B0F99-BB4B-4406-B58F-C23CE5C008CD}"/>
          </ac:grpSpMkLst>
        </pc:grpChg>
        <pc:grpChg chg="add mod">
          <ac:chgData name="VERHAEGHE Benoit" userId="3ef37b2c-be85-445d-8898-858e88ef5f98" providerId="ADAL" clId="{2272674B-1398-4D7B-A422-D62DE36CC39E}" dt="2021-08-04T13:58:05.145" v="4938" actId="164"/>
          <ac:grpSpMkLst>
            <pc:docMk/>
            <pc:sldMk cId="952460163" sldId="760"/>
            <ac:grpSpMk id="6" creationId="{0443CB55-1160-451F-B80A-143848F0C982}"/>
          </ac:grpSpMkLst>
        </pc:grpChg>
        <pc:grpChg chg="add mod">
          <ac:chgData name="VERHAEGHE Benoit" userId="3ef37b2c-be85-445d-8898-858e88ef5f98" providerId="ADAL" clId="{2272674B-1398-4D7B-A422-D62DE36CC39E}" dt="2021-08-04T13:58:05.145" v="4938" actId="164"/>
          <ac:grpSpMkLst>
            <pc:docMk/>
            <pc:sldMk cId="952460163" sldId="760"/>
            <ac:grpSpMk id="7" creationId="{7892D0BD-9DFE-4AB6-B983-A812846104C7}"/>
          </ac:grpSpMkLst>
        </pc:grpChg>
        <pc:grpChg chg="add del mod">
          <ac:chgData name="VERHAEGHE Benoit" userId="3ef37b2c-be85-445d-8898-858e88ef5f98" providerId="ADAL" clId="{2272674B-1398-4D7B-A422-D62DE36CC39E}" dt="2021-08-04T13:58:25.867" v="4943" actId="478"/>
          <ac:grpSpMkLst>
            <pc:docMk/>
            <pc:sldMk cId="952460163" sldId="760"/>
            <ac:grpSpMk id="8" creationId="{0898F2F0-CE20-4089-A7B2-935AA63EB06F}"/>
          </ac:grpSpMkLst>
        </pc:grpChg>
        <pc:grpChg chg="add mod">
          <ac:chgData name="VERHAEGHE Benoit" userId="3ef37b2c-be85-445d-8898-858e88ef5f98" providerId="ADAL" clId="{2272674B-1398-4D7B-A422-D62DE36CC39E}" dt="2021-08-04T13:53:48.599" v="4847"/>
          <ac:grpSpMkLst>
            <pc:docMk/>
            <pc:sldMk cId="952460163" sldId="760"/>
            <ac:grpSpMk id="24" creationId="{629D9E9D-57BC-47AA-B6A2-71A1FD3E1053}"/>
          </ac:grpSpMkLst>
        </pc:grpChg>
        <pc:grpChg chg="del mod">
          <ac:chgData name="VERHAEGHE Benoit" userId="3ef37b2c-be85-445d-8898-858e88ef5f98" providerId="ADAL" clId="{2272674B-1398-4D7B-A422-D62DE36CC39E}" dt="2021-08-04T13:53:44.003" v="4846" actId="478"/>
          <ac:grpSpMkLst>
            <pc:docMk/>
            <pc:sldMk cId="952460163" sldId="760"/>
            <ac:grpSpMk id="25" creationId="{0226CE86-8484-4DFC-9F5D-A517DCA8FA19}"/>
          </ac:grpSpMkLst>
        </pc:grpChg>
        <pc:grpChg chg="add del mod">
          <ac:chgData name="VERHAEGHE Benoit" userId="3ef37b2c-be85-445d-8898-858e88ef5f98" providerId="ADAL" clId="{2272674B-1398-4D7B-A422-D62DE36CC39E}" dt="2021-08-04T13:54:14.989" v="4866" actId="21"/>
          <ac:grpSpMkLst>
            <pc:docMk/>
            <pc:sldMk cId="952460163" sldId="760"/>
            <ac:grpSpMk id="31" creationId="{F99E605A-5E2E-41FB-8BF0-12FF76248A7B}"/>
          </ac:grpSpMkLst>
        </pc:grpChg>
        <pc:grpChg chg="add mod">
          <ac:chgData name="VERHAEGHE Benoit" userId="3ef37b2c-be85-445d-8898-858e88ef5f98" providerId="ADAL" clId="{2272674B-1398-4D7B-A422-D62DE36CC39E}" dt="2021-08-04T13:57:17.473" v="4925" actId="164"/>
          <ac:grpSpMkLst>
            <pc:docMk/>
            <pc:sldMk cId="952460163" sldId="760"/>
            <ac:grpSpMk id="43" creationId="{7B940F7F-CB4C-4F37-BCF3-DA8F786CB0B4}"/>
          </ac:grpSpMkLst>
        </pc:grpChg>
        <pc:picChg chg="add del mod">
          <ac:chgData name="VERHAEGHE Benoit" userId="3ef37b2c-be85-445d-8898-858e88ef5f98" providerId="ADAL" clId="{2272674B-1398-4D7B-A422-D62DE36CC39E}" dt="2021-08-04T13:57:19.132" v="4926" actId="478"/>
          <ac:picMkLst>
            <pc:docMk/>
            <pc:sldMk cId="952460163" sldId="760"/>
            <ac:picMk id="15" creationId="{BB56CF14-9B43-4FF5-859B-11C53CF7AF49}"/>
          </ac:picMkLst>
        </pc:picChg>
        <pc:picChg chg="del topLvl">
          <ac:chgData name="VERHAEGHE Benoit" userId="3ef37b2c-be85-445d-8898-858e88ef5f98" providerId="ADAL" clId="{2272674B-1398-4D7B-A422-D62DE36CC39E}" dt="2021-08-04T13:53:50.114" v="4848" actId="478"/>
          <ac:picMkLst>
            <pc:docMk/>
            <pc:sldMk cId="952460163" sldId="760"/>
            <ac:picMk id="27" creationId="{E156114C-0E96-4E29-AD1B-3F14833EB190}"/>
          </ac:picMkLst>
        </pc:picChg>
        <pc:picChg chg="mod">
          <ac:chgData name="VERHAEGHE Benoit" userId="3ef37b2c-be85-445d-8898-858e88ef5f98" providerId="ADAL" clId="{2272674B-1398-4D7B-A422-D62DE36CC39E}" dt="2021-08-04T13:53:48.599" v="4847"/>
          <ac:picMkLst>
            <pc:docMk/>
            <pc:sldMk cId="952460163" sldId="760"/>
            <ac:picMk id="29" creationId="{B2FF81EE-A7D7-4DD0-8D11-EF602A71BAC5}"/>
          </ac:picMkLst>
        </pc:picChg>
        <pc:picChg chg="add del mod">
          <ac:chgData name="VERHAEGHE Benoit" userId="3ef37b2c-be85-445d-8898-858e88ef5f98" providerId="ADAL" clId="{2272674B-1398-4D7B-A422-D62DE36CC39E}" dt="2021-08-04T13:53:54.402" v="4850" actId="478"/>
          <ac:picMkLst>
            <pc:docMk/>
            <pc:sldMk cId="952460163" sldId="760"/>
            <ac:picMk id="30" creationId="{03DB7E62-056C-4B2B-8A80-A52FBED5F4D7}"/>
          </ac:picMkLst>
        </pc:picChg>
        <pc:picChg chg="del mod">
          <ac:chgData name="VERHAEGHE Benoit" userId="3ef37b2c-be85-445d-8898-858e88ef5f98" providerId="ADAL" clId="{2272674B-1398-4D7B-A422-D62DE36CC39E}" dt="2021-08-04T13:54:11.356" v="4863" actId="478"/>
          <ac:picMkLst>
            <pc:docMk/>
            <pc:sldMk cId="952460163" sldId="760"/>
            <ac:picMk id="33" creationId="{AB04B34A-FB1B-4C17-9B49-36477817CB8A}"/>
          </ac:picMkLst>
        </pc:picChg>
        <pc:picChg chg="del mod">
          <ac:chgData name="VERHAEGHE Benoit" userId="3ef37b2c-be85-445d-8898-858e88ef5f98" providerId="ADAL" clId="{2272674B-1398-4D7B-A422-D62DE36CC39E}" dt="2021-08-04T13:54:13.209" v="4864" actId="478"/>
          <ac:picMkLst>
            <pc:docMk/>
            <pc:sldMk cId="952460163" sldId="760"/>
            <ac:picMk id="34" creationId="{FD1FD47B-BB1D-40E1-9338-22BD4893D6B0}"/>
          </ac:picMkLst>
        </pc:picChg>
        <pc:picChg chg="del mod">
          <ac:chgData name="VERHAEGHE Benoit" userId="3ef37b2c-be85-445d-8898-858e88ef5f98" providerId="ADAL" clId="{2272674B-1398-4D7B-A422-D62DE36CC39E}" dt="2021-08-04T13:54:10.156" v="4862" actId="478"/>
          <ac:picMkLst>
            <pc:docMk/>
            <pc:sldMk cId="952460163" sldId="760"/>
            <ac:picMk id="35" creationId="{21D4846F-3BC8-412F-9BE8-CC4F7B6BE221}"/>
          </ac:picMkLst>
        </pc:picChg>
        <pc:picChg chg="del mod topLvl">
          <ac:chgData name="VERHAEGHE Benoit" userId="3ef37b2c-be85-445d-8898-858e88ef5f98" providerId="ADAL" clId="{2272674B-1398-4D7B-A422-D62DE36CC39E}" dt="2021-08-04T13:54:14.989" v="4866" actId="21"/>
          <ac:picMkLst>
            <pc:docMk/>
            <pc:sldMk cId="952460163" sldId="760"/>
            <ac:picMk id="36" creationId="{5EA87C06-4C2C-4237-B0C3-F8481A599CCE}"/>
          </ac:picMkLst>
        </pc:picChg>
        <pc:picChg chg="del mod">
          <ac:chgData name="VERHAEGHE Benoit" userId="3ef37b2c-be85-445d-8898-858e88ef5f98" providerId="ADAL" clId="{2272674B-1398-4D7B-A422-D62DE36CC39E}" dt="2021-08-04T13:54:07.429" v="4859" actId="478"/>
          <ac:picMkLst>
            <pc:docMk/>
            <pc:sldMk cId="952460163" sldId="760"/>
            <ac:picMk id="37" creationId="{E8CA9838-4D04-4AC5-ACA7-E8C639FF16D7}"/>
          </ac:picMkLst>
        </pc:picChg>
        <pc:picChg chg="del">
          <ac:chgData name="VERHAEGHE Benoit" userId="3ef37b2c-be85-445d-8898-858e88ef5f98" providerId="ADAL" clId="{2272674B-1398-4D7B-A422-D62DE36CC39E}" dt="2021-07-29T06:48:10.297" v="3352" actId="478"/>
          <ac:picMkLst>
            <pc:docMk/>
            <pc:sldMk cId="952460163" sldId="760"/>
            <ac:picMk id="38" creationId="{025C229E-0D22-4223-968B-A78179E36E85}"/>
          </ac:picMkLst>
        </pc:picChg>
        <pc:picChg chg="add mod">
          <ac:chgData name="VERHAEGHE Benoit" userId="3ef37b2c-be85-445d-8898-858e88ef5f98" providerId="ADAL" clId="{2272674B-1398-4D7B-A422-D62DE36CC39E}" dt="2021-08-04T13:58:05.145" v="4938" actId="164"/>
          <ac:picMkLst>
            <pc:docMk/>
            <pc:sldMk cId="952460163" sldId="760"/>
            <ac:picMk id="38" creationId="{CFC0E371-AE58-45FC-A16D-18CFE5693A9F}"/>
          </ac:picMkLst>
        </pc:picChg>
        <pc:picChg chg="del">
          <ac:chgData name="VERHAEGHE Benoit" userId="3ef37b2c-be85-445d-8898-858e88ef5f98" providerId="ADAL" clId="{2272674B-1398-4D7B-A422-D62DE36CC39E}" dt="2021-07-29T06:48:10.297" v="3352" actId="478"/>
          <ac:picMkLst>
            <pc:docMk/>
            <pc:sldMk cId="952460163" sldId="760"/>
            <ac:picMk id="39" creationId="{502F213A-582C-4319-B433-B99900635F30}"/>
          </ac:picMkLst>
        </pc:picChg>
        <pc:picChg chg="del">
          <ac:chgData name="VERHAEGHE Benoit" userId="3ef37b2c-be85-445d-8898-858e88ef5f98" providerId="ADAL" clId="{2272674B-1398-4D7B-A422-D62DE36CC39E}" dt="2021-07-29T06:48:10.297" v="3352" actId="478"/>
          <ac:picMkLst>
            <pc:docMk/>
            <pc:sldMk cId="952460163" sldId="760"/>
            <ac:picMk id="40" creationId="{4D8BB201-F05B-48B4-89BE-1B346C291E65}"/>
          </ac:picMkLst>
        </pc:picChg>
        <pc:picChg chg="add mod">
          <ac:chgData name="VERHAEGHE Benoit" userId="3ef37b2c-be85-445d-8898-858e88ef5f98" providerId="ADAL" clId="{2272674B-1398-4D7B-A422-D62DE36CC39E}" dt="2021-08-04T13:58:05.145" v="4938" actId="164"/>
          <ac:picMkLst>
            <pc:docMk/>
            <pc:sldMk cId="952460163" sldId="760"/>
            <ac:picMk id="47" creationId="{5E90FB11-6CDF-49B2-94B3-0EDB11AAC917}"/>
          </ac:picMkLst>
        </pc:picChg>
      </pc:sldChg>
      <pc:sldChg chg="addSp delSp modSp mod ord modNotesTx">
        <pc:chgData name="VERHAEGHE Benoit" userId="3ef37b2c-be85-445d-8898-858e88ef5f98" providerId="ADAL" clId="{2272674B-1398-4D7B-A422-D62DE36CC39E}" dt="2021-08-31T06:48:09.515" v="23536" actId="1076"/>
        <pc:sldMkLst>
          <pc:docMk/>
          <pc:sldMk cId="4114829123" sldId="761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114829123" sldId="761"/>
            <ac:spMk id="2" creationId="{2995C4CC-38B1-46D9-AB3E-1096C9D2D2CD}"/>
          </ac:spMkLst>
        </pc:spChg>
        <pc:spChg chg="add del">
          <ac:chgData name="VERHAEGHE Benoit" userId="3ef37b2c-be85-445d-8898-858e88ef5f98" providerId="ADAL" clId="{2272674B-1398-4D7B-A422-D62DE36CC39E}" dt="2021-07-20T09:02:36.604" v="1454" actId="478"/>
          <ac:spMkLst>
            <pc:docMk/>
            <pc:sldMk cId="4114829123" sldId="761"/>
            <ac:spMk id="3" creationId="{582586B9-7CDA-4967-AE2A-CF26387BBE31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114829123" sldId="761"/>
            <ac:spMk id="4" creationId="{B58D3A0A-332C-48A2-AAB1-C33DCD73E77B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5" creationId="{69077704-D818-4B9B-B19F-2B0AE58278FD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6" creationId="{4353D61B-F441-43A6-BB8B-89F42A110D4B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7" creationId="{BBF00E52-2966-4F85-BBF1-B0B47E29F52F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8" creationId="{D1314900-0A91-4E10-934B-9658DD559508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9" creationId="{73EF2415-FB9D-4ED9-B5F9-DACB26537898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10" creationId="{B81157ED-2AE5-4123-89CA-7F56029103EF}"/>
          </ac:spMkLst>
        </pc:spChg>
        <pc:spChg chg="add del mod">
          <ac:chgData name="VERHAEGHE Benoit" userId="3ef37b2c-be85-445d-8898-858e88ef5f98" providerId="ADAL" clId="{2272674B-1398-4D7B-A422-D62DE36CC39E}" dt="2021-07-16T06:48:17.097" v="65"/>
          <ac:spMkLst>
            <pc:docMk/>
            <pc:sldMk cId="4114829123" sldId="761"/>
            <ac:spMk id="11" creationId="{3CF538F7-8B41-4312-8A5A-9F5F4D885259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2" creationId="{9EAD6185-F329-413E-A185-13D8F533C88C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3" creationId="{FB27D650-6FD1-4192-9978-EE5C9AA8A1B2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4" creationId="{10EFA42E-8F88-49FF-A939-33C8E4587E73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5" creationId="{DB94B79E-9D84-4102-BD5A-A7372274556E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6" creationId="{DE94626A-7274-418E-A5C1-20A3232ABE9C}"/>
          </ac:spMkLst>
        </pc:spChg>
        <pc:spChg chg="add del mod">
          <ac:chgData name="VERHAEGHE Benoit" userId="3ef37b2c-be85-445d-8898-858e88ef5f98" providerId="ADAL" clId="{2272674B-1398-4D7B-A422-D62DE36CC39E}" dt="2021-07-21T11:58:25.305" v="3319" actId="478"/>
          <ac:spMkLst>
            <pc:docMk/>
            <pc:sldMk cId="4114829123" sldId="761"/>
            <ac:spMk id="17" creationId="{E2E54F6A-46C9-469F-AA2B-B2CEFA95A560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8" creationId="{40A0B866-5A18-4A2B-8F23-F8B23755B057}"/>
          </ac:spMkLst>
        </pc:spChg>
        <pc:spChg chg="add mod">
          <ac:chgData name="VERHAEGHE Benoit" userId="3ef37b2c-be85-445d-8898-858e88ef5f98" providerId="ADAL" clId="{2272674B-1398-4D7B-A422-D62DE36CC39E}" dt="2021-07-16T06:48:22.606" v="68"/>
          <ac:spMkLst>
            <pc:docMk/>
            <pc:sldMk cId="4114829123" sldId="761"/>
            <ac:spMk id="19" creationId="{A8B1918D-A99B-4B8A-9476-315F489337C1}"/>
          </ac:spMkLst>
        </pc:spChg>
        <pc:spChg chg="mod">
          <ac:chgData name="VERHAEGHE Benoit" userId="3ef37b2c-be85-445d-8898-858e88ef5f98" providerId="ADAL" clId="{2272674B-1398-4D7B-A422-D62DE36CC39E}" dt="2021-07-20T09:02:36.805" v="1455"/>
          <ac:spMkLst>
            <pc:docMk/>
            <pc:sldMk cId="4114829123" sldId="761"/>
            <ac:spMk id="23" creationId="{3C8C05A9-C38F-4AA7-B76D-4DDD168A11D6}"/>
          </ac:spMkLst>
        </pc:spChg>
        <pc:spChg chg="mod">
          <ac:chgData name="VERHAEGHE Benoit" userId="3ef37b2c-be85-445d-8898-858e88ef5f98" providerId="ADAL" clId="{2272674B-1398-4D7B-A422-D62DE36CC39E}" dt="2021-07-20T09:02:36.805" v="1455"/>
          <ac:spMkLst>
            <pc:docMk/>
            <pc:sldMk cId="4114829123" sldId="761"/>
            <ac:spMk id="26" creationId="{B89A7069-0549-49AD-AB66-0A571DAFF306}"/>
          </ac:spMkLst>
        </pc:spChg>
        <pc:spChg chg="add del mod">
          <ac:chgData name="VERHAEGHE Benoit" userId="3ef37b2c-be85-445d-8898-858e88ef5f98" providerId="ADAL" clId="{2272674B-1398-4D7B-A422-D62DE36CC39E}" dt="2021-08-24T06:57:43.534" v="18520" actId="478"/>
          <ac:spMkLst>
            <pc:docMk/>
            <pc:sldMk cId="4114829123" sldId="761"/>
            <ac:spMk id="28" creationId="{AA854B37-0583-45C2-87BF-B62849B95778}"/>
          </ac:spMkLst>
        </pc:spChg>
        <pc:grpChg chg="add mod">
          <ac:chgData name="VERHAEGHE Benoit" userId="3ef37b2c-be85-445d-8898-858e88ef5f98" providerId="ADAL" clId="{2272674B-1398-4D7B-A422-D62DE36CC39E}" dt="2021-07-20T09:27:47.933" v="1734" actId="1076"/>
          <ac:grpSpMkLst>
            <pc:docMk/>
            <pc:sldMk cId="4114829123" sldId="761"/>
            <ac:grpSpMk id="22" creationId="{5755E823-4840-46CD-BEFB-A4A28F8738F1}"/>
          </ac:grpSpMkLst>
        </pc:grpChg>
        <pc:grpChg chg="add mod">
          <ac:chgData name="VERHAEGHE Benoit" userId="3ef37b2c-be85-445d-8898-858e88ef5f98" providerId="ADAL" clId="{2272674B-1398-4D7B-A422-D62DE36CC39E}" dt="2021-07-20T09:02:36.805" v="1455"/>
          <ac:grpSpMkLst>
            <pc:docMk/>
            <pc:sldMk cId="4114829123" sldId="761"/>
            <ac:grpSpMk id="25" creationId="{AC15F229-9CCD-4D67-B076-656320A3940B}"/>
          </ac:grpSpMkLst>
        </pc:grpChg>
        <pc:picChg chg="add del mod">
          <ac:chgData name="VERHAEGHE Benoit" userId="3ef37b2c-be85-445d-8898-858e88ef5f98" providerId="ADAL" clId="{2272674B-1398-4D7B-A422-D62DE36CC39E}" dt="2021-07-20T09:01:33.691" v="1453" actId="931"/>
          <ac:picMkLst>
            <pc:docMk/>
            <pc:sldMk cId="4114829123" sldId="761"/>
            <ac:picMk id="8" creationId="{823EE26C-251E-4F41-AA80-647A028D1EE1}"/>
          </ac:picMkLst>
        </pc:picChg>
        <pc:picChg chg="add mod">
          <ac:chgData name="VERHAEGHE Benoit" userId="3ef37b2c-be85-445d-8898-858e88ef5f98" providerId="ADAL" clId="{2272674B-1398-4D7B-A422-D62DE36CC39E}" dt="2021-07-20T09:02:36.805" v="1455"/>
          <ac:picMkLst>
            <pc:docMk/>
            <pc:sldMk cId="4114829123" sldId="761"/>
            <ac:picMk id="20" creationId="{EFB95AE0-8160-4C3C-B4DC-15DE107B03CA}"/>
          </ac:picMkLst>
        </pc:picChg>
        <pc:picChg chg="add mod">
          <ac:chgData name="VERHAEGHE Benoit" userId="3ef37b2c-be85-445d-8898-858e88ef5f98" providerId="ADAL" clId="{2272674B-1398-4D7B-A422-D62DE36CC39E}" dt="2021-07-20T09:02:36.805" v="1455"/>
          <ac:picMkLst>
            <pc:docMk/>
            <pc:sldMk cId="4114829123" sldId="761"/>
            <ac:picMk id="21" creationId="{EBEF1548-3F5B-4F98-A216-1536388F6BC0}"/>
          </ac:picMkLst>
        </pc:picChg>
        <pc:picChg chg="mod">
          <ac:chgData name="VERHAEGHE Benoit" userId="3ef37b2c-be85-445d-8898-858e88ef5f98" providerId="ADAL" clId="{2272674B-1398-4D7B-A422-D62DE36CC39E}" dt="2021-07-20T09:02:36.805" v="1455"/>
          <ac:picMkLst>
            <pc:docMk/>
            <pc:sldMk cId="4114829123" sldId="761"/>
            <ac:picMk id="24" creationId="{42F6407A-50A6-4E59-9D0E-9D3DBFFD9CF1}"/>
          </ac:picMkLst>
        </pc:picChg>
        <pc:picChg chg="mod">
          <ac:chgData name="VERHAEGHE Benoit" userId="3ef37b2c-be85-445d-8898-858e88ef5f98" providerId="ADAL" clId="{2272674B-1398-4D7B-A422-D62DE36CC39E}" dt="2021-07-20T09:02:36.805" v="1455"/>
          <ac:picMkLst>
            <pc:docMk/>
            <pc:sldMk cId="4114829123" sldId="761"/>
            <ac:picMk id="27" creationId="{5C320737-C922-4023-9DAB-6059C4A093FB}"/>
          </ac:picMkLst>
        </pc:picChg>
        <pc:picChg chg="add mod">
          <ac:chgData name="VERHAEGHE Benoit" userId="3ef37b2c-be85-445d-8898-858e88ef5f98" providerId="ADAL" clId="{2272674B-1398-4D7B-A422-D62DE36CC39E}" dt="2021-08-31T06:48:09.515" v="23536" actId="1076"/>
          <ac:picMkLst>
            <pc:docMk/>
            <pc:sldMk cId="4114829123" sldId="761"/>
            <ac:picMk id="28" creationId="{EEEB0329-CBD4-475C-BE77-82E0CA4BB57C}"/>
          </ac:picMkLst>
        </pc:picChg>
        <pc:picChg chg="add del mod">
          <ac:chgData name="VERHAEGHE Benoit" userId="3ef37b2c-be85-445d-8898-858e88ef5f98" providerId="ADAL" clId="{2272674B-1398-4D7B-A422-D62DE36CC39E}" dt="2021-08-31T06:48:05.770" v="23533" actId="478"/>
          <ac:picMkLst>
            <pc:docMk/>
            <pc:sldMk cId="4114829123" sldId="761"/>
            <ac:picMk id="29" creationId="{6066ED14-91D4-4483-B114-C75AB3210728}"/>
          </ac:picMkLst>
        </pc:picChg>
        <pc:picChg chg="add del mod ord">
          <ac:chgData name="VERHAEGHE Benoit" userId="3ef37b2c-be85-445d-8898-858e88ef5f98" providerId="ADAL" clId="{2272674B-1398-4D7B-A422-D62DE36CC39E}" dt="2021-08-04T16:07:39.578" v="5332" actId="478"/>
          <ac:picMkLst>
            <pc:docMk/>
            <pc:sldMk cId="4114829123" sldId="761"/>
            <ac:picMk id="29" creationId="{B163F15E-407E-4616-98A6-9810C7666608}"/>
          </ac:picMkLst>
        </pc:picChg>
        <pc:picChg chg="add mod">
          <ac:chgData name="VERHAEGHE Benoit" userId="3ef37b2c-be85-445d-8898-858e88ef5f98" providerId="ADAL" clId="{2272674B-1398-4D7B-A422-D62DE36CC39E}" dt="2021-08-24T06:57:45.604" v="18522" actId="1076"/>
          <ac:picMkLst>
            <pc:docMk/>
            <pc:sldMk cId="4114829123" sldId="761"/>
            <ac:picMk id="30" creationId="{C97BB125-9411-4C59-9738-3DD0310DA743}"/>
          </ac:picMkLst>
        </pc:picChg>
        <pc:picChg chg="add del mod ord">
          <ac:chgData name="VERHAEGHE Benoit" userId="3ef37b2c-be85-445d-8898-858e88ef5f98" providerId="ADAL" clId="{2272674B-1398-4D7B-A422-D62DE36CC39E}" dt="2021-08-18T07:20:54.013" v="17380" actId="478"/>
          <ac:picMkLst>
            <pc:docMk/>
            <pc:sldMk cId="4114829123" sldId="761"/>
            <ac:picMk id="30" creationId="{EAEA9631-BC05-4419-813E-5E42D913B242}"/>
          </ac:picMkLst>
        </pc:picChg>
      </pc:sldChg>
      <pc:sldChg chg="addSp delSp modSp mod delCm modNotesTx">
        <pc:chgData name="VERHAEGHE Benoit" userId="3ef37b2c-be85-445d-8898-858e88ef5f98" providerId="ADAL" clId="{2272674B-1398-4D7B-A422-D62DE36CC39E}" dt="2021-08-31T06:42:13.630" v="23492" actId="20577"/>
        <pc:sldMkLst>
          <pc:docMk/>
          <pc:sldMk cId="2770400061" sldId="762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770400061" sldId="762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770400061" sldId="762"/>
            <ac:spMk id="4" creationId="{AF144316-4D24-460E-A0B4-D295666C3927}"/>
          </ac:spMkLst>
        </pc:spChg>
        <pc:spChg chg="add mod">
          <ac:chgData name="VERHAEGHE Benoit" userId="3ef37b2c-be85-445d-8898-858e88ef5f98" providerId="ADAL" clId="{2272674B-1398-4D7B-A422-D62DE36CC39E}" dt="2021-08-31T06:42:13.630" v="23492" actId="20577"/>
          <ac:spMkLst>
            <pc:docMk/>
            <pc:sldMk cId="2770400061" sldId="762"/>
            <ac:spMk id="5" creationId="{A94BB97C-0298-4305-92B1-CA85C756C666}"/>
          </ac:spMkLst>
        </pc:spChg>
        <pc:picChg chg="del">
          <ac:chgData name="VERHAEGHE Benoit" userId="3ef37b2c-be85-445d-8898-858e88ef5f98" providerId="ADAL" clId="{2272674B-1398-4D7B-A422-D62DE36CC39E}" dt="2021-08-26T11:42:35.420" v="21687" actId="478"/>
          <ac:picMkLst>
            <pc:docMk/>
            <pc:sldMk cId="2770400061" sldId="762"/>
            <ac:picMk id="9" creationId="{D9CDA720-681B-41BC-8295-EFF70D5BB2AD}"/>
          </ac:picMkLst>
        </pc:picChg>
        <pc:picChg chg="add mod">
          <ac:chgData name="VERHAEGHE Benoit" userId="3ef37b2c-be85-445d-8898-858e88ef5f98" providerId="ADAL" clId="{2272674B-1398-4D7B-A422-D62DE36CC39E}" dt="2021-08-26T11:42:35.616" v="21688"/>
          <ac:picMkLst>
            <pc:docMk/>
            <pc:sldMk cId="2770400061" sldId="762"/>
            <ac:picMk id="17" creationId="{D5379225-6FC4-4D92-B82C-03D68724E1DC}"/>
          </ac:picMkLst>
        </pc:picChg>
      </pc:sldChg>
      <pc:sldChg chg="addSp modSp mod">
        <pc:chgData name="VERHAEGHE Benoit" userId="3ef37b2c-be85-445d-8898-858e88ef5f98" providerId="ADAL" clId="{2272674B-1398-4D7B-A422-D62DE36CC39E}" dt="2021-08-23T14:43:28.877" v="17944" actId="20577"/>
        <pc:sldMkLst>
          <pc:docMk/>
          <pc:sldMk cId="1312315591" sldId="763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312315591" sldId="763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312315591" sldId="763"/>
            <ac:spMk id="4" creationId="{AF144316-4D24-460E-A0B4-D295666C3927}"/>
          </ac:spMkLst>
        </pc:spChg>
        <pc:spChg chg="mod">
          <ac:chgData name="VERHAEGHE Benoit" userId="3ef37b2c-be85-445d-8898-858e88ef5f98" providerId="ADAL" clId="{2272674B-1398-4D7B-A422-D62DE36CC39E}" dt="2021-08-16T09:25:04.407" v="12692" actId="14100"/>
          <ac:spMkLst>
            <pc:docMk/>
            <pc:sldMk cId="1312315591" sldId="763"/>
            <ac:spMk id="5" creationId="{BD3CCD13-C259-4011-9149-32AAFBCDC27B}"/>
          </ac:spMkLst>
        </pc:spChg>
        <pc:spChg chg="mod">
          <ac:chgData name="VERHAEGHE Benoit" userId="3ef37b2c-be85-445d-8898-858e88ef5f98" providerId="ADAL" clId="{2272674B-1398-4D7B-A422-D62DE36CC39E}" dt="2021-08-23T14:43:28.877" v="17944" actId="20577"/>
          <ac:spMkLst>
            <pc:docMk/>
            <pc:sldMk cId="1312315591" sldId="763"/>
            <ac:spMk id="6" creationId="{1DD4A523-AE87-42B5-877E-5FFA48075035}"/>
          </ac:spMkLst>
        </pc:spChg>
        <pc:spChg chg="mod">
          <ac:chgData name="VERHAEGHE Benoit" userId="3ef37b2c-be85-445d-8898-858e88ef5f98" providerId="ADAL" clId="{2272674B-1398-4D7B-A422-D62DE36CC39E}" dt="2021-08-16T09:24:57.136" v="12689" actId="1076"/>
          <ac:spMkLst>
            <pc:docMk/>
            <pc:sldMk cId="1312315591" sldId="763"/>
            <ac:spMk id="20" creationId="{B2721850-A0AC-4812-9EA4-DE9C559FF71E}"/>
          </ac:spMkLst>
        </pc:spChg>
        <pc:spChg chg="mod">
          <ac:chgData name="VERHAEGHE Benoit" userId="3ef37b2c-be85-445d-8898-858e88ef5f98" providerId="ADAL" clId="{2272674B-1398-4D7B-A422-D62DE36CC39E}" dt="2021-08-04T13:33:36.917" v="4759" actId="114"/>
          <ac:spMkLst>
            <pc:docMk/>
            <pc:sldMk cId="1312315591" sldId="763"/>
            <ac:spMk id="21" creationId="{FB8D43D0-DDDC-457B-AD77-D0B4DD26D8A5}"/>
          </ac:spMkLst>
        </pc:spChg>
        <pc:spChg chg="add mod">
          <ac:chgData name="VERHAEGHE Benoit" userId="3ef37b2c-be85-445d-8898-858e88ef5f98" providerId="ADAL" clId="{2272674B-1398-4D7B-A422-D62DE36CC39E}" dt="2021-08-16T12:53:15.302" v="13302" actId="571"/>
          <ac:spMkLst>
            <pc:docMk/>
            <pc:sldMk cId="1312315591" sldId="763"/>
            <ac:spMk id="31" creationId="{F9F660D8-94C0-4A64-B322-7FDD9612603B}"/>
          </ac:spMkLst>
        </pc:spChg>
        <pc:picChg chg="mod">
          <ac:chgData name="VERHAEGHE Benoit" userId="3ef37b2c-be85-445d-8898-858e88ef5f98" providerId="ADAL" clId="{2272674B-1398-4D7B-A422-D62DE36CC39E}" dt="2021-08-16T09:24:54.296" v="12688" actId="1076"/>
          <ac:picMkLst>
            <pc:docMk/>
            <pc:sldMk cId="1312315591" sldId="763"/>
            <ac:picMk id="19" creationId="{F087D5B8-CF33-4BA9-B410-03D06DC7395F}"/>
          </ac:picMkLst>
        </pc:picChg>
        <pc:picChg chg="add mod">
          <ac:chgData name="VERHAEGHE Benoit" userId="3ef37b2c-be85-445d-8898-858e88ef5f98" providerId="ADAL" clId="{2272674B-1398-4D7B-A422-D62DE36CC39E}" dt="2021-08-16T12:53:15.302" v="13302" actId="571"/>
          <ac:picMkLst>
            <pc:docMk/>
            <pc:sldMk cId="1312315591" sldId="763"/>
            <ac:picMk id="30" creationId="{A5D51DC1-7960-45CD-B2B6-055784CBACB9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16T12:53:38.620" v="13309" actId="166"/>
        <pc:sldMkLst>
          <pc:docMk/>
          <pc:sldMk cId="2023096024" sldId="766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023096024" sldId="766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023096024" sldId="766"/>
            <ac:spMk id="4" creationId="{AF144316-4D24-460E-A0B4-D295666C3927}"/>
          </ac:spMkLst>
        </pc:spChg>
        <pc:spChg chg="mod ord">
          <ac:chgData name="VERHAEGHE Benoit" userId="3ef37b2c-be85-445d-8898-858e88ef5f98" providerId="ADAL" clId="{2272674B-1398-4D7B-A422-D62DE36CC39E}" dt="2021-08-16T12:53:38.620" v="13309" actId="166"/>
          <ac:spMkLst>
            <pc:docMk/>
            <pc:sldMk cId="2023096024" sldId="766"/>
            <ac:spMk id="5" creationId="{BD3CCD13-C259-4011-9149-32AAFBCDC27B}"/>
          </ac:spMkLst>
        </pc:spChg>
        <pc:spChg chg="del">
          <ac:chgData name="VERHAEGHE Benoit" userId="3ef37b2c-be85-445d-8898-858e88ef5f98" providerId="ADAL" clId="{2272674B-1398-4D7B-A422-D62DE36CC39E}" dt="2021-08-16T12:53:21.126" v="13303" actId="478"/>
          <ac:spMkLst>
            <pc:docMk/>
            <pc:sldMk cId="2023096024" sldId="766"/>
            <ac:spMk id="20" creationId="{B2721850-A0AC-4812-9EA4-DE9C559FF71E}"/>
          </ac:spMkLst>
        </pc:spChg>
        <pc:spChg chg="mod">
          <ac:chgData name="VERHAEGHE Benoit" userId="3ef37b2c-be85-445d-8898-858e88ef5f98" providerId="ADAL" clId="{2272674B-1398-4D7B-A422-D62DE36CC39E}" dt="2021-08-04T13:33:44.429" v="4760" actId="114"/>
          <ac:spMkLst>
            <pc:docMk/>
            <pc:sldMk cId="2023096024" sldId="766"/>
            <ac:spMk id="31" creationId="{6137E6D5-51D2-45C2-80D6-663B8D214176}"/>
          </ac:spMkLst>
        </pc:spChg>
        <pc:spChg chg="add mod">
          <ac:chgData name="VERHAEGHE Benoit" userId="3ef37b2c-be85-445d-8898-858e88ef5f98" providerId="ADAL" clId="{2272674B-1398-4D7B-A422-D62DE36CC39E}" dt="2021-08-16T12:53:21.371" v="13304"/>
          <ac:spMkLst>
            <pc:docMk/>
            <pc:sldMk cId="2023096024" sldId="766"/>
            <ac:spMk id="32" creationId="{B86B2150-6825-4A02-B628-818B4522F754}"/>
          </ac:spMkLst>
        </pc:spChg>
        <pc:picChg chg="del">
          <ac:chgData name="VERHAEGHE Benoit" userId="3ef37b2c-be85-445d-8898-858e88ef5f98" providerId="ADAL" clId="{2272674B-1398-4D7B-A422-D62DE36CC39E}" dt="2021-08-16T12:53:09.197" v="13298" actId="478"/>
          <ac:picMkLst>
            <pc:docMk/>
            <pc:sldMk cId="2023096024" sldId="766"/>
            <ac:picMk id="19" creationId="{F087D5B8-CF33-4BA9-B410-03D06DC7395F}"/>
          </ac:picMkLst>
        </pc:picChg>
        <pc:picChg chg="add del mod">
          <ac:chgData name="VERHAEGHE Benoit" userId="3ef37b2c-be85-445d-8898-858e88ef5f98" providerId="ADAL" clId="{2272674B-1398-4D7B-A422-D62DE36CC39E}" dt="2021-08-16T12:53:10.424" v="13300"/>
          <ac:picMkLst>
            <pc:docMk/>
            <pc:sldMk cId="2023096024" sldId="766"/>
            <ac:picMk id="21" creationId="{50E6529E-3000-451D-ADB4-CE2C5996E467}"/>
          </ac:picMkLst>
        </pc:picChg>
        <pc:picChg chg="add mod ord">
          <ac:chgData name="VERHAEGHE Benoit" userId="3ef37b2c-be85-445d-8898-858e88ef5f98" providerId="ADAL" clId="{2272674B-1398-4D7B-A422-D62DE36CC39E}" dt="2021-08-16T12:53:25.441" v="13305" actId="167"/>
          <ac:picMkLst>
            <pc:docMk/>
            <pc:sldMk cId="2023096024" sldId="766"/>
            <ac:picMk id="30" creationId="{FDD1BC30-3201-410C-AD4A-104547020E93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30T09:13:17.707" v="23177" actId="255"/>
        <pc:sldMkLst>
          <pc:docMk/>
          <pc:sldMk cId="1687322925" sldId="767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687322925" sldId="767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8-30T09:13:17.707" v="23177" actId="255"/>
          <ac:spMkLst>
            <pc:docMk/>
            <pc:sldMk cId="1687322925" sldId="767"/>
            <ac:spMk id="4" creationId="{AF144316-4D24-460E-A0B4-D295666C3927}"/>
          </ac:spMkLst>
        </pc:spChg>
        <pc:spChg chg="mod">
          <ac:chgData name="VERHAEGHE Benoit" userId="3ef37b2c-be85-445d-8898-858e88ef5f98" providerId="ADAL" clId="{2272674B-1398-4D7B-A422-D62DE36CC39E}" dt="2021-08-16T12:54:00.674" v="13319" actId="14100"/>
          <ac:spMkLst>
            <pc:docMk/>
            <pc:sldMk cId="1687322925" sldId="767"/>
            <ac:spMk id="5" creationId="{BD3CCD13-C259-4011-9149-32AAFBCDC27B}"/>
          </ac:spMkLst>
        </pc:spChg>
        <pc:spChg chg="mod">
          <ac:chgData name="VERHAEGHE Benoit" userId="3ef37b2c-be85-445d-8898-858e88ef5f98" providerId="ADAL" clId="{2272674B-1398-4D7B-A422-D62DE36CC39E}" dt="2021-08-16T12:00:12.726" v="13287" actId="20577"/>
          <ac:spMkLst>
            <pc:docMk/>
            <pc:sldMk cId="1687322925" sldId="767"/>
            <ac:spMk id="6" creationId="{1DD4A523-AE87-42B5-877E-5FFA48075035}"/>
          </ac:spMkLst>
        </pc:spChg>
        <pc:spChg chg="del mod">
          <ac:chgData name="VERHAEGHE Benoit" userId="3ef37b2c-be85-445d-8898-858e88ef5f98" providerId="ADAL" clId="{2272674B-1398-4D7B-A422-D62DE36CC39E}" dt="2021-08-16T12:53:45.119" v="13313" actId="478"/>
          <ac:spMkLst>
            <pc:docMk/>
            <pc:sldMk cId="1687322925" sldId="767"/>
            <ac:spMk id="20" creationId="{B2721850-A0AC-4812-9EA4-DE9C559FF71E}"/>
          </ac:spMkLst>
        </pc:spChg>
        <pc:spChg chg="mod">
          <ac:chgData name="VERHAEGHE Benoit" userId="3ef37b2c-be85-445d-8898-858e88ef5f98" providerId="ADAL" clId="{2272674B-1398-4D7B-A422-D62DE36CC39E}" dt="2021-08-04T13:33:57.997" v="4764" actId="114"/>
          <ac:spMkLst>
            <pc:docMk/>
            <pc:sldMk cId="1687322925" sldId="767"/>
            <ac:spMk id="21" creationId="{B767973A-AC7D-497D-B208-7EE53FD45E31}"/>
          </ac:spMkLst>
        </pc:spChg>
        <pc:spChg chg="add del mod">
          <ac:chgData name="VERHAEGHE Benoit" userId="3ef37b2c-be85-445d-8898-858e88ef5f98" providerId="ADAL" clId="{2272674B-1398-4D7B-A422-D62DE36CC39E}" dt="2021-08-16T12:53:43.071" v="13311"/>
          <ac:spMkLst>
            <pc:docMk/>
            <pc:sldMk cId="1687322925" sldId="767"/>
            <ac:spMk id="31" creationId="{4FF0BD11-01E4-42AB-85CE-E9DAB7D073E1}"/>
          </ac:spMkLst>
        </pc:spChg>
        <pc:spChg chg="add mod">
          <ac:chgData name="VERHAEGHE Benoit" userId="3ef37b2c-be85-445d-8898-858e88ef5f98" providerId="ADAL" clId="{2272674B-1398-4D7B-A422-D62DE36CC39E}" dt="2021-08-16T12:53:51.512" v="13316" actId="688"/>
          <ac:spMkLst>
            <pc:docMk/>
            <pc:sldMk cId="1687322925" sldId="767"/>
            <ac:spMk id="33" creationId="{AEA32DFC-E9D0-41BB-9766-FC8FF7C94228}"/>
          </ac:spMkLst>
        </pc:spChg>
        <pc:picChg chg="del">
          <ac:chgData name="VERHAEGHE Benoit" userId="3ef37b2c-be85-445d-8898-858e88ef5f98" providerId="ADAL" clId="{2272674B-1398-4D7B-A422-D62DE36CC39E}" dt="2021-08-16T12:53:45.490" v="13314" actId="478"/>
          <ac:picMkLst>
            <pc:docMk/>
            <pc:sldMk cId="1687322925" sldId="767"/>
            <ac:picMk id="19" creationId="{F087D5B8-CF33-4BA9-B410-03D06DC7395F}"/>
          </ac:picMkLst>
        </pc:picChg>
        <pc:picChg chg="add del mod">
          <ac:chgData name="VERHAEGHE Benoit" userId="3ef37b2c-be85-445d-8898-858e88ef5f98" providerId="ADAL" clId="{2272674B-1398-4D7B-A422-D62DE36CC39E}" dt="2021-08-16T12:53:43.071" v="13311"/>
          <ac:picMkLst>
            <pc:docMk/>
            <pc:sldMk cId="1687322925" sldId="767"/>
            <ac:picMk id="30" creationId="{0AB4EDCE-91B6-4BA9-9FD7-7BEF49A298B3}"/>
          </ac:picMkLst>
        </pc:picChg>
        <pc:picChg chg="add mod ord">
          <ac:chgData name="VERHAEGHE Benoit" userId="3ef37b2c-be85-445d-8898-858e88ef5f98" providerId="ADAL" clId="{2272674B-1398-4D7B-A422-D62DE36CC39E}" dt="2021-08-16T12:56:23.167" v="13391" actId="14100"/>
          <ac:picMkLst>
            <pc:docMk/>
            <pc:sldMk cId="1687322925" sldId="767"/>
            <ac:picMk id="32" creationId="{DE27D63C-E380-4BDA-B8C5-63666965109C}"/>
          </ac:picMkLst>
        </pc:picChg>
        <pc:picChg chg="add del mod">
          <ac:chgData name="VERHAEGHE Benoit" userId="3ef37b2c-be85-445d-8898-858e88ef5f98" providerId="ADAL" clId="{2272674B-1398-4D7B-A422-D62DE36CC39E}" dt="2021-08-16T12:56:17.245" v="13389" actId="478"/>
          <ac:picMkLst>
            <pc:docMk/>
            <pc:sldMk cId="1687322925" sldId="767"/>
            <ac:picMk id="34" creationId="{FACA70E4-C6B9-45F6-9F52-5C60540ADC66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23T06:47:27.738" v="17483" actId="14100"/>
        <pc:sldMkLst>
          <pc:docMk/>
          <pc:sldMk cId="707602563" sldId="768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707602563" sldId="768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707602563" sldId="768"/>
            <ac:spMk id="4" creationId="{AF144316-4D24-460E-A0B4-D295666C3927}"/>
          </ac:spMkLst>
        </pc:spChg>
        <pc:spChg chg="mod">
          <ac:chgData name="VERHAEGHE Benoit" userId="3ef37b2c-be85-445d-8898-858e88ef5f98" providerId="ADAL" clId="{2272674B-1398-4D7B-A422-D62DE36CC39E}" dt="2021-08-16T12:22:13.015" v="13291" actId="20577"/>
          <ac:spMkLst>
            <pc:docMk/>
            <pc:sldMk cId="707602563" sldId="768"/>
            <ac:spMk id="6" creationId="{1DD4A523-AE87-42B5-877E-5FFA48075035}"/>
          </ac:spMkLst>
        </pc:spChg>
        <pc:spChg chg="mod">
          <ac:chgData name="VERHAEGHE Benoit" userId="3ef37b2c-be85-445d-8898-858e88ef5f98" providerId="ADAL" clId="{2272674B-1398-4D7B-A422-D62DE36CC39E}" dt="2021-08-16T12:56:14.399" v="13372" actId="1076"/>
          <ac:spMkLst>
            <pc:docMk/>
            <pc:sldMk cId="707602563" sldId="768"/>
            <ac:spMk id="7" creationId="{996F146A-CB96-484E-BB88-4E7D7CEC2720}"/>
          </ac:spMkLst>
        </pc:spChg>
        <pc:spChg chg="del">
          <ac:chgData name="VERHAEGHE Benoit" userId="3ef37b2c-be85-445d-8898-858e88ef5f98" providerId="ADAL" clId="{2272674B-1398-4D7B-A422-D62DE36CC39E}" dt="2021-07-29T07:26:47.838" v="3774" actId="478"/>
          <ac:spMkLst>
            <pc:docMk/>
            <pc:sldMk cId="707602563" sldId="768"/>
            <ac:spMk id="20" creationId="{B2721850-A0AC-4812-9EA4-DE9C559FF71E}"/>
          </ac:spMkLst>
        </pc:spChg>
        <pc:spChg chg="mod">
          <ac:chgData name="VERHAEGHE Benoit" userId="3ef37b2c-be85-445d-8898-858e88ef5f98" providerId="ADAL" clId="{2272674B-1398-4D7B-A422-D62DE36CC39E}" dt="2021-08-23T06:47:27.738" v="17483" actId="14100"/>
          <ac:spMkLst>
            <pc:docMk/>
            <pc:sldMk cId="707602563" sldId="768"/>
            <ac:spMk id="30" creationId="{03B43DCB-9B0C-45D0-9DA1-1571926418FE}"/>
          </ac:spMkLst>
        </pc:spChg>
        <pc:spChg chg="add del mod ord">
          <ac:chgData name="VERHAEGHE Benoit" userId="3ef37b2c-be85-445d-8898-858e88ef5f98" providerId="ADAL" clId="{2272674B-1398-4D7B-A422-D62DE36CC39E}" dt="2021-08-16T12:56:15.284" v="13378" actId="478"/>
          <ac:spMkLst>
            <pc:docMk/>
            <pc:sldMk cId="707602563" sldId="768"/>
            <ac:spMk id="31" creationId="{1C7C3028-FAD3-4D0A-837E-97F27D1D9E96}"/>
          </ac:spMkLst>
        </pc:spChg>
        <pc:spChg chg="mod">
          <ac:chgData name="VERHAEGHE Benoit" userId="3ef37b2c-be85-445d-8898-858e88ef5f98" providerId="ADAL" clId="{2272674B-1398-4D7B-A422-D62DE36CC39E}" dt="2021-08-04T13:34:08.357" v="4766" actId="114"/>
          <ac:spMkLst>
            <pc:docMk/>
            <pc:sldMk cId="707602563" sldId="768"/>
            <ac:spMk id="33" creationId="{9E3DA525-DAB7-4B25-AAA6-58F0269CAE79}"/>
          </ac:spMkLst>
        </pc:spChg>
        <pc:picChg chg="del">
          <ac:chgData name="VERHAEGHE Benoit" userId="3ef37b2c-be85-445d-8898-858e88ef5f98" providerId="ADAL" clId="{2272674B-1398-4D7B-A422-D62DE36CC39E}" dt="2021-08-16T12:54:05.398" v="13320" actId="478"/>
          <ac:picMkLst>
            <pc:docMk/>
            <pc:sldMk cId="707602563" sldId="768"/>
            <ac:picMk id="19" creationId="{F087D5B8-CF33-4BA9-B410-03D06DC7395F}"/>
          </ac:picMkLst>
        </pc:picChg>
        <pc:picChg chg="add del mod ord">
          <ac:chgData name="VERHAEGHE Benoit" userId="3ef37b2c-be85-445d-8898-858e88ef5f98" providerId="ADAL" clId="{2272674B-1398-4D7B-A422-D62DE36CC39E}" dt="2021-08-16T12:56:33.246" v="13392" actId="478"/>
          <ac:picMkLst>
            <pc:docMk/>
            <pc:sldMk cId="707602563" sldId="768"/>
            <ac:picMk id="21" creationId="{8BB975C1-641F-4C14-A020-FD9940227B3E}"/>
          </ac:picMkLst>
        </pc:picChg>
        <pc:picChg chg="add mod ord">
          <ac:chgData name="VERHAEGHE Benoit" userId="3ef37b2c-be85-445d-8898-858e88ef5f98" providerId="ADAL" clId="{2272674B-1398-4D7B-A422-D62DE36CC39E}" dt="2021-08-16T12:56:48.417" v="13394" actId="167"/>
          <ac:picMkLst>
            <pc:docMk/>
            <pc:sldMk cId="707602563" sldId="768"/>
            <ac:picMk id="32" creationId="{205BD143-B54C-4159-B1B7-232C988BBF9D}"/>
          </ac:picMkLst>
        </pc:picChg>
        <pc:cxnChg chg="mod">
          <ac:chgData name="VERHAEGHE Benoit" userId="3ef37b2c-be85-445d-8898-858e88ef5f98" providerId="ADAL" clId="{2272674B-1398-4D7B-A422-D62DE36CC39E}" dt="2021-08-16T12:56:53.224" v="13395" actId="14100"/>
          <ac:cxnSpMkLst>
            <pc:docMk/>
            <pc:sldMk cId="707602563" sldId="768"/>
            <ac:cxnSpMk id="9" creationId="{A11B8036-FC6B-4C56-88EB-4DC75751EA1F}"/>
          </ac:cxnSpMkLst>
        </pc:cxnChg>
      </pc:sldChg>
      <pc:sldChg chg="addSp delSp modSp mod delCm">
        <pc:chgData name="VERHAEGHE Benoit" userId="3ef37b2c-be85-445d-8898-858e88ef5f98" providerId="ADAL" clId="{2272674B-1398-4D7B-A422-D62DE36CC39E}" dt="2021-08-23T14:43:46.132" v="17964" actId="20577"/>
        <pc:sldMkLst>
          <pc:docMk/>
          <pc:sldMk cId="271001172" sldId="769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71001172" sldId="769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71001172" sldId="769"/>
            <ac:spMk id="4" creationId="{AF144316-4D24-460E-A0B4-D295666C3927}"/>
          </ac:spMkLst>
        </pc:spChg>
        <pc:spChg chg="mod">
          <ac:chgData name="VERHAEGHE Benoit" userId="3ef37b2c-be85-445d-8898-858e88ef5f98" providerId="ADAL" clId="{2272674B-1398-4D7B-A422-D62DE36CC39E}" dt="2021-08-23T14:43:46.132" v="17964" actId="20577"/>
          <ac:spMkLst>
            <pc:docMk/>
            <pc:sldMk cId="271001172" sldId="769"/>
            <ac:spMk id="6" creationId="{1DD4A523-AE87-42B5-877E-5FFA48075035}"/>
          </ac:spMkLst>
        </pc:spChg>
        <pc:spChg chg="mod">
          <ac:chgData name="VERHAEGHE Benoit" userId="3ef37b2c-be85-445d-8898-858e88ef5f98" providerId="ADAL" clId="{2272674B-1398-4D7B-A422-D62DE36CC39E}" dt="2021-08-16T12:58:21.350" v="13416" actId="1076"/>
          <ac:spMkLst>
            <pc:docMk/>
            <pc:sldMk cId="271001172" sldId="769"/>
            <ac:spMk id="7" creationId="{996F146A-CB96-484E-BB88-4E7D7CEC2720}"/>
          </ac:spMkLst>
        </pc:spChg>
        <pc:spChg chg="del">
          <ac:chgData name="VERHAEGHE Benoit" userId="3ef37b2c-be85-445d-8898-858e88ef5f98" providerId="ADAL" clId="{2272674B-1398-4D7B-A422-D62DE36CC39E}" dt="2021-07-29T07:26:54.534" v="3775" actId="478"/>
          <ac:spMkLst>
            <pc:docMk/>
            <pc:sldMk cId="271001172" sldId="769"/>
            <ac:spMk id="20" creationId="{B2721850-A0AC-4812-9EA4-DE9C559FF71E}"/>
          </ac:spMkLst>
        </pc:spChg>
        <pc:spChg chg="mod">
          <ac:chgData name="VERHAEGHE Benoit" userId="3ef37b2c-be85-445d-8898-858e88ef5f98" providerId="ADAL" clId="{2272674B-1398-4D7B-A422-D62DE36CC39E}" dt="2021-08-16T12:57:03.276" v="13398" actId="1076"/>
          <ac:spMkLst>
            <pc:docMk/>
            <pc:sldMk cId="271001172" sldId="769"/>
            <ac:spMk id="31" creationId="{8B24AF16-8FEB-457E-AD48-157755A86B2F}"/>
          </ac:spMkLst>
        </pc:spChg>
        <pc:spChg chg="add del mod">
          <ac:chgData name="VERHAEGHE Benoit" userId="3ef37b2c-be85-445d-8898-858e88ef5f98" providerId="ADAL" clId="{2272674B-1398-4D7B-A422-D62DE36CC39E}" dt="2021-08-16T12:56:15.453" v="13379" actId="478"/>
          <ac:spMkLst>
            <pc:docMk/>
            <pc:sldMk cId="271001172" sldId="769"/>
            <ac:spMk id="32" creationId="{50F19CA2-30ED-43C5-9270-D7CE9E673B52}"/>
          </ac:spMkLst>
        </pc:spChg>
        <pc:spChg chg="mod">
          <ac:chgData name="VERHAEGHE Benoit" userId="3ef37b2c-be85-445d-8898-858e88ef5f98" providerId="ADAL" clId="{2272674B-1398-4D7B-A422-D62DE36CC39E}" dt="2021-08-04T13:34:15.045" v="4767" actId="114"/>
          <ac:spMkLst>
            <pc:docMk/>
            <pc:sldMk cId="271001172" sldId="769"/>
            <ac:spMk id="33" creationId="{9E3DA525-DAB7-4B25-AAA6-58F0269CAE79}"/>
          </ac:spMkLst>
        </pc:spChg>
        <pc:spChg chg="del">
          <ac:chgData name="VERHAEGHE Benoit" userId="3ef37b2c-be85-445d-8898-858e88ef5f98" providerId="ADAL" clId="{2272674B-1398-4D7B-A422-D62DE36CC39E}" dt="2021-08-06T09:15:06.427" v="6362" actId="478"/>
          <ac:spMkLst>
            <pc:docMk/>
            <pc:sldMk cId="271001172" sldId="769"/>
            <ac:spMk id="37" creationId="{15185430-7F00-47EF-8AB9-68CACF9420DA}"/>
          </ac:spMkLst>
        </pc:spChg>
        <pc:spChg chg="add mod">
          <ac:chgData name="VERHAEGHE Benoit" userId="3ef37b2c-be85-445d-8898-858e88ef5f98" providerId="ADAL" clId="{2272674B-1398-4D7B-A422-D62DE36CC39E}" dt="2021-08-16T12:58:52.275" v="13423"/>
          <ac:spMkLst>
            <pc:docMk/>
            <pc:sldMk cId="271001172" sldId="769"/>
            <ac:spMk id="38" creationId="{E398D4EC-80F6-477B-B4EB-7DA827D020D7}"/>
          </ac:spMkLst>
        </pc:spChg>
        <pc:picChg chg="add mod">
          <ac:chgData name="VERHAEGHE Benoit" userId="3ef37b2c-be85-445d-8898-858e88ef5f98" providerId="ADAL" clId="{2272674B-1398-4D7B-A422-D62DE36CC39E}" dt="2021-08-16T12:56:58.997" v="13396"/>
          <ac:picMkLst>
            <pc:docMk/>
            <pc:sldMk cId="271001172" sldId="769"/>
            <ac:picMk id="34" creationId="{947B29C2-8F2D-47BF-941F-D8CE5AE46E92}"/>
          </ac:picMkLst>
        </pc:picChg>
        <pc:picChg chg="add del">
          <ac:chgData name="VERHAEGHE Benoit" userId="3ef37b2c-be85-445d-8898-858e88ef5f98" providerId="ADAL" clId="{2272674B-1398-4D7B-A422-D62DE36CC39E}" dt="2021-08-16T12:56:15.917" v="13381" actId="21"/>
          <ac:picMkLst>
            <pc:docMk/>
            <pc:sldMk cId="271001172" sldId="769"/>
            <ac:picMk id="36" creationId="{FF4AFD5D-2D0C-4899-B45C-2EA445AB4CC5}"/>
          </ac:picMkLst>
        </pc:picChg>
        <pc:cxnChg chg="add del mod">
          <ac:chgData name="VERHAEGHE Benoit" userId="3ef37b2c-be85-445d-8898-858e88ef5f98" providerId="ADAL" clId="{2272674B-1398-4D7B-A422-D62DE36CC39E}" dt="2021-08-16T12:56:15.743" v="13380" actId="478"/>
          <ac:cxnSpMkLst>
            <pc:docMk/>
            <pc:sldMk cId="271001172" sldId="769"/>
            <ac:cxnSpMk id="30" creationId="{930AB2F1-83CD-43B8-AEEC-F1F35789B738}"/>
          </ac:cxnSpMkLst>
        </pc:cxnChg>
        <pc:cxnChg chg="add del mod">
          <ac:chgData name="VERHAEGHE Benoit" userId="3ef37b2c-be85-445d-8898-858e88ef5f98" providerId="ADAL" clId="{2272674B-1398-4D7B-A422-D62DE36CC39E}" dt="2021-08-04T13:42:14.508" v="4804"/>
          <ac:cxnSpMkLst>
            <pc:docMk/>
            <pc:sldMk cId="271001172" sldId="769"/>
            <ac:cxnSpMk id="32" creationId="{15048D8E-7C12-4D97-A1C7-E6372F01B344}"/>
          </ac:cxnSpMkLst>
        </pc:cxnChg>
        <pc:cxnChg chg="add mod">
          <ac:chgData name="VERHAEGHE Benoit" userId="3ef37b2c-be85-445d-8898-858e88ef5f98" providerId="ADAL" clId="{2272674B-1398-4D7B-A422-D62DE36CC39E}" dt="2021-08-16T12:58:34.788" v="13422" actId="14100"/>
          <ac:cxnSpMkLst>
            <pc:docMk/>
            <pc:sldMk cId="271001172" sldId="769"/>
            <ac:cxnSpMk id="35" creationId="{F818F9F9-DD1D-4835-B8DF-B61CA34B0626}"/>
          </ac:cxnSpMkLst>
        </pc:cxnChg>
        <pc:cxnChg chg="add mod">
          <ac:chgData name="VERHAEGHE Benoit" userId="3ef37b2c-be85-445d-8898-858e88ef5f98" providerId="ADAL" clId="{2272674B-1398-4D7B-A422-D62DE36CC39E}" dt="2021-08-16T12:58:32.041" v="13421" actId="14100"/>
          <ac:cxnSpMkLst>
            <pc:docMk/>
            <pc:sldMk cId="271001172" sldId="769"/>
            <ac:cxnSpMk id="37" creationId="{8CEA179D-E6E5-4511-906C-FBB192A09557}"/>
          </ac:cxnSpMkLst>
        </pc:cxnChg>
        <pc:cxnChg chg="del mod">
          <ac:chgData name="VERHAEGHE Benoit" userId="3ef37b2c-be85-445d-8898-858e88ef5f98" providerId="ADAL" clId="{2272674B-1398-4D7B-A422-D62DE36CC39E}" dt="2021-08-04T13:40:25.588" v="4801" actId="478"/>
          <ac:cxnSpMkLst>
            <pc:docMk/>
            <pc:sldMk cId="271001172" sldId="769"/>
            <ac:cxnSpMk id="38" creationId="{04070F74-0E41-4376-AF23-138419044BB6}"/>
          </ac:cxnSpMkLst>
        </pc:cxnChg>
        <pc:cxnChg chg="add mod">
          <ac:chgData name="VERHAEGHE Benoit" userId="3ef37b2c-be85-445d-8898-858e88ef5f98" providerId="ADAL" clId="{2272674B-1398-4D7B-A422-D62DE36CC39E}" dt="2021-08-16T12:58:52.275" v="13423"/>
          <ac:cxnSpMkLst>
            <pc:docMk/>
            <pc:sldMk cId="271001172" sldId="769"/>
            <ac:cxnSpMk id="39" creationId="{9975A028-3E11-427D-B3F2-CCED6561697C}"/>
          </ac:cxnSpMkLst>
        </pc:cxnChg>
      </pc:sldChg>
      <pc:sldChg chg="addSp delSp modSp mod addCm delCm modCm modNotesTx">
        <pc:chgData name="VERHAEGHE Benoit" userId="3ef37b2c-be85-445d-8898-858e88ef5f98" providerId="ADAL" clId="{2272674B-1398-4D7B-A422-D62DE36CC39E}" dt="2021-08-26T11:48:55.379" v="22051" actId="20577"/>
        <pc:sldMkLst>
          <pc:docMk/>
          <pc:sldMk cId="1944746177" sldId="770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944746177" sldId="770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944746177" sldId="770"/>
            <ac:spMk id="4" creationId="{AF144316-4D24-460E-A0B4-D295666C3927}"/>
          </ac:spMkLst>
        </pc:spChg>
        <pc:spChg chg="add mod">
          <ac:chgData name="VERHAEGHE Benoit" userId="3ef37b2c-be85-445d-8898-858e88ef5f98" providerId="ADAL" clId="{2272674B-1398-4D7B-A422-D62DE36CC39E}" dt="2021-08-17T06:32:16.499" v="15331" actId="688"/>
          <ac:spMkLst>
            <pc:docMk/>
            <pc:sldMk cId="1944746177" sldId="770"/>
            <ac:spMk id="8" creationId="{7639E0FD-3383-44BA-A6AF-F064A6D23C8F}"/>
          </ac:spMkLst>
        </pc:spChg>
        <pc:spChg chg="mod">
          <ac:chgData name="VERHAEGHE Benoit" userId="3ef37b2c-be85-445d-8898-858e88ef5f98" providerId="ADAL" clId="{2272674B-1398-4D7B-A422-D62DE36CC39E}" dt="2021-08-17T06:16:32.554" v="14782"/>
          <ac:spMkLst>
            <pc:docMk/>
            <pc:sldMk cId="1944746177" sldId="770"/>
            <ac:spMk id="17" creationId="{A204BADE-FA97-498F-BA65-E387F40F8BC9}"/>
          </ac:spMkLst>
        </pc:spChg>
        <pc:spChg chg="del mod topLvl">
          <ac:chgData name="VERHAEGHE Benoit" userId="3ef37b2c-be85-445d-8898-858e88ef5f98" providerId="ADAL" clId="{2272674B-1398-4D7B-A422-D62DE36CC39E}" dt="2021-08-17T06:22:07.024" v="14856" actId="478"/>
          <ac:spMkLst>
            <pc:docMk/>
            <pc:sldMk cId="1944746177" sldId="770"/>
            <ac:spMk id="20" creationId="{EF8C5B4B-1BD7-4624-8656-2DCBF7C0A261}"/>
          </ac:spMkLst>
        </pc:spChg>
        <pc:spChg chg="add del mod">
          <ac:chgData name="VERHAEGHE Benoit" userId="3ef37b2c-be85-445d-8898-858e88ef5f98" providerId="ADAL" clId="{2272674B-1398-4D7B-A422-D62DE36CC39E}" dt="2021-08-17T06:31:10.150" v="15303" actId="478"/>
          <ac:spMkLst>
            <pc:docMk/>
            <pc:sldMk cId="1944746177" sldId="770"/>
            <ac:spMk id="31" creationId="{1B643827-FDF0-4EF9-89C0-DFD11E398234}"/>
          </ac:spMkLst>
        </pc:spChg>
        <pc:spChg chg="add del mod">
          <ac:chgData name="VERHAEGHE Benoit" userId="3ef37b2c-be85-445d-8898-858e88ef5f98" providerId="ADAL" clId="{2272674B-1398-4D7B-A422-D62DE36CC39E}" dt="2021-08-17T06:31:22.950" v="15309" actId="478"/>
          <ac:spMkLst>
            <pc:docMk/>
            <pc:sldMk cId="1944746177" sldId="770"/>
            <ac:spMk id="32" creationId="{2D995E43-1EA8-47FE-8DAF-FB65259851CD}"/>
          </ac:spMkLst>
        </pc:spChg>
        <pc:spChg chg="add mod">
          <ac:chgData name="VERHAEGHE Benoit" userId="3ef37b2c-be85-445d-8898-858e88ef5f98" providerId="ADAL" clId="{2272674B-1398-4D7B-A422-D62DE36CC39E}" dt="2021-08-17T06:31:16.260" v="15306" actId="1076"/>
          <ac:spMkLst>
            <pc:docMk/>
            <pc:sldMk cId="1944746177" sldId="770"/>
            <ac:spMk id="35" creationId="{9E3EA6FA-30A7-484D-997A-7DFD39200C3E}"/>
          </ac:spMkLst>
        </pc:spChg>
        <pc:spChg chg="add mod">
          <ac:chgData name="VERHAEGHE Benoit" userId="3ef37b2c-be85-445d-8898-858e88ef5f98" providerId="ADAL" clId="{2272674B-1398-4D7B-A422-D62DE36CC39E}" dt="2021-08-23T14:40:21.235" v="17908" actId="1076"/>
          <ac:spMkLst>
            <pc:docMk/>
            <pc:sldMk cId="1944746177" sldId="770"/>
            <ac:spMk id="36" creationId="{30996D2B-7479-4C48-BEC1-606AE262EA53}"/>
          </ac:spMkLst>
        </pc:spChg>
        <pc:spChg chg="add mod">
          <ac:chgData name="VERHAEGHE Benoit" userId="3ef37b2c-be85-445d-8898-858e88ef5f98" providerId="ADAL" clId="{2272674B-1398-4D7B-A422-D62DE36CC39E}" dt="2021-08-17T06:32:23.238" v="15343" actId="20577"/>
          <ac:spMkLst>
            <pc:docMk/>
            <pc:sldMk cId="1944746177" sldId="770"/>
            <ac:spMk id="37" creationId="{BDDAB70D-4E88-4688-9892-1392DDE25B82}"/>
          </ac:spMkLst>
        </pc:spChg>
        <pc:spChg chg="add del mod">
          <ac:chgData name="VERHAEGHE Benoit" userId="3ef37b2c-be85-445d-8898-858e88ef5f98" providerId="ADAL" clId="{2272674B-1398-4D7B-A422-D62DE36CC39E}" dt="2021-08-26T11:47:44.435" v="21894" actId="478"/>
          <ac:spMkLst>
            <pc:docMk/>
            <pc:sldMk cId="1944746177" sldId="770"/>
            <ac:spMk id="38" creationId="{146F3383-16F2-4F38-B46B-0CDEFED33974}"/>
          </ac:spMkLst>
        </pc:spChg>
        <pc:grpChg chg="add del mod">
          <ac:chgData name="VERHAEGHE Benoit" userId="3ef37b2c-be85-445d-8898-858e88ef5f98" providerId="ADAL" clId="{2272674B-1398-4D7B-A422-D62DE36CC39E}" dt="2021-08-17T06:16:49.191" v="14784" actId="478"/>
          <ac:grpSpMkLst>
            <pc:docMk/>
            <pc:sldMk cId="1944746177" sldId="770"/>
            <ac:grpSpMk id="16" creationId="{A7F2D7EC-B4CF-42D0-84DD-26A8DABB4238}"/>
          </ac:grpSpMkLst>
        </pc:grpChg>
        <pc:grpChg chg="add del mod">
          <ac:chgData name="VERHAEGHE Benoit" userId="3ef37b2c-be85-445d-8898-858e88ef5f98" providerId="ADAL" clId="{2272674B-1398-4D7B-A422-D62DE36CC39E}" dt="2021-08-17T06:20:56.048" v="14789" actId="478"/>
          <ac:grpSpMkLst>
            <pc:docMk/>
            <pc:sldMk cId="1944746177" sldId="770"/>
            <ac:grpSpMk id="19" creationId="{65370718-1F47-42A4-8F0C-9A6FF4BBFF31}"/>
          </ac:grpSpMkLst>
        </pc:grpChg>
        <pc:graphicFrameChg chg="del mod modGraphic">
          <ac:chgData name="VERHAEGHE Benoit" userId="3ef37b2c-be85-445d-8898-858e88ef5f98" providerId="ADAL" clId="{2272674B-1398-4D7B-A422-D62DE36CC39E}" dt="2021-08-17T06:17:00.457" v="14786" actId="478"/>
          <ac:graphicFrameMkLst>
            <pc:docMk/>
            <pc:sldMk cId="1944746177" sldId="770"/>
            <ac:graphicFrameMk id="5" creationId="{4B1E4FC8-66BB-4CDC-B360-A038AA76D4C2}"/>
          </ac:graphicFrameMkLst>
        </pc:graphicFrameChg>
        <pc:picChg chg="add del mod">
          <ac:chgData name="VERHAEGHE Benoit" userId="3ef37b2c-be85-445d-8898-858e88ef5f98" providerId="ADAL" clId="{2272674B-1398-4D7B-A422-D62DE36CC39E}" dt="2021-08-17T06:30:16.512" v="15279" actId="478"/>
          <ac:picMkLst>
            <pc:docMk/>
            <pc:sldMk cId="1944746177" sldId="770"/>
            <ac:picMk id="7" creationId="{816A1986-7C3F-4944-AF26-60CF1D543882}"/>
          </ac:picMkLst>
        </pc:picChg>
        <pc:picChg chg="mod">
          <ac:chgData name="VERHAEGHE Benoit" userId="3ef37b2c-be85-445d-8898-858e88ef5f98" providerId="ADAL" clId="{2272674B-1398-4D7B-A422-D62DE36CC39E}" dt="2021-08-17T06:16:32.554" v="14782"/>
          <ac:picMkLst>
            <pc:docMk/>
            <pc:sldMk cId="1944746177" sldId="770"/>
            <ac:picMk id="18" creationId="{471DDAE2-7379-4BFE-BCE7-29CD02478E9D}"/>
          </ac:picMkLst>
        </pc:picChg>
        <pc:picChg chg="del mod topLvl">
          <ac:chgData name="VERHAEGHE Benoit" userId="3ef37b2c-be85-445d-8898-858e88ef5f98" providerId="ADAL" clId="{2272674B-1398-4D7B-A422-D62DE36CC39E}" dt="2021-08-17T06:20:56.048" v="14789" actId="478"/>
          <ac:picMkLst>
            <pc:docMk/>
            <pc:sldMk cId="1944746177" sldId="770"/>
            <ac:picMk id="21" creationId="{D4D6A05A-3F07-40CD-9C46-65B1C1C161B7}"/>
          </ac:picMkLst>
        </pc:picChg>
        <pc:picChg chg="add mod">
          <ac:chgData name="VERHAEGHE Benoit" userId="3ef37b2c-be85-445d-8898-858e88ef5f98" providerId="ADAL" clId="{2272674B-1398-4D7B-A422-D62DE36CC39E}" dt="2021-08-17T06:28:35.215" v="15244" actId="1076"/>
          <ac:picMkLst>
            <pc:docMk/>
            <pc:sldMk cId="1944746177" sldId="770"/>
            <ac:picMk id="30" creationId="{209F8692-D95B-4202-94FB-97D76FB30154}"/>
          </ac:picMkLst>
        </pc:picChg>
        <pc:picChg chg="add del mod">
          <ac:chgData name="VERHAEGHE Benoit" userId="3ef37b2c-be85-445d-8898-858e88ef5f98" providerId="ADAL" clId="{2272674B-1398-4D7B-A422-D62DE36CC39E}" dt="2021-08-23T14:41:22.213" v="17920" actId="478"/>
          <ac:picMkLst>
            <pc:docMk/>
            <pc:sldMk cId="1944746177" sldId="770"/>
            <ac:picMk id="31" creationId="{16B0184E-EDEF-4826-A8E1-6DA9CC49441E}"/>
          </ac:picMkLst>
        </pc:picChg>
        <pc:picChg chg="add del mod">
          <ac:chgData name="VERHAEGHE Benoit" userId="3ef37b2c-be85-445d-8898-858e88ef5f98" providerId="ADAL" clId="{2272674B-1398-4D7B-A422-D62DE36CC39E}" dt="2021-08-23T14:41:23.790" v="17922"/>
          <ac:picMkLst>
            <pc:docMk/>
            <pc:sldMk cId="1944746177" sldId="770"/>
            <ac:picMk id="32" creationId="{6B98EE67-06ED-462B-ADC6-C990E628C7B6}"/>
          </ac:picMkLst>
        </pc:picChg>
        <pc:picChg chg="add del mod">
          <ac:chgData name="VERHAEGHE Benoit" userId="3ef37b2c-be85-445d-8898-858e88ef5f98" providerId="ADAL" clId="{2272674B-1398-4D7B-A422-D62DE36CC39E}" dt="2021-08-23T14:38:42.446" v="17903" actId="478"/>
          <ac:picMkLst>
            <pc:docMk/>
            <pc:sldMk cId="1944746177" sldId="770"/>
            <ac:picMk id="33" creationId="{0D0154CF-18F7-4EF8-B9B6-67227F682AB3}"/>
          </ac:picMkLst>
        </pc:picChg>
        <pc:picChg chg="add mod">
          <ac:chgData name="VERHAEGHE Benoit" userId="3ef37b2c-be85-445d-8898-858e88ef5f98" providerId="ADAL" clId="{2272674B-1398-4D7B-A422-D62DE36CC39E}" dt="2021-08-17T06:32:13.455" v="15330" actId="1076"/>
          <ac:picMkLst>
            <pc:docMk/>
            <pc:sldMk cId="1944746177" sldId="770"/>
            <ac:picMk id="34" creationId="{3B542E44-6A3B-4026-9779-385C2A9175B3}"/>
          </ac:picMkLst>
        </pc:picChg>
        <pc:picChg chg="add del mod">
          <ac:chgData name="VERHAEGHE Benoit" userId="3ef37b2c-be85-445d-8898-858e88ef5f98" providerId="ADAL" clId="{2272674B-1398-4D7B-A422-D62DE36CC39E}" dt="2021-08-23T14:41:43.629" v="17926" actId="478"/>
          <ac:picMkLst>
            <pc:docMk/>
            <pc:sldMk cId="1944746177" sldId="770"/>
            <ac:picMk id="39" creationId="{DC699C2B-77E5-457E-81E5-D796BF376A3A}"/>
          </ac:picMkLst>
        </pc:picChg>
        <pc:picChg chg="add mod">
          <ac:chgData name="VERHAEGHE Benoit" userId="3ef37b2c-be85-445d-8898-858e88ef5f98" providerId="ADAL" clId="{2272674B-1398-4D7B-A422-D62DE36CC39E}" dt="2021-08-23T14:41:43.882" v="17927"/>
          <ac:picMkLst>
            <pc:docMk/>
            <pc:sldMk cId="1944746177" sldId="770"/>
            <ac:picMk id="40" creationId="{DEE1B524-9B12-4F9E-BDF6-E4994B8C57FC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31T07:33:27.867" v="24132" actId="20577"/>
        <pc:sldMkLst>
          <pc:docMk/>
          <pc:sldMk cId="1639838457" sldId="771"/>
        </pc:sldMkLst>
        <pc:spChg chg="mod">
          <ac:chgData name="VERHAEGHE Benoit" userId="3ef37b2c-be85-445d-8898-858e88ef5f98" providerId="ADAL" clId="{2272674B-1398-4D7B-A422-D62DE36CC39E}" dt="2021-08-18T11:47:12.256" v="17440" actId="20577"/>
          <ac:spMkLst>
            <pc:docMk/>
            <pc:sldMk cId="1639838457" sldId="771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639838457" sldId="771"/>
            <ac:spMk id="4" creationId="{AF144316-4D24-460E-A0B4-D295666C3927}"/>
          </ac:spMkLst>
        </pc:spChg>
        <pc:spChg chg="mod">
          <ac:chgData name="VERHAEGHE Benoit" userId="3ef37b2c-be85-445d-8898-858e88ef5f98" providerId="ADAL" clId="{2272674B-1398-4D7B-A422-D62DE36CC39E}" dt="2021-08-26T07:30:57.492" v="21311" actId="14100"/>
          <ac:spMkLst>
            <pc:docMk/>
            <pc:sldMk cId="1639838457" sldId="771"/>
            <ac:spMk id="16" creationId="{511811B2-9D26-46EA-842F-8D5EA35AAD85}"/>
          </ac:spMkLst>
        </pc:spChg>
        <pc:spChg chg="add del">
          <ac:chgData name="VERHAEGHE Benoit" userId="3ef37b2c-be85-445d-8898-858e88ef5f98" providerId="ADAL" clId="{2272674B-1398-4D7B-A422-D62DE36CC39E}" dt="2021-08-23T14:22:50.050" v="17770" actId="22"/>
          <ac:spMkLst>
            <pc:docMk/>
            <pc:sldMk cId="1639838457" sldId="771"/>
            <ac:spMk id="18" creationId="{25DE1D50-D88F-4669-9CE4-43A622483108}"/>
          </ac:spMkLst>
        </pc:spChg>
        <pc:graphicFrameChg chg="mod modGraphic">
          <ac:chgData name="VERHAEGHE Benoit" userId="3ef37b2c-be85-445d-8898-858e88ef5f98" providerId="ADAL" clId="{2272674B-1398-4D7B-A422-D62DE36CC39E}" dt="2021-08-31T07:33:27.867" v="24132" actId="20577"/>
          <ac:graphicFrameMkLst>
            <pc:docMk/>
            <pc:sldMk cId="1639838457" sldId="771"/>
            <ac:graphicFrameMk id="5" creationId="{4B1E4FC8-66BB-4CDC-B360-A038AA76D4C2}"/>
          </ac:graphicFrameMkLst>
        </pc:graphicFrameChg>
      </pc:sldChg>
      <pc:sldChg chg="modSp mod addCm delCm modCm">
        <pc:chgData name="VERHAEGHE Benoit" userId="3ef37b2c-be85-445d-8898-858e88ef5f98" providerId="ADAL" clId="{2272674B-1398-4D7B-A422-D62DE36CC39E}" dt="2021-08-31T07:33:34.233" v="24135" actId="20577"/>
        <pc:sldMkLst>
          <pc:docMk/>
          <pc:sldMk cId="3673096326" sldId="772"/>
        </pc:sldMkLst>
        <pc:spChg chg="mod">
          <ac:chgData name="VERHAEGHE Benoit" userId="3ef37b2c-be85-445d-8898-858e88ef5f98" providerId="ADAL" clId="{2272674B-1398-4D7B-A422-D62DE36CC39E}" dt="2021-08-18T11:47:11.286" v="17438" actId="20577"/>
          <ac:spMkLst>
            <pc:docMk/>
            <pc:sldMk cId="3673096326" sldId="772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673096326" sldId="772"/>
            <ac:spMk id="4" creationId="{AF144316-4D24-460E-A0B4-D295666C3927}"/>
          </ac:spMkLst>
        </pc:spChg>
        <pc:graphicFrameChg chg="mod modGraphic">
          <ac:chgData name="VERHAEGHE Benoit" userId="3ef37b2c-be85-445d-8898-858e88ef5f98" providerId="ADAL" clId="{2272674B-1398-4D7B-A422-D62DE36CC39E}" dt="2021-08-31T07:33:34.233" v="24135" actId="20577"/>
          <ac:graphicFrameMkLst>
            <pc:docMk/>
            <pc:sldMk cId="3673096326" sldId="772"/>
            <ac:graphicFrameMk id="5" creationId="{4B1E4FC8-66BB-4CDC-B360-A038AA76D4C2}"/>
          </ac:graphicFrameMkLst>
        </pc:graphicFrameChg>
      </pc:sldChg>
      <pc:sldChg chg="modSp mod">
        <pc:chgData name="VERHAEGHE Benoit" userId="3ef37b2c-be85-445d-8898-858e88ef5f98" providerId="ADAL" clId="{2272674B-1398-4D7B-A422-D62DE36CC39E}" dt="2021-08-31T07:33:32.247" v="24134" actId="20577"/>
        <pc:sldMkLst>
          <pc:docMk/>
          <pc:sldMk cId="2399713504" sldId="773"/>
        </pc:sldMkLst>
        <pc:spChg chg="mod">
          <ac:chgData name="VERHAEGHE Benoit" userId="3ef37b2c-be85-445d-8898-858e88ef5f98" providerId="ADAL" clId="{2272674B-1398-4D7B-A422-D62DE36CC39E}" dt="2021-08-18T11:47:11.752" v="17439" actId="20577"/>
          <ac:spMkLst>
            <pc:docMk/>
            <pc:sldMk cId="2399713504" sldId="773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399713504" sldId="773"/>
            <ac:spMk id="4" creationId="{AF144316-4D24-460E-A0B4-D295666C3927}"/>
          </ac:spMkLst>
        </pc:spChg>
        <pc:graphicFrameChg chg="mod modGraphic">
          <ac:chgData name="VERHAEGHE Benoit" userId="3ef37b2c-be85-445d-8898-858e88ef5f98" providerId="ADAL" clId="{2272674B-1398-4D7B-A422-D62DE36CC39E}" dt="2021-08-31T07:33:32.247" v="24134" actId="20577"/>
          <ac:graphicFrameMkLst>
            <pc:docMk/>
            <pc:sldMk cId="2399713504" sldId="773"/>
            <ac:graphicFrameMk id="5" creationId="{4B1E4FC8-66BB-4CDC-B360-A038AA76D4C2}"/>
          </ac:graphicFrameMkLst>
        </pc:graphicFrameChg>
      </pc:sldChg>
      <pc:sldChg chg="addSp delSp modSp del mod addCm delCm modCm modNotesTx">
        <pc:chgData name="VERHAEGHE Benoit" userId="3ef37b2c-be85-445d-8898-858e88ef5f98" providerId="ADAL" clId="{2272674B-1398-4D7B-A422-D62DE36CC39E}" dt="2021-08-16T13:10:51.118" v="13556" actId="47"/>
        <pc:sldMkLst>
          <pc:docMk/>
          <pc:sldMk cId="428020321" sldId="774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28020321" sldId="774"/>
            <ac:spMk id="4" creationId="{EF775360-4F55-4252-866C-29A90C6001DE}"/>
          </ac:spMkLst>
        </pc:spChg>
        <pc:spChg chg="mod">
          <ac:chgData name="VERHAEGHE Benoit" userId="3ef37b2c-be85-445d-8898-858e88ef5f98" providerId="ADAL" clId="{2272674B-1398-4D7B-A422-D62DE36CC39E}" dt="2021-08-16T09:28:46.336" v="12696" actId="20577"/>
          <ac:spMkLst>
            <pc:docMk/>
            <pc:sldMk cId="428020321" sldId="774"/>
            <ac:spMk id="9" creationId="{2C13FBB9-0FCE-4323-BE9D-9D66E146C1D3}"/>
          </ac:spMkLst>
        </pc:spChg>
        <pc:spChg chg="add del mod">
          <ac:chgData name="VERHAEGHE Benoit" userId="3ef37b2c-be85-445d-8898-858e88ef5f98" providerId="ADAL" clId="{2272674B-1398-4D7B-A422-D62DE36CC39E}" dt="2021-08-05T09:21:21.172" v="5693" actId="164"/>
          <ac:spMkLst>
            <pc:docMk/>
            <pc:sldMk cId="428020321" sldId="774"/>
            <ac:spMk id="29" creationId="{7D81CBA0-C389-467E-BAB9-296A550CCEE1}"/>
          </ac:spMkLst>
        </pc:spChg>
        <pc:grpChg chg="add mod">
          <ac:chgData name="VERHAEGHE Benoit" userId="3ef37b2c-be85-445d-8898-858e88ef5f98" providerId="ADAL" clId="{2272674B-1398-4D7B-A422-D62DE36CC39E}" dt="2021-08-16T12:59:37.640" v="13434" actId="1076"/>
          <ac:grpSpMkLst>
            <pc:docMk/>
            <pc:sldMk cId="428020321" sldId="774"/>
            <ac:grpSpMk id="2" creationId="{9F36E1DE-3172-4ADA-AA6F-D9622A4CCA51}"/>
          </ac:grpSpMkLst>
        </pc:grpChg>
        <pc:grpChg chg="mod">
          <ac:chgData name="VERHAEGHE Benoit" userId="3ef37b2c-be85-445d-8898-858e88ef5f98" providerId="ADAL" clId="{2272674B-1398-4D7B-A422-D62DE36CC39E}" dt="2021-08-05T09:21:45.175" v="5697" actId="12789"/>
          <ac:grpSpMkLst>
            <pc:docMk/>
            <pc:sldMk cId="428020321" sldId="774"/>
            <ac:grpSpMk id="8" creationId="{F67DC306-2671-49FF-A94A-3707E9EEBCEF}"/>
          </ac:grpSpMkLst>
        </pc:grpChg>
        <pc:picChg chg="add del mod">
          <ac:chgData name="VERHAEGHE Benoit" userId="3ef37b2c-be85-445d-8898-858e88ef5f98" providerId="ADAL" clId="{2272674B-1398-4D7B-A422-D62DE36CC39E}" dt="2021-08-05T09:21:21.172" v="5693" actId="164"/>
          <ac:picMkLst>
            <pc:docMk/>
            <pc:sldMk cId="428020321" sldId="774"/>
            <ac:picMk id="19" creationId="{C6B3B675-CC16-4A31-8DD0-274640F78DB3}"/>
          </ac:picMkLst>
        </pc:picChg>
        <pc:picChg chg="add del mod">
          <ac:chgData name="VERHAEGHE Benoit" userId="3ef37b2c-be85-445d-8898-858e88ef5f98" providerId="ADAL" clId="{2272674B-1398-4D7B-A422-D62DE36CC39E}" dt="2021-08-05T09:21:21.172" v="5693" actId="164"/>
          <ac:picMkLst>
            <pc:docMk/>
            <pc:sldMk cId="428020321" sldId="774"/>
            <ac:picMk id="22" creationId="{2E1712D9-E21D-4D5A-8799-39C824E26A69}"/>
          </ac:picMkLst>
        </pc:picChg>
      </pc:sldChg>
      <pc:sldChg chg="addSp delSp modSp del mod ord modClrScheme addCm modCm chgLayout modNotesTx">
        <pc:chgData name="VERHAEGHE Benoit" userId="3ef37b2c-be85-445d-8898-858e88ef5f98" providerId="ADAL" clId="{2272674B-1398-4D7B-A422-D62DE36CC39E}" dt="2021-08-16T11:51:53.877" v="12949" actId="47"/>
        <pc:sldMkLst>
          <pc:docMk/>
          <pc:sldMk cId="799580045" sldId="775"/>
        </pc:sldMkLst>
        <pc:spChg chg="mod ord">
          <ac:chgData name="VERHAEGHE Benoit" userId="3ef37b2c-be85-445d-8898-858e88ef5f98" providerId="ADAL" clId="{2272674B-1398-4D7B-A422-D62DE36CC39E}" dt="2021-08-09T07:43:25.387" v="7971" actId="700"/>
          <ac:spMkLst>
            <pc:docMk/>
            <pc:sldMk cId="799580045" sldId="775"/>
            <ac:spMk id="2" creationId="{294A29B4-72E0-40CB-AB7E-59A4C7C6D01D}"/>
          </ac:spMkLst>
        </pc:spChg>
        <pc:spChg chg="add del mod ord">
          <ac:chgData name="VERHAEGHE Benoit" userId="3ef37b2c-be85-445d-8898-858e88ef5f98" providerId="ADAL" clId="{2272674B-1398-4D7B-A422-D62DE36CC39E}" dt="2021-08-09T07:42:46.628" v="7963" actId="700"/>
          <ac:spMkLst>
            <pc:docMk/>
            <pc:sldMk cId="799580045" sldId="775"/>
            <ac:spMk id="3" creationId="{3E8A7F28-007E-450B-B44A-0E6131631AD7}"/>
          </ac:spMkLst>
        </pc:spChg>
        <pc:spChg chg="mod ord">
          <ac:chgData name="VERHAEGHE Benoit" userId="3ef37b2c-be85-445d-8898-858e88ef5f98" providerId="ADAL" clId="{2272674B-1398-4D7B-A422-D62DE36CC39E}" dt="2021-08-09T07:43:25.387" v="7971" actId="700"/>
          <ac:spMkLst>
            <pc:docMk/>
            <pc:sldMk cId="799580045" sldId="775"/>
            <ac:spMk id="4" creationId="{6EDE2CA5-BCFE-4568-B618-22DC83C48518}"/>
          </ac:spMkLst>
        </pc:spChg>
        <pc:spChg chg="add del mod ord">
          <ac:chgData name="VERHAEGHE Benoit" userId="3ef37b2c-be85-445d-8898-858e88ef5f98" providerId="ADAL" clId="{2272674B-1398-4D7B-A422-D62DE36CC39E}" dt="2021-08-09T07:43:25.387" v="7971" actId="700"/>
          <ac:spMkLst>
            <pc:docMk/>
            <pc:sldMk cId="799580045" sldId="775"/>
            <ac:spMk id="6" creationId="{CB54F41B-3B61-4639-86FE-1B2EFB9D023B}"/>
          </ac:spMkLst>
        </pc:spChg>
        <pc:spChg chg="mod">
          <ac:chgData name="VERHAEGHE Benoit" userId="3ef37b2c-be85-445d-8898-858e88ef5f98" providerId="ADAL" clId="{2272674B-1398-4D7B-A422-D62DE36CC39E}" dt="2021-08-05T09:25:24.835" v="5766" actId="1076"/>
          <ac:spMkLst>
            <pc:docMk/>
            <pc:sldMk cId="799580045" sldId="775"/>
            <ac:spMk id="12" creationId="{4BDCD643-82AD-4950-A2FE-EE197C50AE10}"/>
          </ac:spMkLst>
        </pc:spChg>
        <pc:spChg chg="mod">
          <ac:chgData name="VERHAEGHE Benoit" userId="3ef37b2c-be85-445d-8898-858e88ef5f98" providerId="ADAL" clId="{2272674B-1398-4D7B-A422-D62DE36CC39E}" dt="2021-08-05T09:25:24.835" v="5766" actId="1076"/>
          <ac:spMkLst>
            <pc:docMk/>
            <pc:sldMk cId="799580045" sldId="775"/>
            <ac:spMk id="13" creationId="{0F755518-D194-4401-809A-ED29C5FD774C}"/>
          </ac:spMkLst>
        </pc:spChg>
        <pc:spChg chg="mod">
          <ac:chgData name="VERHAEGHE Benoit" userId="3ef37b2c-be85-445d-8898-858e88ef5f98" providerId="ADAL" clId="{2272674B-1398-4D7B-A422-D62DE36CC39E}" dt="2021-08-05T09:25:24.835" v="5766" actId="1076"/>
          <ac:spMkLst>
            <pc:docMk/>
            <pc:sldMk cId="799580045" sldId="775"/>
            <ac:spMk id="14" creationId="{0330062B-1503-4602-8B1D-165B3C484AAB}"/>
          </ac:spMkLst>
        </pc:spChg>
        <pc:spChg chg="mod">
          <ac:chgData name="VERHAEGHE Benoit" userId="3ef37b2c-be85-445d-8898-858e88ef5f98" providerId="ADAL" clId="{2272674B-1398-4D7B-A422-D62DE36CC39E}" dt="2021-08-05T09:25:24.835" v="5766" actId="1076"/>
          <ac:spMkLst>
            <pc:docMk/>
            <pc:sldMk cId="799580045" sldId="775"/>
            <ac:spMk id="15" creationId="{08254217-5ADF-480A-B4E2-13491F6DA180}"/>
          </ac:spMkLst>
        </pc:spChg>
        <pc:spChg chg="add del mod">
          <ac:chgData name="VERHAEGHE Benoit" userId="3ef37b2c-be85-445d-8898-858e88ef5f98" providerId="ADAL" clId="{2272674B-1398-4D7B-A422-D62DE36CC39E}" dt="2021-08-16T06:33:10.732" v="12320"/>
          <ac:spMkLst>
            <pc:docMk/>
            <pc:sldMk cId="799580045" sldId="775"/>
            <ac:spMk id="16" creationId="{2B939B86-D586-4E75-A3B0-6F42A77CBF9F}"/>
          </ac:spMkLst>
        </pc:spChg>
        <pc:spChg chg="del mod">
          <ac:chgData name="VERHAEGHE Benoit" userId="3ef37b2c-be85-445d-8898-858e88ef5f98" providerId="ADAL" clId="{2272674B-1398-4D7B-A422-D62DE36CC39E}" dt="2021-08-05T09:25:21.076" v="5765" actId="478"/>
          <ac:spMkLst>
            <pc:docMk/>
            <pc:sldMk cId="799580045" sldId="775"/>
            <ac:spMk id="16" creationId="{CE11FCCB-8C06-4F75-8828-D7273F874BD6}"/>
          </ac:spMkLst>
        </pc:spChg>
        <pc:spChg chg="add mod">
          <ac:chgData name="VERHAEGHE Benoit" userId="3ef37b2c-be85-445d-8898-858e88ef5f98" providerId="ADAL" clId="{2272674B-1398-4D7B-A422-D62DE36CC39E}" dt="2021-08-16T06:33:41.637" v="12324" actId="20577"/>
          <ac:spMkLst>
            <pc:docMk/>
            <pc:sldMk cId="799580045" sldId="775"/>
            <ac:spMk id="18" creationId="{01F26F8B-5957-41CC-AAF9-8E9978223801}"/>
          </ac:spMkLst>
        </pc:spChg>
        <pc:spChg chg="add del">
          <ac:chgData name="VERHAEGHE Benoit" userId="3ef37b2c-be85-445d-8898-858e88ef5f98" providerId="ADAL" clId="{2272674B-1398-4D7B-A422-D62DE36CC39E}" dt="2021-08-05T09:25:20.420" v="5764" actId="478"/>
          <ac:spMkLst>
            <pc:docMk/>
            <pc:sldMk cId="799580045" sldId="775"/>
            <ac:spMk id="18" creationId="{5541B75C-B453-444C-AC21-4FD06A97003D}"/>
          </ac:spMkLst>
        </pc:spChg>
        <pc:spChg chg="add mod">
          <ac:chgData name="VERHAEGHE Benoit" userId="3ef37b2c-be85-445d-8898-858e88ef5f98" providerId="ADAL" clId="{2272674B-1398-4D7B-A422-D62DE36CC39E}" dt="2021-08-16T06:32:56.632" v="12316"/>
          <ac:spMkLst>
            <pc:docMk/>
            <pc:sldMk cId="799580045" sldId="775"/>
            <ac:spMk id="19" creationId="{625D7ADD-28DA-47E2-8605-37A3F30EF50B}"/>
          </ac:spMkLst>
        </pc:spChg>
        <pc:picChg chg="add del mod">
          <ac:chgData name="VERHAEGHE Benoit" userId="3ef37b2c-be85-445d-8898-858e88ef5f98" providerId="ADAL" clId="{2272674B-1398-4D7B-A422-D62DE36CC39E}" dt="2021-08-09T08:14:22.360" v="8178" actId="478"/>
          <ac:picMkLst>
            <pc:docMk/>
            <pc:sldMk cId="799580045" sldId="775"/>
            <ac:picMk id="5" creationId="{C3E541CF-59ED-4303-8D37-AC679B9023F1}"/>
          </ac:picMkLst>
        </pc:picChg>
        <pc:picChg chg="add del mod">
          <ac:chgData name="VERHAEGHE Benoit" userId="3ef37b2c-be85-445d-8898-858e88ef5f98" providerId="ADAL" clId="{2272674B-1398-4D7B-A422-D62DE36CC39E}" dt="2021-08-16T06:29:48.544" v="12185" actId="478"/>
          <ac:picMkLst>
            <pc:docMk/>
            <pc:sldMk cId="799580045" sldId="775"/>
            <ac:picMk id="8" creationId="{C15B5085-E99A-44E5-ADDC-FD20C5D67BDE}"/>
          </ac:picMkLst>
        </pc:picChg>
        <pc:picChg chg="del mod">
          <ac:chgData name="VERHAEGHE Benoit" userId="3ef37b2c-be85-445d-8898-858e88ef5f98" providerId="ADAL" clId="{2272674B-1398-4D7B-A422-D62DE36CC39E}" dt="2021-08-04T14:24:31.855" v="5079" actId="478"/>
          <ac:picMkLst>
            <pc:docMk/>
            <pc:sldMk cId="799580045" sldId="775"/>
            <ac:picMk id="10" creationId="{107440A3-691A-439E-B430-2C95F971C399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31T07:18:43.638" v="24019" actId="20577"/>
        <pc:sldMkLst>
          <pc:docMk/>
          <pc:sldMk cId="4231041210" sldId="776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231041210" sldId="776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8-04T15:42:44.921" v="5157" actId="12"/>
          <ac:spMkLst>
            <pc:docMk/>
            <pc:sldMk cId="4231041210" sldId="776"/>
            <ac:spMk id="3" creationId="{483CF464-D1E7-44DF-9F86-7A1EBD4263D2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231041210" sldId="776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5" creationId="{86065980-221F-4E3B-AB30-2FBCAC4E8C4D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5:45.973" v="3244" actId="478"/>
          <ac:spMkLst>
            <pc:docMk/>
            <pc:sldMk cId="4231041210" sldId="776"/>
            <ac:spMk id="12" creationId="{4FECFAA6-56C3-4D6B-9302-CE9CA315F422}"/>
          </ac:spMkLst>
        </pc:spChg>
        <pc:spChg chg="add mod">
          <ac:chgData name="VERHAEGHE Benoit" userId="3ef37b2c-be85-445d-8898-858e88ef5f98" providerId="ADAL" clId="{2272674B-1398-4D7B-A422-D62DE36CC39E}" dt="2021-07-21T11:55:46.203" v="3245"/>
          <ac:spMkLst>
            <pc:docMk/>
            <pc:sldMk cId="4231041210" sldId="776"/>
            <ac:spMk id="14" creationId="{E18E35CB-E7A6-46CF-A1BD-EDD229157F35}"/>
          </ac:spMkLst>
        </pc:spChg>
        <pc:spChg chg="add mod">
          <ac:chgData name="VERHAEGHE Benoit" userId="3ef37b2c-be85-445d-8898-858e88ef5f98" providerId="ADAL" clId="{2272674B-1398-4D7B-A422-D62DE36CC39E}" dt="2021-07-21T11:55:46.203" v="3245"/>
          <ac:spMkLst>
            <pc:docMk/>
            <pc:sldMk cId="4231041210" sldId="776"/>
            <ac:spMk id="16" creationId="{D1C64DE8-957C-4898-BAD3-305D1FBC9BE9}"/>
          </ac:spMkLst>
        </pc:spChg>
        <pc:spChg chg="add mod">
          <ac:chgData name="VERHAEGHE Benoit" userId="3ef37b2c-be85-445d-8898-858e88ef5f98" providerId="ADAL" clId="{2272674B-1398-4D7B-A422-D62DE36CC39E}" dt="2021-07-21T11:55:46.203" v="3245"/>
          <ac:spMkLst>
            <pc:docMk/>
            <pc:sldMk cId="4231041210" sldId="776"/>
            <ac:spMk id="17" creationId="{032FDD45-6715-4429-BB6B-0A1AB276512B}"/>
          </ac:spMkLst>
        </pc:spChg>
        <pc:spChg chg="add mod">
          <ac:chgData name="VERHAEGHE Benoit" userId="3ef37b2c-be85-445d-8898-858e88ef5f98" providerId="ADAL" clId="{2272674B-1398-4D7B-A422-D62DE36CC39E}" dt="2021-07-21T11:55:46.203" v="3245"/>
          <ac:spMkLst>
            <pc:docMk/>
            <pc:sldMk cId="4231041210" sldId="776"/>
            <ac:spMk id="18" creationId="{4220DC74-CD39-444F-8251-D5F0386A8792}"/>
          </ac:spMkLst>
        </pc:spChg>
        <pc:spChg chg="add mod">
          <ac:chgData name="VERHAEGHE Benoit" userId="3ef37b2c-be85-445d-8898-858e88ef5f98" providerId="ADAL" clId="{2272674B-1398-4D7B-A422-D62DE36CC39E}" dt="2021-07-21T11:55:46.203" v="3245"/>
          <ac:spMkLst>
            <pc:docMk/>
            <pc:sldMk cId="4231041210" sldId="776"/>
            <ac:spMk id="19" creationId="{B2A4E340-AD8D-4E26-90DC-D74FB0C00AAD}"/>
          </ac:spMkLst>
        </pc:spChg>
        <pc:spChg chg="add mod">
          <ac:chgData name="VERHAEGHE Benoit" userId="3ef37b2c-be85-445d-8898-858e88ef5f98" providerId="ADAL" clId="{2272674B-1398-4D7B-A422-D62DE36CC39E}" dt="2021-07-21T11:55:46.203" v="3245"/>
          <ac:spMkLst>
            <pc:docMk/>
            <pc:sldMk cId="4231041210" sldId="776"/>
            <ac:spMk id="20" creationId="{E16F207C-6834-4784-92F1-86071EC90519}"/>
          </ac:spMkLst>
        </pc:spChg>
        <pc:spChg chg="add mod">
          <ac:chgData name="VERHAEGHE Benoit" userId="3ef37b2c-be85-445d-8898-858e88ef5f98" providerId="ADAL" clId="{2272674B-1398-4D7B-A422-D62DE36CC39E}" dt="2021-08-23T07:14:53.594" v="17495" actId="1037"/>
          <ac:spMkLst>
            <pc:docMk/>
            <pc:sldMk cId="4231041210" sldId="776"/>
            <ac:spMk id="21" creationId="{019E6B6A-40F6-499B-BB30-73B076301CA8}"/>
          </ac:spMkLst>
        </pc:spChg>
        <pc:spChg chg="mod">
          <ac:chgData name="VERHAEGHE Benoit" userId="3ef37b2c-be85-445d-8898-858e88ef5f98" providerId="ADAL" clId="{2272674B-1398-4D7B-A422-D62DE36CC39E}" dt="2021-08-05T09:22:24.167" v="5703"/>
          <ac:spMkLst>
            <pc:docMk/>
            <pc:sldMk cId="4231041210" sldId="776"/>
            <ac:spMk id="22" creationId="{06DF08F0-AE1D-4933-9B4B-22696FB1A535}"/>
          </ac:spMkLst>
        </pc:spChg>
        <pc:spChg chg="add del mod">
          <ac:chgData name="VERHAEGHE Benoit" userId="3ef37b2c-be85-445d-8898-858e88ef5f98" providerId="ADAL" clId="{2272674B-1398-4D7B-A422-D62DE36CC39E}" dt="2021-08-26T12:00:05.330" v="22338" actId="478"/>
          <ac:spMkLst>
            <pc:docMk/>
            <pc:sldMk cId="4231041210" sldId="776"/>
            <ac:spMk id="24" creationId="{956A5130-33D1-488D-A1D5-89C7469B9C68}"/>
          </ac:spMkLst>
        </pc:spChg>
        <pc:spChg chg="add mod">
          <ac:chgData name="VERHAEGHE Benoit" userId="3ef37b2c-be85-445d-8898-858e88ef5f98" providerId="ADAL" clId="{2272674B-1398-4D7B-A422-D62DE36CC39E}" dt="2021-08-26T12:00:05.521" v="22339"/>
          <ac:spMkLst>
            <pc:docMk/>
            <pc:sldMk cId="4231041210" sldId="776"/>
            <ac:spMk id="25" creationId="{2D4B3ABF-8530-40BF-A3A6-EFC5B32FC2AD}"/>
          </ac:spMkLst>
        </pc:spChg>
        <pc:grpChg chg="add mod">
          <ac:chgData name="VERHAEGHE Benoit" userId="3ef37b2c-be85-445d-8898-858e88ef5f98" providerId="ADAL" clId="{2272674B-1398-4D7B-A422-D62DE36CC39E}" dt="2021-08-05T09:22:24.167" v="5703"/>
          <ac:grpSpMkLst>
            <pc:docMk/>
            <pc:sldMk cId="4231041210" sldId="776"/>
            <ac:grpSpMk id="13" creationId="{D76D606F-9440-4F7B-A84D-8FFBD86363D2}"/>
          </ac:grpSpMkLst>
        </pc:grpChg>
        <pc:picChg chg="mod">
          <ac:chgData name="VERHAEGHE Benoit" userId="3ef37b2c-be85-445d-8898-858e88ef5f98" providerId="ADAL" clId="{2272674B-1398-4D7B-A422-D62DE36CC39E}" dt="2021-08-05T09:22:24.167" v="5703"/>
          <ac:picMkLst>
            <pc:docMk/>
            <pc:sldMk cId="4231041210" sldId="776"/>
            <ac:picMk id="23" creationId="{2CDF9E91-875B-4791-8D29-614D7D1B7AB1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26T12:00:02.592" v="22336"/>
        <pc:sldMkLst>
          <pc:docMk/>
          <pc:sldMk cId="76776785" sldId="777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76776785" sldId="777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1T08:34:55.646" v="1880" actId="20577"/>
          <ac:spMkLst>
            <pc:docMk/>
            <pc:sldMk cId="76776785" sldId="777"/>
            <ac:spMk id="3" creationId="{483CF464-D1E7-44DF-9F86-7A1EBD4263D2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76776785" sldId="777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5" creationId="{86065980-221F-4E3B-AB30-2FBCAC4E8C4D}"/>
          </ac:spMkLst>
        </pc:spChg>
        <pc:spChg chg="add del">
          <ac:chgData name="VERHAEGHE Benoit" userId="3ef37b2c-be85-445d-8898-858e88ef5f98" providerId="ADAL" clId="{2272674B-1398-4D7B-A422-D62DE36CC39E}" dt="2021-08-04T15:24:02.213" v="5119" actId="478"/>
          <ac:spMkLst>
            <pc:docMk/>
            <pc:sldMk cId="76776785" sldId="777"/>
            <ac:spMk id="5" creationId="{E6E986A6-5EB5-4930-872E-41580309DDB6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5:48.926" v="3246" actId="478"/>
          <ac:spMkLst>
            <pc:docMk/>
            <pc:sldMk cId="76776785" sldId="777"/>
            <ac:spMk id="12" creationId="{4FECFAA6-56C3-4D6B-9302-CE9CA315F422}"/>
          </ac:spMkLst>
        </pc:spChg>
        <pc:spChg chg="mod">
          <ac:chgData name="VERHAEGHE Benoit" userId="3ef37b2c-be85-445d-8898-858e88ef5f98" providerId="ADAL" clId="{2272674B-1398-4D7B-A422-D62DE36CC39E}" dt="2021-08-04T15:28:29.589" v="5154" actId="692"/>
          <ac:spMkLst>
            <pc:docMk/>
            <pc:sldMk cId="76776785" sldId="777"/>
            <ac:spMk id="14" creationId="{9C57703B-12FF-43E2-9F2B-191D074D3FE0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18" creationId="{E98E3947-1CC2-4ABE-93A6-C95CBD568F2F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19" creationId="{1B0B17CB-DE1F-479A-A0E7-8AE5F51BE3AA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20" creationId="{0B9EAADD-523F-49E4-9F51-97631CF83272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21" creationId="{B6836D76-AE33-48C4-B2A1-4135C13C7BCB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22" creationId="{3E46F93E-483F-4C83-92EA-7BC1080C3B81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23" creationId="{2B7131F2-E3D6-47FA-86C3-54301D37B414}"/>
          </ac:spMkLst>
        </pc:spChg>
        <pc:spChg chg="add mod">
          <ac:chgData name="VERHAEGHE Benoit" userId="3ef37b2c-be85-445d-8898-858e88ef5f98" providerId="ADAL" clId="{2272674B-1398-4D7B-A422-D62DE36CC39E}" dt="2021-07-21T11:55:49.097" v="3247"/>
          <ac:spMkLst>
            <pc:docMk/>
            <pc:sldMk cId="76776785" sldId="777"/>
            <ac:spMk id="24" creationId="{058B96DF-365E-4B75-9C3A-E946FC2EA9AC}"/>
          </ac:spMkLst>
        </pc:spChg>
        <pc:spChg chg="mod">
          <ac:chgData name="VERHAEGHE Benoit" userId="3ef37b2c-be85-445d-8898-858e88ef5f98" providerId="ADAL" clId="{2272674B-1398-4D7B-A422-D62DE36CC39E}" dt="2021-08-05T09:22:25.469" v="5704"/>
          <ac:spMkLst>
            <pc:docMk/>
            <pc:sldMk cId="76776785" sldId="777"/>
            <ac:spMk id="26" creationId="{1658EA08-A42C-4262-BCAB-0672739F86AC}"/>
          </ac:spMkLst>
        </pc:spChg>
        <pc:spChg chg="add del mod">
          <ac:chgData name="VERHAEGHE Benoit" userId="3ef37b2c-be85-445d-8898-858e88ef5f98" providerId="ADAL" clId="{2272674B-1398-4D7B-A422-D62DE36CC39E}" dt="2021-08-26T12:00:02.426" v="22335" actId="478"/>
          <ac:spMkLst>
            <pc:docMk/>
            <pc:sldMk cId="76776785" sldId="777"/>
            <ac:spMk id="28" creationId="{8BFE99CE-55CF-4686-8539-9DBD26DE132A}"/>
          </ac:spMkLst>
        </pc:spChg>
        <pc:spChg chg="add mod">
          <ac:chgData name="VERHAEGHE Benoit" userId="3ef37b2c-be85-445d-8898-858e88ef5f98" providerId="ADAL" clId="{2272674B-1398-4D7B-A422-D62DE36CC39E}" dt="2021-08-26T12:00:02.592" v="22336"/>
          <ac:spMkLst>
            <pc:docMk/>
            <pc:sldMk cId="76776785" sldId="777"/>
            <ac:spMk id="29" creationId="{563E3384-EECF-451F-A0D8-1635E5132530}"/>
          </ac:spMkLst>
        </pc:spChg>
        <pc:grpChg chg="add mod">
          <ac:chgData name="VERHAEGHE Benoit" userId="3ef37b2c-be85-445d-8898-858e88ef5f98" providerId="ADAL" clId="{2272674B-1398-4D7B-A422-D62DE36CC39E}" dt="2021-08-05T09:22:25.469" v="5704"/>
          <ac:grpSpMkLst>
            <pc:docMk/>
            <pc:sldMk cId="76776785" sldId="777"/>
            <ac:grpSpMk id="25" creationId="{477ADDE2-8957-4056-811A-3D6FE72950F0}"/>
          </ac:grpSpMkLst>
        </pc:grpChg>
        <pc:picChg chg="mod">
          <ac:chgData name="VERHAEGHE Benoit" userId="3ef37b2c-be85-445d-8898-858e88ef5f98" providerId="ADAL" clId="{2272674B-1398-4D7B-A422-D62DE36CC39E}" dt="2021-08-04T15:35:10.130" v="5155" actId="1367"/>
          <ac:picMkLst>
            <pc:docMk/>
            <pc:sldMk cId="76776785" sldId="777"/>
            <ac:picMk id="15" creationId="{48ED89A5-D864-4762-B70E-391E3E6580EB}"/>
          </ac:picMkLst>
        </pc:picChg>
        <pc:picChg chg="mod">
          <ac:chgData name="VERHAEGHE Benoit" userId="3ef37b2c-be85-445d-8898-858e88ef5f98" providerId="ADAL" clId="{2272674B-1398-4D7B-A422-D62DE36CC39E}" dt="2021-08-05T09:22:25.469" v="5704"/>
          <ac:picMkLst>
            <pc:docMk/>
            <pc:sldMk cId="76776785" sldId="777"/>
            <ac:picMk id="27" creationId="{5340B5A4-7431-43D4-BA23-5233C7D5C5F6}"/>
          </ac:picMkLst>
        </pc:picChg>
        <pc:inkChg chg="add del">
          <ac:chgData name="VERHAEGHE Benoit" userId="3ef37b2c-be85-445d-8898-858e88ef5f98" providerId="ADAL" clId="{2272674B-1398-4D7B-A422-D62DE36CC39E}" dt="2021-08-04T15:25:20.031" v="5127" actId="478"/>
          <ac:inkMkLst>
            <pc:docMk/>
            <pc:sldMk cId="76776785" sldId="777"/>
            <ac:inkMk id="6" creationId="{FE7F60FC-FDF1-48D0-8576-7C5B3A1C7EAB}"/>
          </ac:inkMkLst>
        </pc:inkChg>
        <pc:inkChg chg="add del">
          <ac:chgData name="VERHAEGHE Benoit" userId="3ef37b2c-be85-445d-8898-858e88ef5f98" providerId="ADAL" clId="{2272674B-1398-4D7B-A422-D62DE36CC39E}" dt="2021-08-04T15:25:19.582" v="5126" actId="478"/>
          <ac:inkMkLst>
            <pc:docMk/>
            <pc:sldMk cId="76776785" sldId="777"/>
            <ac:inkMk id="7" creationId="{B5C06F5B-8CCE-42FD-9B14-8FFC7404368B}"/>
          </ac:inkMkLst>
        </pc:inkChg>
        <pc:inkChg chg="add del">
          <ac:chgData name="VERHAEGHE Benoit" userId="3ef37b2c-be85-445d-8898-858e88ef5f98" providerId="ADAL" clId="{2272674B-1398-4D7B-A422-D62DE36CC39E}" dt="2021-08-04T15:25:18.903" v="5125" actId="478"/>
          <ac:inkMkLst>
            <pc:docMk/>
            <pc:sldMk cId="76776785" sldId="777"/>
            <ac:inkMk id="8" creationId="{7B0E56EB-2F7C-4A90-8EDB-9139ABD55687}"/>
          </ac:inkMkLst>
        </pc:inkChg>
        <pc:inkChg chg="add del">
          <ac:chgData name="VERHAEGHE Benoit" userId="3ef37b2c-be85-445d-8898-858e88ef5f98" providerId="ADAL" clId="{2272674B-1398-4D7B-A422-D62DE36CC39E}" dt="2021-08-04T15:25:21.395" v="5129" actId="478"/>
          <ac:inkMkLst>
            <pc:docMk/>
            <pc:sldMk cId="76776785" sldId="777"/>
            <ac:inkMk id="9" creationId="{A506884F-85E4-4CD9-8934-88B5473AC919}"/>
          </ac:inkMkLst>
        </pc:inkChg>
        <pc:inkChg chg="add del">
          <ac:chgData name="VERHAEGHE Benoit" userId="3ef37b2c-be85-445d-8898-858e88ef5f98" providerId="ADAL" clId="{2272674B-1398-4D7B-A422-D62DE36CC39E}" dt="2021-08-04T15:25:20.847" v="5128" actId="478"/>
          <ac:inkMkLst>
            <pc:docMk/>
            <pc:sldMk cId="76776785" sldId="777"/>
            <ac:inkMk id="10" creationId="{BEF8DF47-A0AB-49CC-BB39-5036EBEC0262}"/>
          </ac:inkMkLst>
        </pc:inkChg>
      </pc:sldChg>
      <pc:sldChg chg="addSp delSp modSp mod">
        <pc:chgData name="VERHAEGHE Benoit" userId="3ef37b2c-be85-445d-8898-858e88ef5f98" providerId="ADAL" clId="{2272674B-1398-4D7B-A422-D62DE36CC39E}" dt="2021-08-26T11:59:55.147" v="22332"/>
        <pc:sldMkLst>
          <pc:docMk/>
          <pc:sldMk cId="3317264101" sldId="778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317264101" sldId="778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317264101" sldId="778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5" creationId="{86065980-221F-4E3B-AB30-2FBCAC4E8C4D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5:57.877" v="3250" actId="478"/>
          <ac:spMkLst>
            <pc:docMk/>
            <pc:sldMk cId="3317264101" sldId="778"/>
            <ac:spMk id="12" creationId="{4FECFAA6-56C3-4D6B-9302-CE9CA315F422}"/>
          </ac:spMkLst>
        </pc:spChg>
        <pc:spChg chg="mod">
          <ac:chgData name="VERHAEGHE Benoit" userId="3ef37b2c-be85-445d-8898-858e88ef5f98" providerId="ADAL" clId="{2272674B-1398-4D7B-A422-D62DE36CC39E}" dt="2021-07-21T08:34:50.175" v="1876" actId="20577"/>
          <ac:spMkLst>
            <pc:docMk/>
            <pc:sldMk cId="3317264101" sldId="778"/>
            <ac:spMk id="16" creationId="{CFEAF00B-F610-46A7-B67E-FC68CC720FA0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0" creationId="{86E342A9-C309-4B2C-9AB6-69FCCA599592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1" creationId="{94F37965-B474-4CB6-9371-DA274FE784B2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2" creationId="{A77084D7-D9FE-4F30-8F7C-33B6236BF848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3" creationId="{DCBFA049-E0F1-4DF8-8B77-512B61B8F22A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5" creationId="{8CEB8EFB-A923-482A-A884-024FEB5D59C0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6" creationId="{540EE528-CB8F-4AEA-BE34-BC15106EB3A5}"/>
          </ac:spMkLst>
        </pc:spChg>
        <pc:spChg chg="add mod">
          <ac:chgData name="VERHAEGHE Benoit" userId="3ef37b2c-be85-445d-8898-858e88ef5f98" providerId="ADAL" clId="{2272674B-1398-4D7B-A422-D62DE36CC39E}" dt="2021-07-21T11:55:58.145" v="3251"/>
          <ac:spMkLst>
            <pc:docMk/>
            <pc:sldMk cId="3317264101" sldId="778"/>
            <ac:spMk id="29" creationId="{06808968-81C7-4E05-A203-FDD27E3807B4}"/>
          </ac:spMkLst>
        </pc:spChg>
        <pc:spChg chg="mod">
          <ac:chgData name="VERHAEGHE Benoit" userId="3ef37b2c-be85-445d-8898-858e88ef5f98" providerId="ADAL" clId="{2272674B-1398-4D7B-A422-D62DE36CC39E}" dt="2021-08-26T06:21:32.527" v="21202" actId="1076"/>
          <ac:spMkLst>
            <pc:docMk/>
            <pc:sldMk cId="3317264101" sldId="778"/>
            <ac:spMk id="30" creationId="{539979A2-C39C-4B0B-AF55-3EEB4D864152}"/>
          </ac:spMkLst>
        </pc:spChg>
        <pc:spChg chg="mod">
          <ac:chgData name="VERHAEGHE Benoit" userId="3ef37b2c-be85-445d-8898-858e88ef5f98" providerId="ADAL" clId="{2272674B-1398-4D7B-A422-D62DE36CC39E}" dt="2021-08-26T06:21:30.295" v="21201" actId="1076"/>
          <ac:spMkLst>
            <pc:docMk/>
            <pc:sldMk cId="3317264101" sldId="778"/>
            <ac:spMk id="31" creationId="{37E4F3FB-48B4-40BB-9826-772E72000EC8}"/>
          </ac:spMkLst>
        </pc:spChg>
        <pc:spChg chg="mod">
          <ac:chgData name="VERHAEGHE Benoit" userId="3ef37b2c-be85-445d-8898-858e88ef5f98" providerId="ADAL" clId="{2272674B-1398-4D7B-A422-D62DE36CC39E}" dt="2021-08-26T06:21:27.679" v="21200" actId="1076"/>
          <ac:spMkLst>
            <pc:docMk/>
            <pc:sldMk cId="3317264101" sldId="778"/>
            <ac:spMk id="32" creationId="{64F05295-F204-4339-A107-2C0D97D77CD4}"/>
          </ac:spMkLst>
        </pc:spChg>
        <pc:spChg chg="mod">
          <ac:chgData name="VERHAEGHE Benoit" userId="3ef37b2c-be85-445d-8898-858e88ef5f98" providerId="ADAL" clId="{2272674B-1398-4D7B-A422-D62DE36CC39E}" dt="2021-08-05T09:22:28.535" v="5705"/>
          <ac:spMkLst>
            <pc:docMk/>
            <pc:sldMk cId="3317264101" sldId="778"/>
            <ac:spMk id="33" creationId="{B2B30C2E-74C0-44A0-8E8A-D14BFD1C31F1}"/>
          </ac:spMkLst>
        </pc:spChg>
        <pc:spChg chg="add del mod">
          <ac:chgData name="VERHAEGHE Benoit" userId="3ef37b2c-be85-445d-8898-858e88ef5f98" providerId="ADAL" clId="{2272674B-1398-4D7B-A422-D62DE36CC39E}" dt="2021-08-26T11:59:54.891" v="22331" actId="478"/>
          <ac:spMkLst>
            <pc:docMk/>
            <pc:sldMk cId="3317264101" sldId="778"/>
            <ac:spMk id="35" creationId="{08AD014F-72FB-41E3-878D-10ADF6D27790}"/>
          </ac:spMkLst>
        </pc:spChg>
        <pc:spChg chg="add mod">
          <ac:chgData name="VERHAEGHE Benoit" userId="3ef37b2c-be85-445d-8898-858e88ef5f98" providerId="ADAL" clId="{2272674B-1398-4D7B-A422-D62DE36CC39E}" dt="2021-08-26T11:59:55.147" v="22332"/>
          <ac:spMkLst>
            <pc:docMk/>
            <pc:sldMk cId="3317264101" sldId="778"/>
            <ac:spMk id="36" creationId="{6A391D01-F58A-4C57-A932-5B801610E350}"/>
          </ac:spMkLst>
        </pc:spChg>
        <pc:grpChg chg="add mod">
          <ac:chgData name="VERHAEGHE Benoit" userId="3ef37b2c-be85-445d-8898-858e88ef5f98" providerId="ADAL" clId="{2272674B-1398-4D7B-A422-D62DE36CC39E}" dt="2021-08-05T09:22:28.535" v="5705"/>
          <ac:grpSpMkLst>
            <pc:docMk/>
            <pc:sldMk cId="3317264101" sldId="778"/>
            <ac:grpSpMk id="19" creationId="{3FFBD863-E1F6-4FCA-B18E-F7AB4A644FA1}"/>
          </ac:grpSpMkLst>
        </pc:grpChg>
        <pc:picChg chg="mod">
          <ac:chgData name="VERHAEGHE Benoit" userId="3ef37b2c-be85-445d-8898-858e88ef5f98" providerId="ADAL" clId="{2272674B-1398-4D7B-A422-D62DE36CC39E}" dt="2021-08-05T09:22:28.535" v="5705"/>
          <ac:picMkLst>
            <pc:docMk/>
            <pc:sldMk cId="3317264101" sldId="778"/>
            <ac:picMk id="34" creationId="{3A459363-85E8-469A-BE43-C374143AEABF}"/>
          </ac:picMkLst>
        </pc:picChg>
        <pc:cxnChg chg="mod">
          <ac:chgData name="VERHAEGHE Benoit" userId="3ef37b2c-be85-445d-8898-858e88ef5f98" providerId="ADAL" clId="{2272674B-1398-4D7B-A422-D62DE36CC39E}" dt="2021-08-26T06:21:36.859" v="21203" actId="14100"/>
          <ac:cxnSpMkLst>
            <pc:docMk/>
            <pc:sldMk cId="3317264101" sldId="778"/>
            <ac:cxnSpMk id="24" creationId="{80F4A5E8-F0E9-4169-8577-A90E69ACAFCF}"/>
          </ac:cxnSpMkLst>
        </pc:cxnChg>
        <pc:cxnChg chg="mod">
          <ac:chgData name="VERHAEGHE Benoit" userId="3ef37b2c-be85-445d-8898-858e88ef5f98" providerId="ADAL" clId="{2272674B-1398-4D7B-A422-D62DE36CC39E}" dt="2021-08-26T06:21:40.512" v="21204" actId="14100"/>
          <ac:cxnSpMkLst>
            <pc:docMk/>
            <pc:sldMk cId="3317264101" sldId="778"/>
            <ac:cxnSpMk id="27" creationId="{DC1F01F2-8DDE-46DF-9413-4D0E2CD5EFF3}"/>
          </ac:cxnSpMkLst>
        </pc:cxnChg>
        <pc:cxnChg chg="mod">
          <ac:chgData name="VERHAEGHE Benoit" userId="3ef37b2c-be85-445d-8898-858e88ef5f98" providerId="ADAL" clId="{2272674B-1398-4D7B-A422-D62DE36CC39E}" dt="2021-08-26T06:21:32.527" v="21202" actId="1076"/>
          <ac:cxnSpMkLst>
            <pc:docMk/>
            <pc:sldMk cId="3317264101" sldId="778"/>
            <ac:cxnSpMk id="28" creationId="{4857730D-1256-41F0-9BB2-523365DF1C14}"/>
          </ac:cxnSpMkLst>
        </pc:cxnChg>
      </pc:sldChg>
      <pc:sldChg chg="addSp delSp modSp mod">
        <pc:chgData name="VERHAEGHE Benoit" userId="3ef37b2c-be85-445d-8898-858e88ef5f98" providerId="ADAL" clId="{2272674B-1398-4D7B-A422-D62DE36CC39E}" dt="2021-08-26T11:59:48.880" v="22330"/>
        <pc:sldMkLst>
          <pc:docMk/>
          <pc:sldMk cId="940617617" sldId="779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940617617" sldId="779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940617617" sldId="779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5" creationId="{86065980-221F-4E3B-AB30-2FBCAC4E8C4D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6:01.185" v="3252" actId="478"/>
          <ac:spMkLst>
            <pc:docMk/>
            <pc:sldMk cId="940617617" sldId="779"/>
            <ac:spMk id="12" creationId="{4FECFAA6-56C3-4D6B-9302-CE9CA315F422}"/>
          </ac:spMkLst>
        </pc:spChg>
        <pc:spChg chg="mod">
          <ac:chgData name="VERHAEGHE Benoit" userId="3ef37b2c-be85-445d-8898-858e88ef5f98" providerId="ADAL" clId="{2272674B-1398-4D7B-A422-D62DE36CC39E}" dt="2021-07-21T08:34:48.936" v="1875" actId="20577"/>
          <ac:spMkLst>
            <pc:docMk/>
            <pc:sldMk cId="940617617" sldId="779"/>
            <ac:spMk id="16" creationId="{CFEAF00B-F610-46A7-B67E-FC68CC720FA0}"/>
          </ac:spMkLst>
        </pc:spChg>
        <pc:spChg chg="mod">
          <ac:chgData name="VERHAEGHE Benoit" userId="3ef37b2c-be85-445d-8898-858e88ef5f98" providerId="ADAL" clId="{2272674B-1398-4D7B-A422-D62DE36CC39E}" dt="2021-08-17T09:15:13.556" v="16580" actId="14100"/>
          <ac:spMkLst>
            <pc:docMk/>
            <pc:sldMk cId="940617617" sldId="779"/>
            <ac:spMk id="18" creationId="{100F7B54-D050-4BBC-9509-E37E1D71DA64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19" creationId="{391492C7-0ABC-46CF-BE1D-48EA175A8F1F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20" creationId="{FDD02D67-595C-466D-A053-7B26B8118059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21" creationId="{59D0C529-2565-43EC-8E90-FC4A466A08B4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22" creationId="{D1EDE767-5E82-43DE-ABE4-4D301B723932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23" creationId="{390ABCCC-3598-46F3-95F3-C7448EE7100D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24" creationId="{DD2DC04F-3B2F-4ADA-8470-45E9B72C8356}"/>
          </ac:spMkLst>
        </pc:spChg>
        <pc:spChg chg="add mod">
          <ac:chgData name="VERHAEGHE Benoit" userId="3ef37b2c-be85-445d-8898-858e88ef5f98" providerId="ADAL" clId="{2272674B-1398-4D7B-A422-D62DE36CC39E}" dt="2021-07-21T11:56:01.402" v="3253"/>
          <ac:spMkLst>
            <pc:docMk/>
            <pc:sldMk cId="940617617" sldId="779"/>
            <ac:spMk id="25" creationId="{07911CB0-B99E-4816-B32E-A7371D392156}"/>
          </ac:spMkLst>
        </pc:spChg>
        <pc:spChg chg="mod">
          <ac:chgData name="VERHAEGHE Benoit" userId="3ef37b2c-be85-445d-8898-858e88ef5f98" providerId="ADAL" clId="{2272674B-1398-4D7B-A422-D62DE36CC39E}" dt="2021-08-05T09:22:32.568" v="5707"/>
          <ac:spMkLst>
            <pc:docMk/>
            <pc:sldMk cId="940617617" sldId="779"/>
            <ac:spMk id="27" creationId="{84FBD92B-D251-4DAD-9084-B9705C702CF5}"/>
          </ac:spMkLst>
        </pc:spChg>
        <pc:spChg chg="add del mod">
          <ac:chgData name="VERHAEGHE Benoit" userId="3ef37b2c-be85-445d-8898-858e88ef5f98" providerId="ADAL" clId="{2272674B-1398-4D7B-A422-D62DE36CC39E}" dt="2021-08-26T11:59:48.691" v="22329" actId="478"/>
          <ac:spMkLst>
            <pc:docMk/>
            <pc:sldMk cId="940617617" sldId="779"/>
            <ac:spMk id="29" creationId="{2E0AF2B7-73CA-4D8C-A396-BC6FD8AF3024}"/>
          </ac:spMkLst>
        </pc:spChg>
        <pc:spChg chg="add del mod">
          <ac:chgData name="VERHAEGHE Benoit" userId="3ef37b2c-be85-445d-8898-858e88ef5f98" providerId="ADAL" clId="{2272674B-1398-4D7B-A422-D62DE36CC39E}" dt="2021-08-23T14:04:14.598" v="17587"/>
          <ac:spMkLst>
            <pc:docMk/>
            <pc:sldMk cId="940617617" sldId="779"/>
            <ac:spMk id="30" creationId="{1564CB56-8E07-4C3C-A03A-C0A852B57E62}"/>
          </ac:spMkLst>
        </pc:spChg>
        <pc:spChg chg="add mod">
          <ac:chgData name="VERHAEGHE Benoit" userId="3ef37b2c-be85-445d-8898-858e88ef5f98" providerId="ADAL" clId="{2272674B-1398-4D7B-A422-D62DE36CC39E}" dt="2021-08-26T11:59:48.880" v="22330"/>
          <ac:spMkLst>
            <pc:docMk/>
            <pc:sldMk cId="940617617" sldId="779"/>
            <ac:spMk id="30" creationId="{44B83353-A69D-4E85-8EA4-1E8FBE45AFA6}"/>
          </ac:spMkLst>
        </pc:spChg>
        <pc:spChg chg="mod">
          <ac:chgData name="VERHAEGHE Benoit" userId="3ef37b2c-be85-445d-8898-858e88ef5f98" providerId="ADAL" clId="{2272674B-1398-4D7B-A422-D62DE36CC39E}" dt="2021-08-17T07:02:05.891" v="15656"/>
          <ac:spMkLst>
            <pc:docMk/>
            <pc:sldMk cId="940617617" sldId="779"/>
            <ac:spMk id="30" creationId="{8CDE1EC4-579B-4721-9F3E-41A2F052F3A4}"/>
          </ac:spMkLst>
        </pc:spChg>
        <pc:grpChg chg="add del mod">
          <ac:chgData name="VERHAEGHE Benoit" userId="3ef37b2c-be85-445d-8898-858e88ef5f98" providerId="ADAL" clId="{2272674B-1398-4D7B-A422-D62DE36CC39E}" dt="2021-08-17T07:02:08.367" v="15658" actId="478"/>
          <ac:grpSpMkLst>
            <pc:docMk/>
            <pc:sldMk cId="940617617" sldId="779"/>
            <ac:grpSpMk id="26" creationId="{BE40FD56-C3B1-40BC-ABC5-961F2A39148A}"/>
          </ac:grpSpMkLst>
        </pc:grpChg>
        <pc:grpChg chg="add del mod">
          <ac:chgData name="VERHAEGHE Benoit" userId="3ef37b2c-be85-445d-8898-858e88ef5f98" providerId="ADAL" clId="{2272674B-1398-4D7B-A422-D62DE36CC39E}" dt="2021-08-17T07:02:08.166" v="15657"/>
          <ac:grpSpMkLst>
            <pc:docMk/>
            <pc:sldMk cId="940617617" sldId="779"/>
            <ac:grpSpMk id="29" creationId="{11571296-0DF0-4E8D-969A-7BB697DF303B}"/>
          </ac:grpSpMkLst>
        </pc:grpChg>
        <pc:picChg chg="mod">
          <ac:chgData name="VERHAEGHE Benoit" userId="3ef37b2c-be85-445d-8898-858e88ef5f98" providerId="ADAL" clId="{2272674B-1398-4D7B-A422-D62DE36CC39E}" dt="2021-08-05T09:22:32.568" v="5707"/>
          <ac:picMkLst>
            <pc:docMk/>
            <pc:sldMk cId="940617617" sldId="779"/>
            <ac:picMk id="28" creationId="{D89F369C-80E6-418A-9FBB-255F5DF38019}"/>
          </ac:picMkLst>
        </pc:picChg>
        <pc:picChg chg="mod">
          <ac:chgData name="VERHAEGHE Benoit" userId="3ef37b2c-be85-445d-8898-858e88ef5f98" providerId="ADAL" clId="{2272674B-1398-4D7B-A422-D62DE36CC39E}" dt="2021-08-17T07:02:05.891" v="15656"/>
          <ac:picMkLst>
            <pc:docMk/>
            <pc:sldMk cId="940617617" sldId="779"/>
            <ac:picMk id="31" creationId="{BE9039DB-EFB1-4B37-A6B9-843389C0EB8D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31T06:31:07.608" v="23406" actId="166"/>
        <pc:sldMkLst>
          <pc:docMk/>
          <pc:sldMk cId="2075960425" sldId="780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075960425" sldId="780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075960425" sldId="780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5" creationId="{86065980-221F-4E3B-AB30-2FBCAC4E8C4D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6:03.798" v="3254" actId="478"/>
          <ac:spMkLst>
            <pc:docMk/>
            <pc:sldMk cId="2075960425" sldId="780"/>
            <ac:spMk id="12" creationId="{4FECFAA6-56C3-4D6B-9302-CE9CA315F422}"/>
          </ac:spMkLst>
        </pc:spChg>
        <pc:spChg chg="mod">
          <ac:chgData name="VERHAEGHE Benoit" userId="3ef37b2c-be85-445d-8898-858e88ef5f98" providerId="ADAL" clId="{2272674B-1398-4D7B-A422-D62DE36CC39E}" dt="2021-07-21T08:34:46.901" v="1874" actId="20577"/>
          <ac:spMkLst>
            <pc:docMk/>
            <pc:sldMk cId="2075960425" sldId="780"/>
            <ac:spMk id="16" creationId="{CFEAF00B-F610-46A7-B67E-FC68CC720FA0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18" creationId="{44D5F65B-5C7E-45DE-A698-BC87B33719CC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19" creationId="{67556656-09DC-4D3C-A1E9-3406FE1F3C05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20" creationId="{009CB434-F4A9-4652-8FAC-4E0035BFC21F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21" creationId="{D77F46E8-1B62-4A79-B1A2-1F86FCCD103B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22" creationId="{DB56B879-25A6-48E0-94D9-2EAA99B369E9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23" creationId="{6323A835-A59D-4EAE-B7F2-65288E5B1852}"/>
          </ac:spMkLst>
        </pc:spChg>
        <pc:spChg chg="add mod">
          <ac:chgData name="VERHAEGHE Benoit" userId="3ef37b2c-be85-445d-8898-858e88ef5f98" providerId="ADAL" clId="{2272674B-1398-4D7B-A422-D62DE36CC39E}" dt="2021-07-21T11:56:04.089" v="3255"/>
          <ac:spMkLst>
            <pc:docMk/>
            <pc:sldMk cId="2075960425" sldId="780"/>
            <ac:spMk id="24" creationId="{2156DC33-3ECB-426F-8585-A64998669374}"/>
          </ac:spMkLst>
        </pc:spChg>
        <pc:spChg chg="mod">
          <ac:chgData name="VERHAEGHE Benoit" userId="3ef37b2c-be85-445d-8898-858e88ef5f98" providerId="ADAL" clId="{2272674B-1398-4D7B-A422-D62DE36CC39E}" dt="2021-08-05T09:22:33.695" v="5708"/>
          <ac:spMkLst>
            <pc:docMk/>
            <pc:sldMk cId="2075960425" sldId="780"/>
            <ac:spMk id="26" creationId="{AA08885D-101C-49AD-8FD8-10C4C11F1982}"/>
          </ac:spMkLst>
        </pc:spChg>
        <pc:spChg chg="add del mod">
          <ac:chgData name="VERHAEGHE Benoit" userId="3ef37b2c-be85-445d-8898-858e88ef5f98" providerId="ADAL" clId="{2272674B-1398-4D7B-A422-D62DE36CC39E}" dt="2021-08-26T11:59:45.419" v="22327" actId="478"/>
          <ac:spMkLst>
            <pc:docMk/>
            <pc:sldMk cId="2075960425" sldId="780"/>
            <ac:spMk id="28" creationId="{5A1FD2E8-3941-451B-B6C3-6BC83B8C8D4C}"/>
          </ac:spMkLst>
        </pc:spChg>
        <pc:spChg chg="add mod">
          <ac:chgData name="VERHAEGHE Benoit" userId="3ef37b2c-be85-445d-8898-858e88ef5f98" providerId="ADAL" clId="{2272674B-1398-4D7B-A422-D62DE36CC39E}" dt="2021-08-26T11:59:45.625" v="22328"/>
          <ac:spMkLst>
            <pc:docMk/>
            <pc:sldMk cId="2075960425" sldId="780"/>
            <ac:spMk id="29" creationId="{1DD87CF6-A6A4-4FCE-BF4C-A0D1A734025C}"/>
          </ac:spMkLst>
        </pc:spChg>
        <pc:spChg chg="mod">
          <ac:chgData name="VERHAEGHE Benoit" userId="3ef37b2c-be85-445d-8898-858e88ef5f98" providerId="ADAL" clId="{2272674B-1398-4D7B-A422-D62DE36CC39E}" dt="2021-08-17T07:02:02.860" v="15654"/>
          <ac:spMkLst>
            <pc:docMk/>
            <pc:sldMk cId="2075960425" sldId="780"/>
            <ac:spMk id="29" creationId="{B8EB0BBA-27C7-4AD1-943F-B611B43FB363}"/>
          </ac:spMkLst>
        </pc:spChg>
        <pc:grpChg chg="add del mod">
          <ac:chgData name="VERHAEGHE Benoit" userId="3ef37b2c-be85-445d-8898-858e88ef5f98" providerId="ADAL" clId="{2272674B-1398-4D7B-A422-D62DE36CC39E}" dt="2021-08-17T07:02:08.747" v="15660" actId="478"/>
          <ac:grpSpMkLst>
            <pc:docMk/>
            <pc:sldMk cId="2075960425" sldId="780"/>
            <ac:grpSpMk id="25" creationId="{E97A8487-D032-4C36-9F34-41B5D115C18D}"/>
          </ac:grpSpMkLst>
        </pc:grpChg>
        <pc:grpChg chg="add del mod">
          <ac:chgData name="VERHAEGHE Benoit" userId="3ef37b2c-be85-445d-8898-858e88ef5f98" providerId="ADAL" clId="{2272674B-1398-4D7B-A422-D62DE36CC39E}" dt="2021-08-17T07:02:08.551" v="15659"/>
          <ac:grpSpMkLst>
            <pc:docMk/>
            <pc:sldMk cId="2075960425" sldId="780"/>
            <ac:grpSpMk id="28" creationId="{4EFD1A19-672C-47AA-AF56-B8FA317B8BBE}"/>
          </ac:grpSpMkLst>
        </pc:grpChg>
        <pc:picChg chg="ord">
          <ac:chgData name="VERHAEGHE Benoit" userId="3ef37b2c-be85-445d-8898-858e88ef5f98" providerId="ADAL" clId="{2272674B-1398-4D7B-A422-D62DE36CC39E}" dt="2021-08-31T06:31:07.608" v="23406" actId="166"/>
          <ac:picMkLst>
            <pc:docMk/>
            <pc:sldMk cId="2075960425" sldId="780"/>
            <ac:picMk id="17" creationId="{4AC95634-86BB-47C4-8D19-4F48ED7AE0C9}"/>
          </ac:picMkLst>
        </pc:picChg>
        <pc:picChg chg="mod">
          <ac:chgData name="VERHAEGHE Benoit" userId="3ef37b2c-be85-445d-8898-858e88ef5f98" providerId="ADAL" clId="{2272674B-1398-4D7B-A422-D62DE36CC39E}" dt="2021-08-05T09:22:33.695" v="5708"/>
          <ac:picMkLst>
            <pc:docMk/>
            <pc:sldMk cId="2075960425" sldId="780"/>
            <ac:picMk id="27" creationId="{204DA565-8F05-4730-AD8A-6716E49DE908}"/>
          </ac:picMkLst>
        </pc:picChg>
        <pc:picChg chg="mod">
          <ac:chgData name="VERHAEGHE Benoit" userId="3ef37b2c-be85-445d-8898-858e88ef5f98" providerId="ADAL" clId="{2272674B-1398-4D7B-A422-D62DE36CC39E}" dt="2021-08-17T07:02:02.860" v="15654"/>
          <ac:picMkLst>
            <pc:docMk/>
            <pc:sldMk cId="2075960425" sldId="780"/>
            <ac:picMk id="30" creationId="{36E1DECA-7A1A-4D0C-8988-9B27286C30DF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26T11:59:39.394" v="22326" actId="14100"/>
        <pc:sldMkLst>
          <pc:docMk/>
          <pc:sldMk cId="3220590944" sldId="781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220590944" sldId="781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220590944" sldId="781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5" creationId="{86065980-221F-4E3B-AB30-2FBCAC4E8C4D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6:07.045" v="3256" actId="478"/>
          <ac:spMkLst>
            <pc:docMk/>
            <pc:sldMk cId="3220590944" sldId="781"/>
            <ac:spMk id="12" creationId="{4FECFAA6-56C3-4D6B-9302-CE9CA315F422}"/>
          </ac:spMkLst>
        </pc:spChg>
        <pc:spChg chg="mod">
          <ac:chgData name="VERHAEGHE Benoit" userId="3ef37b2c-be85-445d-8898-858e88ef5f98" providerId="ADAL" clId="{2272674B-1398-4D7B-A422-D62DE36CC39E}" dt="2021-08-05T09:22:35.008" v="5709"/>
          <ac:spMkLst>
            <pc:docMk/>
            <pc:sldMk cId="3220590944" sldId="781"/>
            <ac:spMk id="14" creationId="{A17BD6C8-20CF-4098-AFFE-AEEE676A6189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14" creationId="{EDB11B64-A928-4D59-959D-C987DE2359D6}"/>
          </ac:spMkLst>
        </pc:spChg>
        <pc:spChg chg="mod">
          <ac:chgData name="VERHAEGHE Benoit" userId="3ef37b2c-be85-445d-8898-858e88ef5f98" providerId="ADAL" clId="{2272674B-1398-4D7B-A422-D62DE36CC39E}" dt="2021-07-21T08:34:35.672" v="1873" actId="20577"/>
          <ac:spMkLst>
            <pc:docMk/>
            <pc:sldMk cId="3220590944" sldId="781"/>
            <ac:spMk id="16" creationId="{CFEAF00B-F610-46A7-B67E-FC68CC720FA0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17" creationId="{D69266EF-2293-435E-85B7-09BF5A8CE82E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18" creationId="{D7757409-F27E-4376-9703-D05710C4AF61}"/>
          </ac:spMkLst>
        </pc:spChg>
        <pc:spChg chg="add mod">
          <ac:chgData name="VERHAEGHE Benoit" userId="3ef37b2c-be85-445d-8898-858e88ef5f98" providerId="ADAL" clId="{2272674B-1398-4D7B-A422-D62DE36CC39E}" dt="2021-08-26T11:59:39.394" v="22326" actId="14100"/>
          <ac:spMkLst>
            <pc:docMk/>
            <pc:sldMk cId="3220590944" sldId="781"/>
            <ac:spMk id="18" creationId="{E3E15F3E-3F3B-457E-84A4-A86498BDF105}"/>
          </ac:spMkLst>
        </pc:spChg>
        <pc:spChg chg="mod">
          <ac:chgData name="VERHAEGHE Benoit" userId="3ef37b2c-be85-445d-8898-858e88ef5f98" providerId="ADAL" clId="{2272674B-1398-4D7B-A422-D62DE36CC39E}" dt="2021-08-17T07:01:59.611" v="15652"/>
          <ac:spMkLst>
            <pc:docMk/>
            <pc:sldMk cId="3220590944" sldId="781"/>
            <ac:spMk id="19" creationId="{3BCEFCEC-121B-4EED-B389-C2BEB4426D80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19" creationId="{94CAACB1-B18C-4B46-A224-430ABD299221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20" creationId="{3AF8B647-8C7E-4E64-BEA7-8454D5B55FE6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21" creationId="{D561CF73-95F4-44CC-85AD-FF53D2DAEE67}"/>
          </ac:spMkLst>
        </pc:spChg>
        <pc:spChg chg="add del mod">
          <ac:chgData name="VERHAEGHE Benoit" userId="3ef37b2c-be85-445d-8898-858e88ef5f98" providerId="ADAL" clId="{2272674B-1398-4D7B-A422-D62DE36CC39E}" dt="2021-07-21T11:56:10.493" v="3258"/>
          <ac:spMkLst>
            <pc:docMk/>
            <pc:sldMk cId="3220590944" sldId="781"/>
            <ac:spMk id="22" creationId="{0BC04E00-0216-4393-B05A-B22A48B15707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3" creationId="{F6EFCC2B-702F-4066-95B3-25D25EC308C2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4" creationId="{A86404BA-9DBD-4F00-BAAA-D964DAFB0D57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5" creationId="{72D3D3A2-A82D-40AE-B3A8-F4EA0A32EF3E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6" creationId="{36C66EA7-A19B-4727-8BFE-CFA4F27663E2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7" creationId="{CF7639DE-76E1-4065-BFA6-4A1AC663E10D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8" creationId="{E3E6B8BE-CAED-4873-B9B0-30135F2C1EDA}"/>
          </ac:spMkLst>
        </pc:spChg>
        <pc:spChg chg="add mod">
          <ac:chgData name="VERHAEGHE Benoit" userId="3ef37b2c-be85-445d-8898-858e88ef5f98" providerId="ADAL" clId="{2272674B-1398-4D7B-A422-D62DE36CC39E}" dt="2021-07-21T11:56:12.036" v="3259"/>
          <ac:spMkLst>
            <pc:docMk/>
            <pc:sldMk cId="3220590944" sldId="781"/>
            <ac:spMk id="29" creationId="{54E9C295-8410-410E-824C-F20D48019286}"/>
          </ac:spMkLst>
        </pc:spChg>
        <pc:grpChg chg="add del mod">
          <ac:chgData name="VERHAEGHE Benoit" userId="3ef37b2c-be85-445d-8898-858e88ef5f98" providerId="ADAL" clId="{2272674B-1398-4D7B-A422-D62DE36CC39E}" dt="2021-08-17T07:02:09.247" v="15662" actId="478"/>
          <ac:grpSpMkLst>
            <pc:docMk/>
            <pc:sldMk cId="3220590944" sldId="781"/>
            <ac:grpSpMk id="13" creationId="{F5C45030-9B4B-4092-84C1-9E11BF7B592F}"/>
          </ac:grpSpMkLst>
        </pc:grpChg>
        <pc:grpChg chg="add del mod">
          <ac:chgData name="VERHAEGHE Benoit" userId="3ef37b2c-be85-445d-8898-858e88ef5f98" providerId="ADAL" clId="{2272674B-1398-4D7B-A422-D62DE36CC39E}" dt="2021-08-17T07:02:08.970" v="15661"/>
          <ac:grpSpMkLst>
            <pc:docMk/>
            <pc:sldMk cId="3220590944" sldId="781"/>
            <ac:grpSpMk id="18" creationId="{24C0EEE1-3485-482D-B52D-C8E905A4D6F0}"/>
          </ac:grpSpMkLst>
        </pc:grpChg>
        <pc:picChg chg="mod">
          <ac:chgData name="VERHAEGHE Benoit" userId="3ef37b2c-be85-445d-8898-858e88ef5f98" providerId="ADAL" clId="{2272674B-1398-4D7B-A422-D62DE36CC39E}" dt="2021-08-05T09:22:35.008" v="5709"/>
          <ac:picMkLst>
            <pc:docMk/>
            <pc:sldMk cId="3220590944" sldId="781"/>
            <ac:picMk id="17" creationId="{2DE7129A-7184-4487-9E6D-BF4851A7CDA4}"/>
          </ac:picMkLst>
        </pc:picChg>
        <pc:picChg chg="mod">
          <ac:chgData name="VERHAEGHE Benoit" userId="3ef37b2c-be85-445d-8898-858e88ef5f98" providerId="ADAL" clId="{2272674B-1398-4D7B-A422-D62DE36CC39E}" dt="2021-08-17T07:01:59.611" v="15652"/>
          <ac:picMkLst>
            <pc:docMk/>
            <pc:sldMk cId="3220590944" sldId="781"/>
            <ac:picMk id="20" creationId="{2BF02D1F-D22D-4059-B9A9-FA52EEF68CB2}"/>
          </ac:picMkLst>
        </pc:picChg>
      </pc:sldChg>
      <pc:sldChg chg="addSp delSp modSp del mod modClrScheme modShow addCm modCm chgLayout modNotesTx">
        <pc:chgData name="VERHAEGHE Benoit" userId="3ef37b2c-be85-445d-8898-858e88ef5f98" providerId="ADAL" clId="{2272674B-1398-4D7B-A422-D62DE36CC39E}" dt="2021-08-16T09:44:21.784" v="12755" actId="47"/>
        <pc:sldMkLst>
          <pc:docMk/>
          <pc:sldMk cId="2417380941" sldId="782"/>
        </pc:sldMkLst>
        <pc:spChg chg="mod ord">
          <ac:chgData name="VERHAEGHE Benoit" userId="3ef37b2c-be85-445d-8898-858e88ef5f98" providerId="ADAL" clId="{2272674B-1398-4D7B-A422-D62DE36CC39E}" dt="2021-07-20T09:15:07.750" v="1664" actId="700"/>
          <ac:spMkLst>
            <pc:docMk/>
            <pc:sldMk cId="2417380941" sldId="782"/>
            <ac:spMk id="4" creationId="{1F6B3015-2A87-419E-99A3-7DF2CE8D93E3}"/>
          </ac:spMkLst>
        </pc:spChg>
        <pc:spChg chg="mod ord">
          <ac:chgData name="VERHAEGHE Benoit" userId="3ef37b2c-be85-445d-8898-858e88ef5f98" providerId="ADAL" clId="{2272674B-1398-4D7B-A422-D62DE36CC39E}" dt="2021-07-20T09:15:07.750" v="1664" actId="700"/>
          <ac:spMkLst>
            <pc:docMk/>
            <pc:sldMk cId="2417380941" sldId="782"/>
            <ac:spMk id="5" creationId="{3C0AD485-EB24-4D7A-934C-D8546263B7DB}"/>
          </ac:spMkLst>
        </pc:spChg>
        <pc:spChg chg="mod">
          <ac:chgData name="VERHAEGHE Benoit" userId="3ef37b2c-be85-445d-8898-858e88ef5f98" providerId="ADAL" clId="{2272674B-1398-4D7B-A422-D62DE36CC39E}" dt="2021-08-06T09:24:09.873" v="6634"/>
          <ac:spMkLst>
            <pc:docMk/>
            <pc:sldMk cId="2417380941" sldId="782"/>
            <ac:spMk id="8" creationId="{94EF6ED9-96CE-43BB-835E-5DF6ADAFBC21}"/>
          </ac:spMkLst>
        </pc:spChg>
        <pc:spChg chg="mod topLvl">
          <ac:chgData name="VERHAEGHE Benoit" userId="3ef37b2c-be85-445d-8898-858e88ef5f98" providerId="ADAL" clId="{2272674B-1398-4D7B-A422-D62DE36CC39E}" dt="2021-08-06T09:39:03.284" v="6931" actId="208"/>
          <ac:spMkLst>
            <pc:docMk/>
            <pc:sldMk cId="2417380941" sldId="782"/>
            <ac:spMk id="12" creationId="{A537A26C-220C-4C0D-ABA2-0C109F102A0E}"/>
          </ac:spMkLst>
        </pc:spChg>
        <pc:grpChg chg="add mod">
          <ac:chgData name="VERHAEGHE Benoit" userId="3ef37b2c-be85-445d-8898-858e88ef5f98" providerId="ADAL" clId="{2272674B-1398-4D7B-A422-D62DE36CC39E}" dt="2021-08-06T09:24:09.873" v="6634"/>
          <ac:grpSpMkLst>
            <pc:docMk/>
            <pc:sldMk cId="2417380941" sldId="782"/>
            <ac:grpSpMk id="6" creationId="{7A99A3FF-EDEA-44BD-AAB6-0187A5E16DE0}"/>
          </ac:grpSpMkLst>
        </pc:grpChg>
        <pc:grpChg chg="add del">
          <ac:chgData name="VERHAEGHE Benoit" userId="3ef37b2c-be85-445d-8898-858e88ef5f98" providerId="ADAL" clId="{2272674B-1398-4D7B-A422-D62DE36CC39E}" dt="2021-08-04T14:25:45.370" v="5086" actId="478"/>
          <ac:grpSpMkLst>
            <pc:docMk/>
            <pc:sldMk cId="2417380941" sldId="782"/>
            <ac:grpSpMk id="13" creationId="{7CAD1FE5-D28A-4890-825F-67017E55B138}"/>
          </ac:grpSpMkLst>
        </pc:grpChg>
        <pc:picChg chg="add del mod">
          <ac:chgData name="VERHAEGHE Benoit" userId="3ef37b2c-be85-445d-8898-858e88ef5f98" providerId="ADAL" clId="{2272674B-1398-4D7B-A422-D62DE36CC39E}" dt="2021-08-06T09:38:52.972" v="6930" actId="478"/>
          <ac:picMkLst>
            <pc:docMk/>
            <pc:sldMk cId="2417380941" sldId="782"/>
            <ac:picMk id="3" creationId="{B7A03F6F-A45A-40BA-AB21-C71E85B72345}"/>
          </ac:picMkLst>
        </pc:picChg>
        <pc:picChg chg="add del mod ord">
          <ac:chgData name="VERHAEGHE Benoit" userId="3ef37b2c-be85-445d-8898-858e88ef5f98" providerId="ADAL" clId="{2272674B-1398-4D7B-A422-D62DE36CC39E}" dt="2021-08-09T08:14:31.808" v="8181" actId="478"/>
          <ac:picMkLst>
            <pc:docMk/>
            <pc:sldMk cId="2417380941" sldId="782"/>
            <ac:picMk id="7" creationId="{3F3A5A5D-093B-4C67-A829-7A3B4E08DC4B}"/>
          </ac:picMkLst>
        </pc:picChg>
        <pc:picChg chg="mod">
          <ac:chgData name="VERHAEGHE Benoit" userId="3ef37b2c-be85-445d-8898-858e88ef5f98" providerId="ADAL" clId="{2272674B-1398-4D7B-A422-D62DE36CC39E}" dt="2021-08-06T09:24:09.873" v="6634"/>
          <ac:picMkLst>
            <pc:docMk/>
            <pc:sldMk cId="2417380941" sldId="782"/>
            <ac:picMk id="9" creationId="{55F478AA-0629-408E-BFB8-32887D1C148C}"/>
          </ac:picMkLst>
        </pc:picChg>
        <pc:picChg chg="add mod ord">
          <ac:chgData name="VERHAEGHE Benoit" userId="3ef37b2c-be85-445d-8898-858e88ef5f98" providerId="ADAL" clId="{2272674B-1398-4D7B-A422-D62DE36CC39E}" dt="2021-08-09T08:14:48.622" v="8187" actId="1076"/>
          <ac:picMkLst>
            <pc:docMk/>
            <pc:sldMk cId="2417380941" sldId="782"/>
            <ac:picMk id="10" creationId="{7C425420-181E-4B65-A164-478C53012C91}"/>
          </ac:picMkLst>
        </pc:picChg>
        <pc:picChg chg="del topLvl">
          <ac:chgData name="VERHAEGHE Benoit" userId="3ef37b2c-be85-445d-8898-858e88ef5f98" providerId="ADAL" clId="{2272674B-1398-4D7B-A422-D62DE36CC39E}" dt="2021-08-04T14:25:45.370" v="5086" actId="478"/>
          <ac:picMkLst>
            <pc:docMk/>
            <pc:sldMk cId="2417380941" sldId="782"/>
            <ac:picMk id="11" creationId="{C8A4E21E-F2CB-485A-9426-DC0B033ABCCF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26T11:59:59.090" v="22334"/>
        <pc:sldMkLst>
          <pc:docMk/>
          <pc:sldMk cId="1887416504" sldId="783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887416504" sldId="783"/>
            <ac:spMk id="2" creationId="{169D82BA-480A-4434-BFBC-30D85BFB6BE7}"/>
          </ac:spMkLst>
        </pc:spChg>
        <pc:spChg chg="mod">
          <ac:chgData name="VERHAEGHE Benoit" userId="3ef37b2c-be85-445d-8898-858e88ef5f98" providerId="ADAL" clId="{2272674B-1398-4D7B-A422-D62DE36CC39E}" dt="2021-07-21T08:34:53.790" v="1879" actId="20577"/>
          <ac:spMkLst>
            <pc:docMk/>
            <pc:sldMk cId="1887416504" sldId="783"/>
            <ac:spMk id="3" creationId="{483CF464-D1E7-44DF-9F86-7A1EBD4263D2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887416504" sldId="783"/>
            <ac:spMk id="4" creationId="{5CFE551F-C380-4B3B-B319-70BA925A2503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5" creationId="{86065980-221F-4E3B-AB30-2FBCAC4E8C4D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6" creationId="{96976B87-2155-4601-B6F4-E979E4630312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7" creationId="{60935CC2-FD1D-4B4C-8EEA-2698669836E9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8" creationId="{31A4B6CE-BF25-4477-8530-AD37592DA9B3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9" creationId="{B0029426-C5D7-4422-ADA9-1E4FE86D769E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10" creationId="{FD247730-18B0-4B0E-95D6-BBAC084C1FC4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11" creationId="{037A2226-9D10-450D-A1F3-ADCDC5137CB4}"/>
          </ac:spMkLst>
        </pc:spChg>
        <pc:spChg chg="del">
          <ac:chgData name="VERHAEGHE Benoit" userId="3ef37b2c-be85-445d-8898-858e88ef5f98" providerId="ADAL" clId="{2272674B-1398-4D7B-A422-D62DE36CC39E}" dt="2021-07-21T11:55:52.373" v="3248" actId="478"/>
          <ac:spMkLst>
            <pc:docMk/>
            <pc:sldMk cId="1887416504" sldId="783"/>
            <ac:spMk id="12" creationId="{4FECFAA6-56C3-4D6B-9302-CE9CA315F422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16" creationId="{3301D111-DBA4-462A-96AF-37D313354468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17" creationId="{C02D7F57-D1C8-4353-8CA4-0D7B6EAF93CB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19" creationId="{74663F00-BCF5-4561-8D35-F4531EA53187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20" creationId="{2656B93B-1B4D-44FF-8DF8-6EBE2411C0BE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21" creationId="{96EFC618-6365-4241-AB7F-4197E3F7AAD6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22" creationId="{A6498299-D378-4EDD-8D9B-A142FF5C28D1}"/>
          </ac:spMkLst>
        </pc:spChg>
        <pc:spChg chg="add mod">
          <ac:chgData name="VERHAEGHE Benoit" userId="3ef37b2c-be85-445d-8898-858e88ef5f98" providerId="ADAL" clId="{2272674B-1398-4D7B-A422-D62DE36CC39E}" dt="2021-07-21T11:55:52.618" v="3249"/>
          <ac:spMkLst>
            <pc:docMk/>
            <pc:sldMk cId="1887416504" sldId="783"/>
            <ac:spMk id="23" creationId="{32A3540A-39C8-4D7D-A8D9-63489B50295F}"/>
          </ac:spMkLst>
        </pc:spChg>
        <pc:spChg chg="mod">
          <ac:chgData name="VERHAEGHE Benoit" userId="3ef37b2c-be85-445d-8898-858e88ef5f98" providerId="ADAL" clId="{2272674B-1398-4D7B-A422-D62DE36CC39E}" dt="2021-08-05T09:22:29.896" v="5706"/>
          <ac:spMkLst>
            <pc:docMk/>
            <pc:sldMk cId="1887416504" sldId="783"/>
            <ac:spMk id="24" creationId="{61260446-0C88-4F0B-AB4A-AD2718F7604B}"/>
          </ac:spMkLst>
        </pc:spChg>
        <pc:spChg chg="add del mod">
          <ac:chgData name="VERHAEGHE Benoit" userId="3ef37b2c-be85-445d-8898-858e88ef5f98" providerId="ADAL" clId="{2272674B-1398-4D7B-A422-D62DE36CC39E}" dt="2021-08-26T11:59:58.899" v="22333" actId="478"/>
          <ac:spMkLst>
            <pc:docMk/>
            <pc:sldMk cId="1887416504" sldId="783"/>
            <ac:spMk id="26" creationId="{B1DBD11A-B7ED-4C2F-9569-EA282991708D}"/>
          </ac:spMkLst>
        </pc:spChg>
        <pc:spChg chg="add mod">
          <ac:chgData name="VERHAEGHE Benoit" userId="3ef37b2c-be85-445d-8898-858e88ef5f98" providerId="ADAL" clId="{2272674B-1398-4D7B-A422-D62DE36CC39E}" dt="2021-08-26T11:59:59.090" v="22334"/>
          <ac:spMkLst>
            <pc:docMk/>
            <pc:sldMk cId="1887416504" sldId="783"/>
            <ac:spMk id="27" creationId="{13745E20-5A8B-4B3A-B1E6-A7D5F955A3C4}"/>
          </ac:spMkLst>
        </pc:spChg>
        <pc:grpChg chg="add mod">
          <ac:chgData name="VERHAEGHE Benoit" userId="3ef37b2c-be85-445d-8898-858e88ef5f98" providerId="ADAL" clId="{2272674B-1398-4D7B-A422-D62DE36CC39E}" dt="2021-08-05T09:22:29.896" v="5706"/>
          <ac:grpSpMkLst>
            <pc:docMk/>
            <pc:sldMk cId="1887416504" sldId="783"/>
            <ac:grpSpMk id="14" creationId="{C467C111-315F-42D3-B52D-4B4973075989}"/>
          </ac:grpSpMkLst>
        </pc:grpChg>
        <pc:picChg chg="mod">
          <ac:chgData name="VERHAEGHE Benoit" userId="3ef37b2c-be85-445d-8898-858e88ef5f98" providerId="ADAL" clId="{2272674B-1398-4D7B-A422-D62DE36CC39E}" dt="2021-08-05T09:22:29.896" v="5706"/>
          <ac:picMkLst>
            <pc:docMk/>
            <pc:sldMk cId="1887416504" sldId="783"/>
            <ac:picMk id="25" creationId="{6375CE5D-24ED-443B-809D-3E570D7B1937}"/>
          </ac:picMkLst>
        </pc:picChg>
      </pc:sldChg>
      <pc:sldChg chg="addSp delSp modSp mod delCm modNotesTx">
        <pc:chgData name="VERHAEGHE Benoit" userId="3ef37b2c-be85-445d-8898-858e88ef5f98" providerId="ADAL" clId="{2272674B-1398-4D7B-A422-D62DE36CC39E}" dt="2021-08-31T07:49:50.513" v="24461" actId="20577"/>
        <pc:sldMkLst>
          <pc:docMk/>
          <pc:sldMk cId="2386007669" sldId="784"/>
        </pc:sldMkLst>
        <pc:spChg chg="mod">
          <ac:chgData name="VERHAEGHE Benoit" userId="3ef37b2c-be85-445d-8898-858e88ef5f98" providerId="ADAL" clId="{2272674B-1398-4D7B-A422-D62DE36CC39E}" dt="2021-08-23T14:05:10.884" v="17597" actId="20577"/>
          <ac:spMkLst>
            <pc:docMk/>
            <pc:sldMk cId="2386007669" sldId="784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386007669" sldId="784"/>
            <ac:spMk id="4" creationId="{D1C133DE-2C5A-4B11-95FB-4E840A763B9E}"/>
          </ac:spMkLst>
        </pc:spChg>
        <pc:spChg chg="add del mod">
          <ac:chgData name="VERHAEGHE Benoit" userId="3ef37b2c-be85-445d-8898-858e88ef5f98" providerId="ADAL" clId="{2272674B-1398-4D7B-A422-D62DE36CC39E}" dt="2021-08-16T13:51:03.936" v="13841"/>
          <ac:spMkLst>
            <pc:docMk/>
            <pc:sldMk cId="2386007669" sldId="784"/>
            <ac:spMk id="5" creationId="{1B4F5BA5-CEA0-4334-B2E8-6B99714F3E5A}"/>
          </ac:spMkLst>
        </pc:spChg>
        <pc:spChg chg="add del mod">
          <ac:chgData name="VERHAEGHE Benoit" userId="3ef37b2c-be85-445d-8898-858e88ef5f98" providerId="ADAL" clId="{2272674B-1398-4D7B-A422-D62DE36CC39E}" dt="2021-08-04T15:52:58.826" v="5265" actId="478"/>
          <ac:spMkLst>
            <pc:docMk/>
            <pc:sldMk cId="2386007669" sldId="784"/>
            <ac:spMk id="5" creationId="{DAC02326-AA89-41AA-8EE1-ACA8A06B489F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25.973" v="3265" actId="478"/>
          <ac:spMkLst>
            <pc:docMk/>
            <pc:sldMk cId="2386007669" sldId="784"/>
            <ac:spMk id="20" creationId="{FFF2F178-5B92-40F3-B000-B3E880B07928}"/>
          </ac:spMkLst>
        </pc:spChg>
        <pc:spChg chg="mod">
          <ac:chgData name="VERHAEGHE Benoit" userId="3ef37b2c-be85-445d-8898-858e88ef5f98" providerId="ADAL" clId="{2272674B-1398-4D7B-A422-D62DE36CC39E}" dt="2021-07-21T11:32:39.484" v="3002" actId="408"/>
          <ac:spMkLst>
            <pc:docMk/>
            <pc:sldMk cId="2386007669" sldId="784"/>
            <ac:spMk id="22" creationId="{1139C6DF-B315-4173-963D-DA1F1956CB20}"/>
          </ac:spMkLst>
        </pc:spChg>
        <pc:spChg chg="mod">
          <ac:chgData name="VERHAEGHE Benoit" userId="3ef37b2c-be85-445d-8898-858e88ef5f98" providerId="ADAL" clId="{2272674B-1398-4D7B-A422-D62DE36CC39E}" dt="2021-08-04T15:52:58.223" v="5263" actId="1076"/>
          <ac:spMkLst>
            <pc:docMk/>
            <pc:sldMk cId="2386007669" sldId="784"/>
            <ac:spMk id="25" creationId="{45A2342A-D825-4B31-AFE0-A2FDAA2C36B3}"/>
          </ac:spMkLst>
        </pc:spChg>
        <pc:spChg chg="mod">
          <ac:chgData name="VERHAEGHE Benoit" userId="3ef37b2c-be85-445d-8898-858e88ef5f98" providerId="ADAL" clId="{2272674B-1398-4D7B-A422-D62DE36CC39E}" dt="2021-07-21T11:31:12.788" v="2965"/>
          <ac:spMkLst>
            <pc:docMk/>
            <pc:sldMk cId="2386007669" sldId="784"/>
            <ac:spMk id="26" creationId="{2A77E9F7-4849-4B99-8DB9-55C3A2DC5542}"/>
          </ac:spMkLst>
        </pc:spChg>
        <pc:spChg chg="add del mod">
          <ac:chgData name="VERHAEGHE Benoit" userId="3ef37b2c-be85-445d-8898-858e88ef5f98" providerId="ADAL" clId="{2272674B-1398-4D7B-A422-D62DE36CC39E}" dt="2021-08-04T15:52:57.984" v="5262"/>
          <ac:spMkLst>
            <pc:docMk/>
            <pc:sldMk cId="2386007669" sldId="784"/>
            <ac:spMk id="27" creationId="{455C63A9-00F3-426E-94F0-061021D9583D}"/>
          </ac:spMkLst>
        </pc:spChg>
        <pc:spChg chg="mod">
          <ac:chgData name="VERHAEGHE Benoit" userId="3ef37b2c-be85-445d-8898-858e88ef5f98" providerId="ADAL" clId="{2272674B-1398-4D7B-A422-D62DE36CC39E}" dt="2021-08-05T09:22:39.806" v="5712"/>
          <ac:spMkLst>
            <pc:docMk/>
            <pc:sldMk cId="2386007669" sldId="784"/>
            <ac:spMk id="27" creationId="{9F1F18B5-4842-494C-A18F-DB1E55F6683A}"/>
          </ac:spMkLst>
        </pc:spChg>
        <pc:spChg chg="add del mod">
          <ac:chgData name="VERHAEGHE Benoit" userId="3ef37b2c-be85-445d-8898-858e88ef5f98" providerId="ADAL" clId="{2272674B-1398-4D7B-A422-D62DE36CC39E}" dt="2021-08-04T15:52:57.600" v="5260"/>
          <ac:spMkLst>
            <pc:docMk/>
            <pc:sldMk cId="2386007669" sldId="784"/>
            <ac:spMk id="29" creationId="{0FEBF08D-8D45-4428-9CE6-5A503979EA26}"/>
          </ac:spMkLst>
        </pc:spChg>
        <pc:spChg chg="mod">
          <ac:chgData name="VERHAEGHE Benoit" userId="3ef37b2c-be85-445d-8898-858e88ef5f98" providerId="ADAL" clId="{2272674B-1398-4D7B-A422-D62DE36CC39E}" dt="2021-07-21T11:32:31.300" v="3000" actId="1076"/>
          <ac:spMkLst>
            <pc:docMk/>
            <pc:sldMk cId="2386007669" sldId="784"/>
            <ac:spMk id="30" creationId="{8C6946A3-B0EE-4ABB-9439-DE5442D84778}"/>
          </ac:spMkLst>
        </pc:spChg>
        <pc:spChg chg="mod">
          <ac:chgData name="VERHAEGHE Benoit" userId="3ef37b2c-be85-445d-8898-858e88ef5f98" providerId="ADAL" clId="{2272674B-1398-4D7B-A422-D62DE36CC39E}" dt="2021-08-17T07:01:41.604" v="15642"/>
          <ac:spMkLst>
            <pc:docMk/>
            <pc:sldMk cId="2386007669" sldId="784"/>
            <ac:spMk id="30" creationId="{C5725965-3717-4660-84BF-F532BE3B4B2F}"/>
          </ac:spMkLst>
        </pc:spChg>
        <pc:spChg chg="add mod">
          <ac:chgData name="VERHAEGHE Benoit" userId="3ef37b2c-be85-445d-8898-858e88ef5f98" providerId="ADAL" clId="{2272674B-1398-4D7B-A422-D62DE36CC39E}" dt="2021-08-31T06:25:53.822" v="23348"/>
          <ac:spMkLst>
            <pc:docMk/>
            <pc:sldMk cId="2386007669" sldId="784"/>
            <ac:spMk id="30" creationId="{EDAF4B58-63C8-4FCD-B90F-CCBC27D864E1}"/>
          </ac:spMkLst>
        </pc:spChg>
        <pc:spChg chg="add mod">
          <ac:chgData name="VERHAEGHE Benoit" userId="3ef37b2c-be85-445d-8898-858e88ef5f98" providerId="ADAL" clId="{2272674B-1398-4D7B-A422-D62DE36CC39E}" dt="2021-08-31T06:29:36.595" v="23405"/>
          <ac:spMkLst>
            <pc:docMk/>
            <pc:sldMk cId="2386007669" sldId="784"/>
            <ac:spMk id="31" creationId="{65FC267D-F668-453B-95D0-C2407F0CBE01}"/>
          </ac:spMkLst>
        </pc:spChg>
        <pc:spChg chg="add del mod">
          <ac:chgData name="VERHAEGHE Benoit" userId="3ef37b2c-be85-445d-8898-858e88ef5f98" providerId="ADAL" clId="{2272674B-1398-4D7B-A422-D62DE36CC39E}" dt="2021-07-21T11:34:04.493" v="3028" actId="478"/>
          <ac:spMkLst>
            <pc:docMk/>
            <pc:sldMk cId="2386007669" sldId="784"/>
            <ac:spMk id="35" creationId="{9012A178-6CBE-41C7-8633-8FAA15361AA7}"/>
          </ac:spMkLst>
        </pc:spChg>
        <pc:spChg chg="mod">
          <ac:chgData name="VERHAEGHE Benoit" userId="3ef37b2c-be85-445d-8898-858e88ef5f98" providerId="ADAL" clId="{2272674B-1398-4D7B-A422-D62DE36CC39E}" dt="2021-07-21T11:34:02.298" v="3027"/>
          <ac:spMkLst>
            <pc:docMk/>
            <pc:sldMk cId="2386007669" sldId="784"/>
            <ac:spMk id="37" creationId="{6B09C477-86DC-4F5A-9E43-3129403152C5}"/>
          </ac:spMkLst>
        </pc:spChg>
        <pc:spChg chg="mod">
          <ac:chgData name="VERHAEGHE Benoit" userId="3ef37b2c-be85-445d-8898-858e88ef5f98" providerId="ADAL" clId="{2272674B-1398-4D7B-A422-D62DE36CC39E}" dt="2021-07-21T11:34:02.298" v="3027"/>
          <ac:spMkLst>
            <pc:docMk/>
            <pc:sldMk cId="2386007669" sldId="784"/>
            <ac:spMk id="40" creationId="{E202BF33-BE7A-4448-985A-58310B292A25}"/>
          </ac:spMkLst>
        </pc:spChg>
        <pc:spChg chg="mod">
          <ac:chgData name="VERHAEGHE Benoit" userId="3ef37b2c-be85-445d-8898-858e88ef5f98" providerId="ADAL" clId="{2272674B-1398-4D7B-A422-D62DE36CC39E}" dt="2021-07-21T11:34:02.298" v="3027"/>
          <ac:spMkLst>
            <pc:docMk/>
            <pc:sldMk cId="2386007669" sldId="784"/>
            <ac:spMk id="43" creationId="{F73C22FB-5341-402B-8B33-C00FB75C71C1}"/>
          </ac:spMkLst>
        </pc:spChg>
        <pc:spChg chg="add del mod">
          <ac:chgData name="VERHAEGHE Benoit" userId="3ef37b2c-be85-445d-8898-858e88ef5f98" providerId="ADAL" clId="{2272674B-1398-4D7B-A422-D62DE36CC39E}" dt="2021-08-31T06:29:36.362" v="23404" actId="478"/>
          <ac:spMkLst>
            <pc:docMk/>
            <pc:sldMk cId="2386007669" sldId="784"/>
            <ac:spMk id="47" creationId="{424A4906-858A-473E-B3DF-598A80B63C13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48" creationId="{5B004CF4-9362-470E-89D8-76238936A6AA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49" creationId="{ECB97F69-F59E-40BA-84E7-467843F9A86B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50" creationId="{3084C00E-AA22-41EC-AC24-FB13B66734E4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51" creationId="{60BDD730-19C3-491A-9853-99D7D20EA66B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52" creationId="{6C9C5E65-3E80-453D-86CC-209A9F718892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53" creationId="{7BBC4791-C7A7-4535-84FE-71B89C29A6B1}"/>
          </ac:spMkLst>
        </pc:spChg>
        <pc:spChg chg="add mod">
          <ac:chgData name="VERHAEGHE Benoit" userId="3ef37b2c-be85-445d-8898-858e88ef5f98" providerId="ADAL" clId="{2272674B-1398-4D7B-A422-D62DE36CC39E}" dt="2021-07-21T11:56:26.242" v="3266"/>
          <ac:spMkLst>
            <pc:docMk/>
            <pc:sldMk cId="2386007669" sldId="784"/>
            <ac:spMk id="54" creationId="{3E1A617A-5FF3-49D8-8F9F-1A00AA4DE156}"/>
          </ac:spMkLst>
        </pc:spChg>
        <pc:grpChg chg="add del mod">
          <ac:chgData name="VERHAEGHE Benoit" userId="3ef37b2c-be85-445d-8898-858e88ef5f98" providerId="ADAL" clId="{2272674B-1398-4D7B-A422-D62DE36CC39E}" dt="2021-07-21T11:34:04.493" v="3028" actId="478"/>
          <ac:grpSpMkLst>
            <pc:docMk/>
            <pc:sldMk cId="2386007669" sldId="784"/>
            <ac:grpSpMk id="21" creationId="{713F6B62-76C9-4E9A-BF72-2249C7B7BE37}"/>
          </ac:grpSpMkLst>
        </pc:grpChg>
        <pc:grpChg chg="add del mod">
          <ac:chgData name="VERHAEGHE Benoit" userId="3ef37b2c-be85-445d-8898-858e88ef5f98" providerId="ADAL" clId="{2272674B-1398-4D7B-A422-D62DE36CC39E}" dt="2021-07-21T11:34:04.493" v="3028" actId="478"/>
          <ac:grpSpMkLst>
            <pc:docMk/>
            <pc:sldMk cId="2386007669" sldId="784"/>
            <ac:grpSpMk id="24" creationId="{5028E9B1-5F4A-491A-94BA-6B67D0B93C0B}"/>
          </ac:grpSpMkLst>
        </pc:grpChg>
        <pc:grpChg chg="add del mod">
          <ac:chgData name="VERHAEGHE Benoit" userId="3ef37b2c-be85-445d-8898-858e88ef5f98" providerId="ADAL" clId="{2272674B-1398-4D7B-A422-D62DE36CC39E}" dt="2021-08-17T07:02:15.520" v="15672" actId="478"/>
          <ac:grpSpMkLst>
            <pc:docMk/>
            <pc:sldMk cId="2386007669" sldId="784"/>
            <ac:grpSpMk id="26" creationId="{C64744D5-FCA4-4832-8C8B-228F0C173026}"/>
          </ac:grpSpMkLst>
        </pc:grpChg>
        <pc:grpChg chg="add del mod">
          <ac:chgData name="VERHAEGHE Benoit" userId="3ef37b2c-be85-445d-8898-858e88ef5f98" providerId="ADAL" clId="{2272674B-1398-4D7B-A422-D62DE36CC39E}" dt="2021-08-17T07:02:14.807" v="15671"/>
          <ac:grpSpMkLst>
            <pc:docMk/>
            <pc:sldMk cId="2386007669" sldId="784"/>
            <ac:grpSpMk id="28" creationId="{2982C7F2-7C2B-475F-A625-381B8A0E19E9}"/>
          </ac:grpSpMkLst>
        </pc:grpChg>
        <pc:grpChg chg="add del mod">
          <ac:chgData name="VERHAEGHE Benoit" userId="3ef37b2c-be85-445d-8898-858e88ef5f98" providerId="ADAL" clId="{2272674B-1398-4D7B-A422-D62DE36CC39E}" dt="2021-07-21T11:34:04.493" v="3028" actId="478"/>
          <ac:grpSpMkLst>
            <pc:docMk/>
            <pc:sldMk cId="2386007669" sldId="784"/>
            <ac:grpSpMk id="29" creationId="{3C93C7DD-2E27-4C06-B631-35BDFB3D7A12}"/>
          </ac:grpSpMkLst>
        </pc:grpChg>
        <pc:grpChg chg="add mod">
          <ac:chgData name="VERHAEGHE Benoit" userId="3ef37b2c-be85-445d-8898-858e88ef5f98" providerId="ADAL" clId="{2272674B-1398-4D7B-A422-D62DE36CC39E}" dt="2021-07-21T11:34:02.298" v="3027"/>
          <ac:grpSpMkLst>
            <pc:docMk/>
            <pc:sldMk cId="2386007669" sldId="784"/>
            <ac:grpSpMk id="36" creationId="{9C7133B7-24C7-461F-ABE8-ED0CBFA18A27}"/>
          </ac:grpSpMkLst>
        </pc:grpChg>
        <pc:grpChg chg="add mod">
          <ac:chgData name="VERHAEGHE Benoit" userId="3ef37b2c-be85-445d-8898-858e88ef5f98" providerId="ADAL" clId="{2272674B-1398-4D7B-A422-D62DE36CC39E}" dt="2021-07-21T11:34:02.298" v="3027"/>
          <ac:grpSpMkLst>
            <pc:docMk/>
            <pc:sldMk cId="2386007669" sldId="784"/>
            <ac:grpSpMk id="39" creationId="{CAEBCCF9-FC93-4C85-A945-CB21F7CA6191}"/>
          </ac:grpSpMkLst>
        </pc:grpChg>
        <pc:grpChg chg="add mod">
          <ac:chgData name="VERHAEGHE Benoit" userId="3ef37b2c-be85-445d-8898-858e88ef5f98" providerId="ADAL" clId="{2272674B-1398-4D7B-A422-D62DE36CC39E}" dt="2021-07-21T11:34:02.298" v="3027"/>
          <ac:grpSpMkLst>
            <pc:docMk/>
            <pc:sldMk cId="2386007669" sldId="784"/>
            <ac:grpSpMk id="42" creationId="{A2054B17-C41A-4615-B2A0-8EE4265FD9A0}"/>
          </ac:grpSpMkLst>
        </pc:grpChg>
        <pc:picChg chg="add mod ord">
          <ac:chgData name="VERHAEGHE Benoit" userId="3ef37b2c-be85-445d-8898-858e88ef5f98" providerId="ADAL" clId="{2272674B-1398-4D7B-A422-D62DE36CC39E}" dt="2021-08-31T06:26:03.564" v="23351" actId="12789"/>
          <ac:picMkLst>
            <pc:docMk/>
            <pc:sldMk cId="2386007669" sldId="784"/>
            <ac:picMk id="7" creationId="{815E02FF-579B-4C57-BF00-C2013AC2EE34}"/>
          </ac:picMkLst>
        </pc:picChg>
        <pc:picChg chg="mod">
          <ac:chgData name="VERHAEGHE Benoit" userId="3ef37b2c-be85-445d-8898-858e88ef5f98" providerId="ADAL" clId="{2272674B-1398-4D7B-A422-D62DE36CC39E}" dt="2021-07-21T11:32:39.484" v="3002" actId="408"/>
          <ac:picMkLst>
            <pc:docMk/>
            <pc:sldMk cId="2386007669" sldId="784"/>
            <ac:picMk id="23" creationId="{D61248D9-D661-40C3-ADB7-8A69E77A1627}"/>
          </ac:picMkLst>
        </pc:picChg>
        <pc:picChg chg="mod">
          <ac:chgData name="VERHAEGHE Benoit" userId="3ef37b2c-be85-445d-8898-858e88ef5f98" providerId="ADAL" clId="{2272674B-1398-4D7B-A422-D62DE36CC39E}" dt="2021-07-21T11:31:12.788" v="2965"/>
          <ac:picMkLst>
            <pc:docMk/>
            <pc:sldMk cId="2386007669" sldId="784"/>
            <ac:picMk id="27" creationId="{6D313982-CC28-4ADA-ADDE-F10FF0F9E7F3}"/>
          </ac:picMkLst>
        </pc:picChg>
        <pc:picChg chg="add del mod">
          <ac:chgData name="VERHAEGHE Benoit" userId="3ef37b2c-be85-445d-8898-858e88ef5f98" providerId="ADAL" clId="{2272674B-1398-4D7B-A422-D62DE36CC39E}" dt="2021-08-16T13:50:45.110" v="13839" actId="478"/>
          <ac:picMkLst>
            <pc:docMk/>
            <pc:sldMk cId="2386007669" sldId="784"/>
            <ac:picMk id="28" creationId="{F8774AA2-45D2-4C7A-8DE0-6FA3C7FB1F92}"/>
          </ac:picMkLst>
        </pc:picChg>
        <pc:picChg chg="mod">
          <ac:chgData name="VERHAEGHE Benoit" userId="3ef37b2c-be85-445d-8898-858e88ef5f98" providerId="ADAL" clId="{2272674B-1398-4D7B-A422-D62DE36CC39E}" dt="2021-08-05T09:22:39.806" v="5712"/>
          <ac:picMkLst>
            <pc:docMk/>
            <pc:sldMk cId="2386007669" sldId="784"/>
            <ac:picMk id="29" creationId="{830D8814-ED9B-4753-952F-DD7FAEE88A12}"/>
          </ac:picMkLst>
        </pc:picChg>
        <pc:picChg chg="mod">
          <ac:chgData name="VERHAEGHE Benoit" userId="3ef37b2c-be85-445d-8898-858e88ef5f98" providerId="ADAL" clId="{2272674B-1398-4D7B-A422-D62DE36CC39E}" dt="2021-07-21T11:32:31.300" v="3000" actId="1076"/>
          <ac:picMkLst>
            <pc:docMk/>
            <pc:sldMk cId="2386007669" sldId="784"/>
            <ac:picMk id="31" creationId="{A33C8C00-027D-4FE4-81F8-EA5EE21955B3}"/>
          </ac:picMkLst>
        </pc:picChg>
        <pc:picChg chg="mod">
          <ac:chgData name="VERHAEGHE Benoit" userId="3ef37b2c-be85-445d-8898-858e88ef5f98" providerId="ADAL" clId="{2272674B-1398-4D7B-A422-D62DE36CC39E}" dt="2021-08-17T07:01:41.604" v="15642"/>
          <ac:picMkLst>
            <pc:docMk/>
            <pc:sldMk cId="2386007669" sldId="784"/>
            <ac:picMk id="31" creationId="{D8AA694E-6078-475A-A280-856C421EFBBA}"/>
          </ac:picMkLst>
        </pc:picChg>
        <pc:picChg chg="add del mod">
          <ac:chgData name="VERHAEGHE Benoit" userId="3ef37b2c-be85-445d-8898-858e88ef5f98" providerId="ADAL" clId="{2272674B-1398-4D7B-A422-D62DE36CC39E}" dt="2021-07-21T11:34:04.493" v="3028" actId="478"/>
          <ac:picMkLst>
            <pc:docMk/>
            <pc:sldMk cId="2386007669" sldId="784"/>
            <ac:picMk id="32" creationId="{EFA5F2D6-CFC3-4AF7-AE71-88B045091F4F}"/>
          </ac:picMkLst>
        </pc:picChg>
        <pc:picChg chg="add del mod">
          <ac:chgData name="VERHAEGHE Benoit" userId="3ef37b2c-be85-445d-8898-858e88ef5f98" providerId="ADAL" clId="{2272674B-1398-4D7B-A422-D62DE36CC39E}" dt="2021-07-21T11:32:23.669" v="2997" actId="478"/>
          <ac:picMkLst>
            <pc:docMk/>
            <pc:sldMk cId="2386007669" sldId="784"/>
            <ac:picMk id="33" creationId="{317ECC08-6D87-4F2F-A617-6DA45386BD4A}"/>
          </ac:picMkLst>
        </pc:picChg>
        <pc:picChg chg="add del mod">
          <ac:chgData name="VERHAEGHE Benoit" userId="3ef37b2c-be85-445d-8898-858e88ef5f98" providerId="ADAL" clId="{2272674B-1398-4D7B-A422-D62DE36CC39E}" dt="2021-07-21T11:34:04.493" v="3028" actId="478"/>
          <ac:picMkLst>
            <pc:docMk/>
            <pc:sldMk cId="2386007669" sldId="784"/>
            <ac:picMk id="34" creationId="{78E9D36A-4324-4AAE-B137-3B82339F6DA9}"/>
          </ac:picMkLst>
        </pc:picChg>
        <pc:picChg chg="mod">
          <ac:chgData name="VERHAEGHE Benoit" userId="3ef37b2c-be85-445d-8898-858e88ef5f98" providerId="ADAL" clId="{2272674B-1398-4D7B-A422-D62DE36CC39E}" dt="2021-07-21T11:34:02.298" v="3027"/>
          <ac:picMkLst>
            <pc:docMk/>
            <pc:sldMk cId="2386007669" sldId="784"/>
            <ac:picMk id="38" creationId="{266E2A20-C782-48EF-ADF8-B7F667985886}"/>
          </ac:picMkLst>
        </pc:picChg>
        <pc:picChg chg="mod">
          <ac:chgData name="VERHAEGHE Benoit" userId="3ef37b2c-be85-445d-8898-858e88ef5f98" providerId="ADAL" clId="{2272674B-1398-4D7B-A422-D62DE36CC39E}" dt="2021-07-21T11:34:02.298" v="3027"/>
          <ac:picMkLst>
            <pc:docMk/>
            <pc:sldMk cId="2386007669" sldId="784"/>
            <ac:picMk id="41" creationId="{8FEA4492-BBBE-433B-BF72-5E953E9DFD82}"/>
          </ac:picMkLst>
        </pc:picChg>
        <pc:picChg chg="mod">
          <ac:chgData name="VERHAEGHE Benoit" userId="3ef37b2c-be85-445d-8898-858e88ef5f98" providerId="ADAL" clId="{2272674B-1398-4D7B-A422-D62DE36CC39E}" dt="2021-07-21T11:34:02.298" v="3027"/>
          <ac:picMkLst>
            <pc:docMk/>
            <pc:sldMk cId="2386007669" sldId="784"/>
            <ac:picMk id="44" creationId="{485A9E30-34A8-419A-93DF-4E7C1A57530C}"/>
          </ac:picMkLst>
        </pc:picChg>
        <pc:picChg chg="add mod">
          <ac:chgData name="VERHAEGHE Benoit" userId="3ef37b2c-be85-445d-8898-858e88ef5f98" providerId="ADAL" clId="{2272674B-1398-4D7B-A422-D62DE36CC39E}" dt="2021-07-21T11:34:02.298" v="3027"/>
          <ac:picMkLst>
            <pc:docMk/>
            <pc:sldMk cId="2386007669" sldId="784"/>
            <ac:picMk id="45" creationId="{227B7C4D-176C-4276-A58D-E91AD3A90C6F}"/>
          </ac:picMkLst>
        </pc:picChg>
        <pc:picChg chg="add mod">
          <ac:chgData name="VERHAEGHE Benoit" userId="3ef37b2c-be85-445d-8898-858e88ef5f98" providerId="ADAL" clId="{2272674B-1398-4D7B-A422-D62DE36CC39E}" dt="2021-07-21T11:34:02.298" v="3027"/>
          <ac:picMkLst>
            <pc:docMk/>
            <pc:sldMk cId="2386007669" sldId="784"/>
            <ac:picMk id="46" creationId="{3ED923B5-7825-4874-8677-3CC511473E90}"/>
          </ac:picMkLst>
        </pc:picChg>
      </pc:sldChg>
      <pc:sldChg chg="addSp delSp modSp mod ord modNotesTx">
        <pc:chgData name="VERHAEGHE Benoit" userId="3ef37b2c-be85-445d-8898-858e88ef5f98" providerId="ADAL" clId="{2272674B-1398-4D7B-A422-D62DE36CC39E}" dt="2021-08-26T13:17:37.073" v="22519"/>
        <pc:sldMkLst>
          <pc:docMk/>
          <pc:sldMk cId="2889504140" sldId="786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889504140" sldId="786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889504140" sldId="786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41.181" v="3274" actId="478"/>
          <ac:spMkLst>
            <pc:docMk/>
            <pc:sldMk cId="2889504140" sldId="786"/>
            <ac:spMk id="20" creationId="{FFF2F178-5B92-40F3-B000-B3E880B07928}"/>
          </ac:spMkLst>
        </pc:spChg>
        <pc:spChg chg="del mod">
          <ac:chgData name="VERHAEGHE Benoit" userId="3ef37b2c-be85-445d-8898-858e88ef5f98" providerId="ADAL" clId="{2272674B-1398-4D7B-A422-D62DE36CC39E}" dt="2021-08-26T13:17:35.969" v="22518" actId="478"/>
          <ac:spMkLst>
            <pc:docMk/>
            <pc:sldMk cId="2889504140" sldId="786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7:35.969" v="22518" actId="478"/>
          <ac:spMkLst>
            <pc:docMk/>
            <pc:sldMk cId="2889504140" sldId="786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7:35.969" v="22518" actId="478"/>
          <ac:spMkLst>
            <pc:docMk/>
            <pc:sldMk cId="2889504140" sldId="786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7:35.969" v="22518" actId="478"/>
          <ac:spMkLst>
            <pc:docMk/>
            <pc:sldMk cId="2889504140" sldId="786"/>
            <ac:spMk id="24" creationId="{17752610-D2EA-4199-BA9F-5B9766CC5342}"/>
          </ac:spMkLst>
        </pc:spChg>
        <pc:spChg chg="add del">
          <ac:chgData name="VERHAEGHE Benoit" userId="3ef37b2c-be85-445d-8898-858e88ef5f98" providerId="ADAL" clId="{2272674B-1398-4D7B-A422-D62DE36CC39E}" dt="2021-07-21T08:52:21.364" v="1887" actId="22"/>
          <ac:spMkLst>
            <pc:docMk/>
            <pc:sldMk cId="2889504140" sldId="786"/>
            <ac:spMk id="25" creationId="{C90D58E1-CCC7-465D-8EBA-3449BFBDB278}"/>
          </ac:spMkLst>
        </pc:spChg>
        <pc:spChg chg="add del">
          <ac:chgData name="VERHAEGHE Benoit" userId="3ef37b2c-be85-445d-8898-858e88ef5f98" providerId="ADAL" clId="{2272674B-1398-4D7B-A422-D62DE36CC39E}" dt="2021-07-21T08:52:25.046" v="1889" actId="22"/>
          <ac:spMkLst>
            <pc:docMk/>
            <pc:sldMk cId="2889504140" sldId="786"/>
            <ac:spMk id="26" creationId="{7803D655-913B-44B9-AD7F-922741BE3236}"/>
          </ac:spMkLst>
        </pc:spChg>
        <pc:spChg chg="mod">
          <ac:chgData name="VERHAEGHE Benoit" userId="3ef37b2c-be85-445d-8898-858e88ef5f98" providerId="ADAL" clId="{2272674B-1398-4D7B-A422-D62DE36CC39E}" dt="2021-07-21T11:23:56.712" v="2783"/>
          <ac:spMkLst>
            <pc:docMk/>
            <pc:sldMk cId="2889504140" sldId="786"/>
            <ac:spMk id="32" creationId="{39228074-FD47-4515-B4D3-C2EAD6EF43A0}"/>
          </ac:spMkLst>
        </pc:spChg>
        <pc:spChg chg="mod">
          <ac:chgData name="VERHAEGHE Benoit" userId="3ef37b2c-be85-445d-8898-858e88ef5f98" providerId="ADAL" clId="{2272674B-1398-4D7B-A422-D62DE36CC39E}" dt="2021-07-21T11:34:12.234" v="3029"/>
          <ac:spMkLst>
            <pc:docMk/>
            <pc:sldMk cId="2889504140" sldId="786"/>
            <ac:spMk id="35" creationId="{DB8CB1B4-8609-4E7F-AB98-BE10C2C70764}"/>
          </ac:spMkLst>
        </pc:spChg>
        <pc:spChg chg="mod">
          <ac:chgData name="VERHAEGHE Benoit" userId="3ef37b2c-be85-445d-8898-858e88ef5f98" providerId="ADAL" clId="{2272674B-1398-4D7B-A422-D62DE36CC39E}" dt="2021-07-21T11:34:12.234" v="3029"/>
          <ac:spMkLst>
            <pc:docMk/>
            <pc:sldMk cId="2889504140" sldId="786"/>
            <ac:spMk id="38" creationId="{7297A4AF-7E9F-468C-BE23-6094D44EE496}"/>
          </ac:spMkLst>
        </pc:spChg>
        <pc:spChg chg="mod">
          <ac:chgData name="VERHAEGHE Benoit" userId="3ef37b2c-be85-445d-8898-858e88ef5f98" providerId="ADAL" clId="{2272674B-1398-4D7B-A422-D62DE36CC39E}" dt="2021-07-21T11:34:12.234" v="3029"/>
          <ac:spMkLst>
            <pc:docMk/>
            <pc:sldMk cId="2889504140" sldId="786"/>
            <ac:spMk id="41" creationId="{F93429D3-2233-40DA-B46D-E671F328895E}"/>
          </ac:spMkLst>
        </pc:spChg>
        <pc:spChg chg="add mod">
          <ac:chgData name="VERHAEGHE Benoit" userId="3ef37b2c-be85-445d-8898-858e88ef5f98" providerId="ADAL" clId="{2272674B-1398-4D7B-A422-D62DE36CC39E}" dt="2021-08-26T13:17:37.073" v="22519"/>
          <ac:spMkLst>
            <pc:docMk/>
            <pc:sldMk cId="2889504140" sldId="786"/>
            <ac:spMk id="45" creationId="{79007A79-06DA-45E9-B8EF-7755A7C09564}"/>
          </ac:spMkLst>
        </pc:spChg>
        <pc:spChg chg="add del mod">
          <ac:chgData name="VERHAEGHE Benoit" userId="3ef37b2c-be85-445d-8898-858e88ef5f98" providerId="ADAL" clId="{2272674B-1398-4D7B-A422-D62DE36CC39E}" dt="2021-08-17T07:04:26.032" v="15697" actId="478"/>
          <ac:spMkLst>
            <pc:docMk/>
            <pc:sldMk cId="2889504140" sldId="786"/>
            <ac:spMk id="45" creationId="{A4ACD1A5-FD67-4657-A138-B043D5F39A51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46" creationId="{F65B7C48-F1C5-44F9-899C-4EF3CF59D9EC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47" creationId="{2E275318-3FE1-40ED-AA53-6C3BC649B273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48" creationId="{EBD9C42F-B182-4607-8A4B-7584993DB408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49" creationId="{327A1CBA-CFB2-4E89-9F3F-A581C0F6B6CB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50" creationId="{02AE751A-023D-4F12-BC58-2506FE7518BF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51" creationId="{4380192C-7E47-455E-A0AA-D91437CF7784}"/>
          </ac:spMkLst>
        </pc:spChg>
        <pc:spChg chg="add mod">
          <ac:chgData name="VERHAEGHE Benoit" userId="3ef37b2c-be85-445d-8898-858e88ef5f98" providerId="ADAL" clId="{2272674B-1398-4D7B-A422-D62DE36CC39E}" dt="2021-07-21T11:56:41.466" v="3275"/>
          <ac:spMkLst>
            <pc:docMk/>
            <pc:sldMk cId="2889504140" sldId="786"/>
            <ac:spMk id="52" creationId="{A5886AB9-1586-4254-83B7-4D457E3D3B62}"/>
          </ac:spMkLst>
        </pc:spChg>
        <pc:spChg chg="mod">
          <ac:chgData name="VERHAEGHE Benoit" userId="3ef37b2c-be85-445d-8898-858e88ef5f98" providerId="ADAL" clId="{2272674B-1398-4D7B-A422-D62DE36CC39E}" dt="2021-08-05T09:22:57.050" v="5719"/>
          <ac:spMkLst>
            <pc:docMk/>
            <pc:sldMk cId="2889504140" sldId="786"/>
            <ac:spMk id="54" creationId="{D0A933B0-F063-41E6-B1F2-E9B961A203D4}"/>
          </ac:spMkLst>
        </pc:spChg>
        <pc:spChg chg="add del mod">
          <ac:chgData name="VERHAEGHE Benoit" userId="3ef37b2c-be85-445d-8898-858e88ef5f98" providerId="ADAL" clId="{2272674B-1398-4D7B-A422-D62DE36CC39E}" dt="2021-08-23T07:21:47.186" v="17496" actId="478"/>
          <ac:spMkLst>
            <pc:docMk/>
            <pc:sldMk cId="2889504140" sldId="786"/>
            <ac:spMk id="56" creationId="{95E1AB13-1588-4F65-AB0F-ADEAB2F6A244}"/>
          </ac:spMkLst>
        </pc:spChg>
        <pc:spChg chg="add mod">
          <ac:chgData name="VERHAEGHE Benoit" userId="3ef37b2c-be85-445d-8898-858e88ef5f98" providerId="ADAL" clId="{2272674B-1398-4D7B-A422-D62DE36CC39E}" dt="2021-08-26T13:17:37.073" v="22519"/>
          <ac:spMkLst>
            <pc:docMk/>
            <pc:sldMk cId="2889504140" sldId="786"/>
            <ac:spMk id="56" creationId="{9DAFBFF8-E095-4B20-A33A-E3F380D9942C}"/>
          </ac:spMkLst>
        </pc:spChg>
        <pc:spChg chg="add mod">
          <ac:chgData name="VERHAEGHE Benoit" userId="3ef37b2c-be85-445d-8898-858e88ef5f98" providerId="ADAL" clId="{2272674B-1398-4D7B-A422-D62DE36CC39E}" dt="2021-08-26T13:17:37.073" v="22519"/>
          <ac:spMkLst>
            <pc:docMk/>
            <pc:sldMk cId="2889504140" sldId="786"/>
            <ac:spMk id="57" creationId="{4AE0ACE7-4E48-49F2-AF96-E64FB64B905C}"/>
          </ac:spMkLst>
        </pc:spChg>
        <pc:spChg chg="add mod">
          <ac:chgData name="VERHAEGHE Benoit" userId="3ef37b2c-be85-445d-8898-858e88ef5f98" providerId="ADAL" clId="{2272674B-1398-4D7B-A422-D62DE36CC39E}" dt="2021-08-26T13:17:37.073" v="22519"/>
          <ac:spMkLst>
            <pc:docMk/>
            <pc:sldMk cId="2889504140" sldId="786"/>
            <ac:spMk id="58" creationId="{B95D3760-D401-47AA-A6BF-6CC34453A036}"/>
          </ac:spMkLst>
        </pc:spChg>
        <pc:grpChg chg="add mod">
          <ac:chgData name="VERHAEGHE Benoit" userId="3ef37b2c-be85-445d-8898-858e88ef5f98" providerId="ADAL" clId="{2272674B-1398-4D7B-A422-D62DE36CC39E}" dt="2021-07-21T11:23:56.712" v="2783"/>
          <ac:grpSpMkLst>
            <pc:docMk/>
            <pc:sldMk cId="2889504140" sldId="786"/>
            <ac:grpSpMk id="31" creationId="{11FDE266-17C1-4D59-B342-7E7DCCAAE3F3}"/>
          </ac:grpSpMkLst>
        </pc:grpChg>
        <pc:grpChg chg="add mod">
          <ac:chgData name="VERHAEGHE Benoit" userId="3ef37b2c-be85-445d-8898-858e88ef5f98" providerId="ADAL" clId="{2272674B-1398-4D7B-A422-D62DE36CC39E}" dt="2021-07-21T11:34:12.234" v="3029"/>
          <ac:grpSpMkLst>
            <pc:docMk/>
            <pc:sldMk cId="2889504140" sldId="786"/>
            <ac:grpSpMk id="34" creationId="{B54006C9-6EE7-43CC-B459-5934EB6C68C7}"/>
          </ac:grpSpMkLst>
        </pc:grpChg>
        <pc:grpChg chg="add mod">
          <ac:chgData name="VERHAEGHE Benoit" userId="3ef37b2c-be85-445d-8898-858e88ef5f98" providerId="ADAL" clId="{2272674B-1398-4D7B-A422-D62DE36CC39E}" dt="2021-07-21T11:34:12.234" v="3029"/>
          <ac:grpSpMkLst>
            <pc:docMk/>
            <pc:sldMk cId="2889504140" sldId="786"/>
            <ac:grpSpMk id="37" creationId="{8152C4E5-2D97-45CD-ADC4-56C95CEBE558}"/>
          </ac:grpSpMkLst>
        </pc:grpChg>
        <pc:grpChg chg="add mod">
          <ac:chgData name="VERHAEGHE Benoit" userId="3ef37b2c-be85-445d-8898-858e88ef5f98" providerId="ADAL" clId="{2272674B-1398-4D7B-A422-D62DE36CC39E}" dt="2021-07-21T11:34:12.234" v="3029"/>
          <ac:grpSpMkLst>
            <pc:docMk/>
            <pc:sldMk cId="2889504140" sldId="786"/>
            <ac:grpSpMk id="40" creationId="{73DE609F-A4AE-4A39-B75C-0F2F8DC5681C}"/>
          </ac:grpSpMkLst>
        </pc:grpChg>
        <pc:grpChg chg="add mod">
          <ac:chgData name="VERHAEGHE Benoit" userId="3ef37b2c-be85-445d-8898-858e88ef5f98" providerId="ADAL" clId="{2272674B-1398-4D7B-A422-D62DE36CC39E}" dt="2021-08-05T09:22:57.050" v="5719"/>
          <ac:grpSpMkLst>
            <pc:docMk/>
            <pc:sldMk cId="2889504140" sldId="786"/>
            <ac:grpSpMk id="53" creationId="{66885BA6-E073-4A35-BCC5-B2853511C482}"/>
          </ac:grpSpMkLst>
        </pc:grpChg>
        <pc:picChg chg="add del mod">
          <ac:chgData name="VERHAEGHE Benoit" userId="3ef37b2c-be85-445d-8898-858e88ef5f98" providerId="ADAL" clId="{2272674B-1398-4D7B-A422-D62DE36CC39E}" dt="2021-08-09T06:33:50.658" v="7728" actId="478"/>
          <ac:picMkLst>
            <pc:docMk/>
            <pc:sldMk cId="2889504140" sldId="786"/>
            <ac:picMk id="5" creationId="{3502FB95-D5AE-4762-9A51-C78BF9349EBC}"/>
          </ac:picMkLst>
        </pc:picChg>
        <pc:picChg chg="add del mod">
          <ac:chgData name="VERHAEGHE Benoit" userId="3ef37b2c-be85-445d-8898-858e88ef5f98" providerId="ADAL" clId="{2272674B-1398-4D7B-A422-D62DE36CC39E}" dt="2021-07-21T08:52:03.279" v="1885" actId="478"/>
          <ac:picMkLst>
            <pc:docMk/>
            <pc:sldMk cId="2889504140" sldId="786"/>
            <ac:picMk id="5" creationId="{6C6B3615-883E-442F-AE00-570AFE742AC6}"/>
          </ac:picMkLst>
        </pc:picChg>
        <pc:picChg chg="add mod ord">
          <ac:chgData name="VERHAEGHE Benoit" userId="3ef37b2c-be85-445d-8898-858e88ef5f98" providerId="ADAL" clId="{2272674B-1398-4D7B-A422-D62DE36CC39E}" dt="2021-08-24T07:20:08.805" v="18653" actId="1076"/>
          <ac:picMkLst>
            <pc:docMk/>
            <pc:sldMk cId="2889504140" sldId="786"/>
            <ac:picMk id="5" creationId="{DCF95A89-399C-4ED9-B2BD-0CED05AC5775}"/>
          </ac:picMkLst>
        </pc:picChg>
        <pc:picChg chg="add mod ord">
          <ac:chgData name="VERHAEGHE Benoit" userId="3ef37b2c-be85-445d-8898-858e88ef5f98" providerId="ADAL" clId="{2272674B-1398-4D7B-A422-D62DE36CC39E}" dt="2021-08-09T06:34:06.090" v="7736" actId="167"/>
          <ac:picMkLst>
            <pc:docMk/>
            <pc:sldMk cId="2889504140" sldId="786"/>
            <ac:picMk id="7" creationId="{00EAFE18-3ACA-4E2A-B4A7-39DDDC842215}"/>
          </ac:picMkLst>
        </pc:picChg>
        <pc:picChg chg="add del mod">
          <ac:chgData name="VERHAEGHE Benoit" userId="3ef37b2c-be85-445d-8898-858e88ef5f98" providerId="ADAL" clId="{2272674B-1398-4D7B-A422-D62DE36CC39E}" dt="2021-07-21T08:52:33.344" v="1893" actId="478"/>
          <ac:picMkLst>
            <pc:docMk/>
            <pc:sldMk cId="2889504140" sldId="786"/>
            <ac:picMk id="9" creationId="{D9565B70-C90A-4423-B0BC-2B28C64ECDB4}"/>
          </ac:picMkLst>
        </pc:picChg>
        <pc:picChg chg="add del">
          <ac:chgData name="VERHAEGHE Benoit" userId="3ef37b2c-be85-445d-8898-858e88ef5f98" providerId="ADAL" clId="{2272674B-1398-4D7B-A422-D62DE36CC39E}" dt="2021-07-21T08:53:56.044" v="1895" actId="478"/>
          <ac:picMkLst>
            <pc:docMk/>
            <pc:sldMk cId="2889504140" sldId="786"/>
            <ac:picMk id="11" creationId="{6F9790FE-6E17-483F-8BFC-ADEA12EAD2A3}"/>
          </ac:picMkLst>
        </pc:picChg>
        <pc:picChg chg="add del mod">
          <ac:chgData name="VERHAEGHE Benoit" userId="3ef37b2c-be85-445d-8898-858e88ef5f98" providerId="ADAL" clId="{2272674B-1398-4D7B-A422-D62DE36CC39E}" dt="2021-07-21T08:54:23.613" v="1903" actId="478"/>
          <ac:picMkLst>
            <pc:docMk/>
            <pc:sldMk cId="2889504140" sldId="786"/>
            <ac:picMk id="27" creationId="{237A041E-F423-4EB4-86EB-C31F9DB52C0A}"/>
          </ac:picMkLst>
        </pc:picChg>
        <pc:picChg chg="add del mod">
          <ac:chgData name="VERHAEGHE Benoit" userId="3ef37b2c-be85-445d-8898-858e88ef5f98" providerId="ADAL" clId="{2272674B-1398-4D7B-A422-D62DE36CC39E}" dt="2021-07-21T09:05:34.118" v="1921" actId="478"/>
          <ac:picMkLst>
            <pc:docMk/>
            <pc:sldMk cId="2889504140" sldId="786"/>
            <ac:picMk id="29" creationId="{52D6A818-88E0-4BF0-A861-55D1DC170845}"/>
          </ac:picMkLst>
        </pc:picChg>
        <pc:picChg chg="add del mod">
          <ac:chgData name="VERHAEGHE Benoit" userId="3ef37b2c-be85-445d-8898-858e88ef5f98" providerId="ADAL" clId="{2272674B-1398-4D7B-A422-D62DE36CC39E}" dt="2021-08-09T06:33:51.278" v="7729" actId="478"/>
          <ac:picMkLst>
            <pc:docMk/>
            <pc:sldMk cId="2889504140" sldId="786"/>
            <ac:picMk id="30" creationId="{3DED4A82-FBCD-4362-B209-230F261B9283}"/>
          </ac:picMkLst>
        </pc:picChg>
        <pc:picChg chg="mod">
          <ac:chgData name="VERHAEGHE Benoit" userId="3ef37b2c-be85-445d-8898-858e88ef5f98" providerId="ADAL" clId="{2272674B-1398-4D7B-A422-D62DE36CC39E}" dt="2021-07-21T11:23:56.712" v="2783"/>
          <ac:picMkLst>
            <pc:docMk/>
            <pc:sldMk cId="2889504140" sldId="786"/>
            <ac:picMk id="33" creationId="{BEDF9AC4-BF89-4EF2-96C1-8BCF471C1FE5}"/>
          </ac:picMkLst>
        </pc:picChg>
        <pc:picChg chg="mod">
          <ac:chgData name="VERHAEGHE Benoit" userId="3ef37b2c-be85-445d-8898-858e88ef5f98" providerId="ADAL" clId="{2272674B-1398-4D7B-A422-D62DE36CC39E}" dt="2021-07-21T11:34:12.234" v="3029"/>
          <ac:picMkLst>
            <pc:docMk/>
            <pc:sldMk cId="2889504140" sldId="786"/>
            <ac:picMk id="36" creationId="{8C58459B-A0B5-474B-83F9-755D093E2B33}"/>
          </ac:picMkLst>
        </pc:picChg>
        <pc:picChg chg="mod">
          <ac:chgData name="VERHAEGHE Benoit" userId="3ef37b2c-be85-445d-8898-858e88ef5f98" providerId="ADAL" clId="{2272674B-1398-4D7B-A422-D62DE36CC39E}" dt="2021-07-21T11:34:12.234" v="3029"/>
          <ac:picMkLst>
            <pc:docMk/>
            <pc:sldMk cId="2889504140" sldId="786"/>
            <ac:picMk id="39" creationId="{05B39DC2-DD18-40C4-B35B-77030A8720BE}"/>
          </ac:picMkLst>
        </pc:picChg>
        <pc:picChg chg="mod">
          <ac:chgData name="VERHAEGHE Benoit" userId="3ef37b2c-be85-445d-8898-858e88ef5f98" providerId="ADAL" clId="{2272674B-1398-4D7B-A422-D62DE36CC39E}" dt="2021-07-21T11:34:12.234" v="3029"/>
          <ac:picMkLst>
            <pc:docMk/>
            <pc:sldMk cId="2889504140" sldId="786"/>
            <ac:picMk id="42" creationId="{56AC6B37-5EC7-439A-B0B5-DB47E35C6D09}"/>
          </ac:picMkLst>
        </pc:picChg>
        <pc:picChg chg="add mod">
          <ac:chgData name="VERHAEGHE Benoit" userId="3ef37b2c-be85-445d-8898-858e88ef5f98" providerId="ADAL" clId="{2272674B-1398-4D7B-A422-D62DE36CC39E}" dt="2021-07-21T11:34:12.234" v="3029"/>
          <ac:picMkLst>
            <pc:docMk/>
            <pc:sldMk cId="2889504140" sldId="786"/>
            <ac:picMk id="43" creationId="{145261F8-CC08-460F-9663-587F0BDC385E}"/>
          </ac:picMkLst>
        </pc:picChg>
        <pc:picChg chg="add mod">
          <ac:chgData name="VERHAEGHE Benoit" userId="3ef37b2c-be85-445d-8898-858e88ef5f98" providerId="ADAL" clId="{2272674B-1398-4D7B-A422-D62DE36CC39E}" dt="2021-07-21T11:34:12.234" v="3029"/>
          <ac:picMkLst>
            <pc:docMk/>
            <pc:sldMk cId="2889504140" sldId="786"/>
            <ac:picMk id="44" creationId="{663B4C45-E862-4348-B6C8-6BF287BEED6F}"/>
          </ac:picMkLst>
        </pc:picChg>
        <pc:picChg chg="mod">
          <ac:chgData name="VERHAEGHE Benoit" userId="3ef37b2c-be85-445d-8898-858e88ef5f98" providerId="ADAL" clId="{2272674B-1398-4D7B-A422-D62DE36CC39E}" dt="2021-08-05T09:22:57.050" v="5719"/>
          <ac:picMkLst>
            <pc:docMk/>
            <pc:sldMk cId="2889504140" sldId="786"/>
            <ac:picMk id="55" creationId="{DF9A46BF-8A59-4F1D-989F-06D018265A90}"/>
          </ac:picMkLst>
        </pc:picChg>
      </pc:sldChg>
      <pc:sldChg chg="addSp delSp modSp mod addCm delCm">
        <pc:chgData name="VERHAEGHE Benoit" userId="3ef37b2c-be85-445d-8898-858e88ef5f98" providerId="ADAL" clId="{2272674B-1398-4D7B-A422-D62DE36CC39E}" dt="2021-08-26T06:22:14.673" v="21207" actId="21"/>
        <pc:sldMkLst>
          <pc:docMk/>
          <pc:sldMk cId="1116759468" sldId="787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116759468" sldId="787"/>
            <ac:spMk id="2" creationId="{21AB3393-5101-4D5F-815F-4F381BC94C87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116759468" sldId="787"/>
            <ac:spMk id="4" creationId="{67F3C70D-4DB1-4EBA-A954-004DC6D50138}"/>
          </ac:spMkLst>
        </pc:spChg>
        <pc:spChg chg="add del mod">
          <ac:chgData name="VERHAEGHE Benoit" userId="3ef37b2c-be85-445d-8898-858e88ef5f98" providerId="ADAL" clId="{2272674B-1398-4D7B-A422-D62DE36CC39E}" dt="2021-07-29T07:02:03.195" v="3388"/>
          <ac:spMkLst>
            <pc:docMk/>
            <pc:sldMk cId="1116759468" sldId="787"/>
            <ac:spMk id="5" creationId="{16BB09ED-981F-4940-BEF5-4695121244D9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7" creationId="{AC6C8A2D-0AE0-442C-9833-0E83B320F96E}"/>
          </ac:spMkLst>
        </pc:spChg>
        <pc:spChg chg="add del mod">
          <ac:chgData name="VERHAEGHE Benoit" userId="3ef37b2c-be85-445d-8898-858e88ef5f98" providerId="ADAL" clId="{2272674B-1398-4D7B-A422-D62DE36CC39E}" dt="2021-08-24T07:59:53.695" v="18665" actId="478"/>
          <ac:spMkLst>
            <pc:docMk/>
            <pc:sldMk cId="1116759468" sldId="787"/>
            <ac:spMk id="7" creationId="{EE5453E9-C539-4667-A885-B1CBD9ADD300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8" creationId="{B6A641C4-30C4-4FDE-9A11-C487DFC3DDA4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9" creationId="{156B00F9-DF61-408C-A321-53DEFB934F1D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10" creationId="{473A8F73-7632-489E-A662-C6B7FC9FBFAD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11" creationId="{D4664137-0402-4B95-988A-2152FE59A553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12" creationId="{D263282E-9A31-42D7-A1AF-20EECC7844D7}"/>
          </ac:spMkLst>
        </pc:spChg>
        <pc:spChg chg="add del mod">
          <ac:chgData name="VERHAEGHE Benoit" userId="3ef37b2c-be85-445d-8898-858e88ef5f98" providerId="ADAL" clId="{2272674B-1398-4D7B-A422-D62DE36CC39E}" dt="2021-08-04T15:48:20.239" v="5243" actId="21"/>
          <ac:spMkLst>
            <pc:docMk/>
            <pc:sldMk cId="1116759468" sldId="787"/>
            <ac:spMk id="12" creationId="{F11924CD-207A-4BD6-A9AE-376DACE8E704}"/>
          </ac:spMkLst>
        </pc:spChg>
        <pc:spChg chg="add del mod">
          <ac:chgData name="VERHAEGHE Benoit" userId="3ef37b2c-be85-445d-8898-858e88ef5f98" providerId="ADAL" clId="{2272674B-1398-4D7B-A422-D62DE36CC39E}" dt="2021-08-04T15:48:20.239" v="5243" actId="21"/>
          <ac:spMkLst>
            <pc:docMk/>
            <pc:sldMk cId="1116759468" sldId="787"/>
            <ac:spMk id="13" creationId="{4E384089-D132-4716-AF42-BF3CE1C335F4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13" creationId="{FF5E4A36-A346-4833-8347-1A68C3FBDCC7}"/>
          </ac:spMkLst>
        </pc:spChg>
        <pc:spChg chg="del">
          <ac:chgData name="VERHAEGHE Benoit" userId="3ef37b2c-be85-445d-8898-858e88ef5f98" providerId="ADAL" clId="{2272674B-1398-4D7B-A422-D62DE36CC39E}" dt="2021-07-21T11:56:16.725" v="3260" actId="478"/>
          <ac:spMkLst>
            <pc:docMk/>
            <pc:sldMk cId="1116759468" sldId="787"/>
            <ac:spMk id="14" creationId="{4C81CCD6-B51A-4670-89AE-1ADEED05C1E6}"/>
          </ac:spMkLst>
        </pc:spChg>
        <pc:spChg chg="add del mod">
          <ac:chgData name="VERHAEGHE Benoit" userId="3ef37b2c-be85-445d-8898-858e88ef5f98" providerId="ADAL" clId="{2272674B-1398-4D7B-A422-D62DE36CC39E}" dt="2021-08-04T15:48:20.239" v="5243" actId="21"/>
          <ac:spMkLst>
            <pc:docMk/>
            <pc:sldMk cId="1116759468" sldId="787"/>
            <ac:spMk id="14" creationId="{A166A7E6-2DCF-4EEA-A306-E0C674429070}"/>
          </ac:spMkLst>
        </pc:spChg>
        <pc:spChg chg="add del mod">
          <ac:chgData name="VERHAEGHE Benoit" userId="3ef37b2c-be85-445d-8898-858e88ef5f98" providerId="ADAL" clId="{2272674B-1398-4D7B-A422-D62DE36CC39E}" dt="2021-08-04T15:48:20.239" v="5243" actId="21"/>
          <ac:spMkLst>
            <pc:docMk/>
            <pc:sldMk cId="1116759468" sldId="787"/>
            <ac:spMk id="15" creationId="{9FD5EB8C-3367-4611-AF75-F732412AC577}"/>
          </ac:spMkLst>
        </pc:spChg>
        <pc:spChg chg="add del mod">
          <ac:chgData name="VERHAEGHE Benoit" userId="3ef37b2c-be85-445d-8898-858e88ef5f98" providerId="ADAL" clId="{2272674B-1398-4D7B-A422-D62DE36CC39E}" dt="2021-08-04T15:48:20.239" v="5243" actId="21"/>
          <ac:spMkLst>
            <pc:docMk/>
            <pc:sldMk cId="1116759468" sldId="787"/>
            <ac:spMk id="16" creationId="{DF6CA0AA-D9BC-430D-A25F-482AB866EE71}"/>
          </ac:spMkLst>
        </pc:spChg>
        <pc:spChg chg="mod">
          <ac:chgData name="VERHAEGHE Benoit" userId="3ef37b2c-be85-445d-8898-858e88ef5f98" providerId="ADAL" clId="{2272674B-1398-4D7B-A422-D62DE36CC39E}" dt="2021-07-21T11:30:38.212" v="2958" actId="14100"/>
          <ac:spMkLst>
            <pc:docMk/>
            <pc:sldMk cId="1116759468" sldId="787"/>
            <ac:spMk id="16" creationId="{E732993E-48F9-4BC7-82F8-F022403FC47B}"/>
          </ac:spMkLst>
        </pc:spChg>
        <pc:spChg chg="add del mod">
          <ac:chgData name="VERHAEGHE Benoit" userId="3ef37b2c-be85-445d-8898-858e88ef5f98" providerId="ADAL" clId="{2272674B-1398-4D7B-A422-D62DE36CC39E}" dt="2021-08-04T15:48:20.239" v="5243" actId="21"/>
          <ac:spMkLst>
            <pc:docMk/>
            <pc:sldMk cId="1116759468" sldId="787"/>
            <ac:spMk id="17" creationId="{12C76C0F-3F9D-4C91-A0F0-F8642479F629}"/>
          </ac:spMkLst>
        </pc:spChg>
        <pc:spChg chg="add mod">
          <ac:chgData name="VERHAEGHE Benoit" userId="3ef37b2c-be85-445d-8898-858e88ef5f98" providerId="ADAL" clId="{2272674B-1398-4D7B-A422-D62DE36CC39E}" dt="2021-08-04T15:48:25.596" v="5246" actId="1076"/>
          <ac:spMkLst>
            <pc:docMk/>
            <pc:sldMk cId="1116759468" sldId="787"/>
            <ac:spMk id="18" creationId="{B3B83775-1EE0-410F-853C-DCFA873C0146}"/>
          </ac:spMkLst>
        </pc:spChg>
        <pc:spChg chg="mod">
          <ac:chgData name="VERHAEGHE Benoit" userId="3ef37b2c-be85-445d-8898-858e88ef5f98" providerId="ADAL" clId="{2272674B-1398-4D7B-A422-D62DE36CC39E}" dt="2021-07-21T11:30:38.212" v="2958" actId="14100"/>
          <ac:spMkLst>
            <pc:docMk/>
            <pc:sldMk cId="1116759468" sldId="787"/>
            <ac:spMk id="19" creationId="{6631B209-9220-4B54-8D08-740123D1F374}"/>
          </ac:spMkLst>
        </pc:spChg>
        <pc:spChg chg="add del mod">
          <ac:chgData name="VERHAEGHE Benoit" userId="3ef37b2c-be85-445d-8898-858e88ef5f98" providerId="ADAL" clId="{2272674B-1398-4D7B-A422-D62DE36CC39E}" dt="2021-08-16T13:46:56.464" v="13825" actId="478"/>
          <ac:spMkLst>
            <pc:docMk/>
            <pc:sldMk cId="1116759468" sldId="787"/>
            <ac:spMk id="19" creationId="{F04A6BCF-78D8-4B8C-83D4-CFC1E7526BD7}"/>
          </ac:spMkLst>
        </pc:spChg>
        <pc:spChg chg="add mod">
          <ac:chgData name="VERHAEGHE Benoit" userId="3ef37b2c-be85-445d-8898-858e88ef5f98" providerId="ADAL" clId="{2272674B-1398-4D7B-A422-D62DE36CC39E}" dt="2021-08-04T15:48:25.596" v="5246" actId="1076"/>
          <ac:spMkLst>
            <pc:docMk/>
            <pc:sldMk cId="1116759468" sldId="787"/>
            <ac:spMk id="20" creationId="{18077C03-9989-4421-87D8-918630AEEDB5}"/>
          </ac:spMkLst>
        </pc:spChg>
        <pc:spChg chg="add mod">
          <ac:chgData name="VERHAEGHE Benoit" userId="3ef37b2c-be85-445d-8898-858e88ef5f98" providerId="ADAL" clId="{2272674B-1398-4D7B-A422-D62DE36CC39E}" dt="2021-08-04T15:48:25.596" v="5246" actId="1076"/>
          <ac:spMkLst>
            <pc:docMk/>
            <pc:sldMk cId="1116759468" sldId="787"/>
            <ac:spMk id="21" creationId="{ABEF5763-4733-4C60-8C8B-F3D1E1B383BB}"/>
          </ac:spMkLst>
        </pc:spChg>
        <pc:spChg chg="add mod">
          <ac:chgData name="VERHAEGHE Benoit" userId="3ef37b2c-be85-445d-8898-858e88ef5f98" providerId="ADAL" clId="{2272674B-1398-4D7B-A422-D62DE36CC39E}" dt="2021-08-04T15:48:25.596" v="5246" actId="1076"/>
          <ac:spMkLst>
            <pc:docMk/>
            <pc:sldMk cId="1116759468" sldId="787"/>
            <ac:spMk id="22" creationId="{6479741A-A20F-4E32-9C22-CEA0280EBBCF}"/>
          </ac:spMkLst>
        </pc:spChg>
        <pc:spChg chg="mod">
          <ac:chgData name="VERHAEGHE Benoit" userId="3ef37b2c-be85-445d-8898-858e88ef5f98" providerId="ADAL" clId="{2272674B-1398-4D7B-A422-D62DE36CC39E}" dt="2021-07-21T11:30:38.212" v="2958" actId="14100"/>
          <ac:spMkLst>
            <pc:docMk/>
            <pc:sldMk cId="1116759468" sldId="787"/>
            <ac:spMk id="22" creationId="{A0D34581-3D0D-4033-8849-3CDFB3A9934E}"/>
          </ac:spMkLst>
        </pc:spChg>
        <pc:spChg chg="add del mod">
          <ac:chgData name="VERHAEGHE Benoit" userId="3ef37b2c-be85-445d-8898-858e88ef5f98" providerId="ADAL" clId="{2272674B-1398-4D7B-A422-D62DE36CC39E}" dt="2021-08-16T13:46:55.639" v="13824" actId="478"/>
          <ac:spMkLst>
            <pc:docMk/>
            <pc:sldMk cId="1116759468" sldId="787"/>
            <ac:spMk id="23" creationId="{5977ED8A-3C1D-47F8-9AE9-7168442BC8E9}"/>
          </ac:spMkLst>
        </pc:spChg>
        <pc:spChg chg="mod">
          <ac:chgData name="VERHAEGHE Benoit" userId="3ef37b2c-be85-445d-8898-858e88ef5f98" providerId="ADAL" clId="{2272674B-1398-4D7B-A422-D62DE36CC39E}" dt="2021-08-17T07:01:55.914" v="15650"/>
          <ac:spMkLst>
            <pc:docMk/>
            <pc:sldMk cId="1116759468" sldId="787"/>
            <ac:spMk id="23" creationId="{634895D5-D95B-440A-85A0-6E4CE13239C6}"/>
          </ac:spMkLst>
        </pc:spChg>
        <pc:spChg chg="mod">
          <ac:chgData name="VERHAEGHE Benoit" userId="3ef37b2c-be85-445d-8898-858e88ef5f98" providerId="ADAL" clId="{2272674B-1398-4D7B-A422-D62DE36CC39E}" dt="2021-08-05T11:24:37.862" v="5827"/>
          <ac:spMkLst>
            <pc:docMk/>
            <pc:sldMk cId="1116759468" sldId="787"/>
            <ac:spMk id="25" creationId="{F0B4F5FD-9FA5-40B0-8FCF-240E5355C144}"/>
          </ac:spMkLst>
        </pc:spChg>
        <pc:spChg chg="mod">
          <ac:chgData name="VERHAEGHE Benoit" userId="3ef37b2c-be85-445d-8898-858e88ef5f98" providerId="ADAL" clId="{2272674B-1398-4D7B-A422-D62DE36CC39E}" dt="2021-07-21T11:30:45.667" v="2961" actId="1076"/>
          <ac:spMkLst>
            <pc:docMk/>
            <pc:sldMk cId="1116759468" sldId="787"/>
            <ac:spMk id="27" creationId="{5985DAD3-8ADF-4E26-99D3-BD69ADC60343}"/>
          </ac:spMkLst>
        </pc:spChg>
        <pc:spChg chg="add del mod">
          <ac:chgData name="VERHAEGHE Benoit" userId="3ef37b2c-be85-445d-8898-858e88ef5f98" providerId="ADAL" clId="{2272674B-1398-4D7B-A422-D62DE36CC39E}" dt="2021-08-16T13:46:52.279" v="13823" actId="478"/>
          <ac:spMkLst>
            <pc:docMk/>
            <pc:sldMk cId="1116759468" sldId="787"/>
            <ac:spMk id="27" creationId="{644F4F65-009C-42B8-B03C-C0D003A7476E}"/>
          </ac:spMkLst>
        </pc:spChg>
        <pc:spChg chg="add mod">
          <ac:chgData name="VERHAEGHE Benoit" userId="3ef37b2c-be85-445d-8898-858e88ef5f98" providerId="ADAL" clId="{2272674B-1398-4D7B-A422-D62DE36CC39E}" dt="2021-08-24T08:01:55.869" v="18696" actId="14100"/>
          <ac:spMkLst>
            <pc:docMk/>
            <pc:sldMk cId="1116759468" sldId="787"/>
            <ac:spMk id="27" creationId="{FC23AB33-ACC3-4349-82E9-9CCCBCF5D0C3}"/>
          </ac:spMkLst>
        </pc:spChg>
        <pc:spChg chg="add mod">
          <ac:chgData name="VERHAEGHE Benoit" userId="3ef37b2c-be85-445d-8898-858e88ef5f98" providerId="ADAL" clId="{2272674B-1398-4D7B-A422-D62DE36CC39E}" dt="2021-08-24T08:01:57.781" v="18697" actId="1076"/>
          <ac:spMkLst>
            <pc:docMk/>
            <pc:sldMk cId="1116759468" sldId="787"/>
            <ac:spMk id="28" creationId="{C00A8EF6-B78C-46ED-8177-61540AF24A49}"/>
          </ac:spMkLst>
        </pc:spChg>
        <pc:spChg chg="add del mod">
          <ac:chgData name="VERHAEGHE Benoit" userId="3ef37b2c-be85-445d-8898-858e88ef5f98" providerId="ADAL" clId="{2272674B-1398-4D7B-A422-D62DE36CC39E}" dt="2021-08-24T08:51:16.060" v="19135"/>
          <ac:spMkLst>
            <pc:docMk/>
            <pc:sldMk cId="1116759468" sldId="787"/>
            <ac:spMk id="29" creationId="{6C16EC4A-EE36-4870-9117-1C481F6FDA9D}"/>
          </ac:spMkLst>
        </pc:spChg>
        <pc:spChg chg="mod">
          <ac:chgData name="VERHAEGHE Benoit" userId="3ef37b2c-be85-445d-8898-858e88ef5f98" providerId="ADAL" clId="{2272674B-1398-4D7B-A422-D62DE36CC39E}" dt="2021-07-21T11:30:45.667" v="2961" actId="1076"/>
          <ac:spMkLst>
            <pc:docMk/>
            <pc:sldMk cId="1116759468" sldId="787"/>
            <ac:spMk id="30" creationId="{85C14CC8-CABE-4E00-8197-F349954F2793}"/>
          </ac:spMkLst>
        </pc:spChg>
        <pc:spChg chg="add del mod">
          <ac:chgData name="VERHAEGHE Benoit" userId="3ef37b2c-be85-445d-8898-858e88ef5f98" providerId="ADAL" clId="{2272674B-1398-4D7B-A422-D62DE36CC39E}" dt="2021-08-26T06:22:14.673" v="21207" actId="21"/>
          <ac:spMkLst>
            <pc:docMk/>
            <pc:sldMk cId="1116759468" sldId="787"/>
            <ac:spMk id="30" creationId="{E9DD40CE-4949-4298-B9EC-D9CC74B8DAD2}"/>
          </ac:spMkLst>
        </pc:spChg>
        <pc:spChg chg="mod">
          <ac:chgData name="VERHAEGHE Benoit" userId="3ef37b2c-be85-445d-8898-858e88ef5f98" providerId="ADAL" clId="{2272674B-1398-4D7B-A422-D62DE36CC39E}" dt="2021-07-21T11:30:45.667" v="2961" actId="1076"/>
          <ac:spMkLst>
            <pc:docMk/>
            <pc:sldMk cId="1116759468" sldId="787"/>
            <ac:spMk id="33" creationId="{2984CFA3-7BE4-46B2-937E-8686B5CE8247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35" creationId="{73574949-AE8A-48E6-BAEA-CF448E6524CD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36" creationId="{4273DF20-2A2F-4A83-A2AD-840F27139C82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37" creationId="{A129E250-D0FF-458B-A34B-D6E84B253339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38" creationId="{29CA6490-4B05-41FB-8510-C01BE8C7C842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39" creationId="{D962BE0C-30E5-4AEE-9D81-961A09C9461E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40" creationId="{671C18CC-2719-489C-AA6C-E619FB1569B0}"/>
          </ac:spMkLst>
        </pc:spChg>
        <pc:spChg chg="add mod">
          <ac:chgData name="VERHAEGHE Benoit" userId="3ef37b2c-be85-445d-8898-858e88ef5f98" providerId="ADAL" clId="{2272674B-1398-4D7B-A422-D62DE36CC39E}" dt="2021-07-21T11:56:17.003" v="3261"/>
          <ac:spMkLst>
            <pc:docMk/>
            <pc:sldMk cId="1116759468" sldId="787"/>
            <ac:spMk id="41" creationId="{BC17C6FC-179E-4AFA-BE01-6131EFA1BCD7}"/>
          </ac:spMkLst>
        </pc:spChg>
        <pc:grpChg chg="add del mod">
          <ac:chgData name="VERHAEGHE Benoit" userId="3ef37b2c-be85-445d-8898-858e88ef5f98" providerId="ADAL" clId="{2272674B-1398-4D7B-A422-D62DE36CC39E}" dt="2021-07-21T11:30:38.645" v="2959"/>
          <ac:grpSpMkLst>
            <pc:docMk/>
            <pc:sldMk cId="1116759468" sldId="787"/>
            <ac:grpSpMk id="15" creationId="{56BAF237-FB48-4AF1-84D8-F5AB166AE840}"/>
          </ac:grpSpMkLst>
        </pc:grpChg>
        <pc:grpChg chg="add del mod">
          <ac:chgData name="VERHAEGHE Benoit" userId="3ef37b2c-be85-445d-8898-858e88ef5f98" providerId="ADAL" clId="{2272674B-1398-4D7B-A422-D62DE36CC39E}" dt="2021-07-21T11:30:38.645" v="2959"/>
          <ac:grpSpMkLst>
            <pc:docMk/>
            <pc:sldMk cId="1116759468" sldId="787"/>
            <ac:grpSpMk id="18" creationId="{CB5FFF6E-EA4E-4842-81EA-7400733712C1}"/>
          </ac:grpSpMkLst>
        </pc:grpChg>
        <pc:grpChg chg="add del mod">
          <ac:chgData name="VERHAEGHE Benoit" userId="3ef37b2c-be85-445d-8898-858e88ef5f98" providerId="ADAL" clId="{2272674B-1398-4D7B-A422-D62DE36CC39E}" dt="2021-08-17T07:02:09.521" v="15663"/>
          <ac:grpSpMkLst>
            <pc:docMk/>
            <pc:sldMk cId="1116759468" sldId="787"/>
            <ac:grpSpMk id="19" creationId="{2F4EC963-EEA6-44A7-B1C2-58EF69CB54C1}"/>
          </ac:grpSpMkLst>
        </pc:grpChg>
        <pc:grpChg chg="add del mod">
          <ac:chgData name="VERHAEGHE Benoit" userId="3ef37b2c-be85-445d-8898-858e88ef5f98" providerId="ADAL" clId="{2272674B-1398-4D7B-A422-D62DE36CC39E}" dt="2021-07-21T11:30:38.645" v="2959"/>
          <ac:grpSpMkLst>
            <pc:docMk/>
            <pc:sldMk cId="1116759468" sldId="787"/>
            <ac:grpSpMk id="21" creationId="{19269C24-4E0A-43E9-B0AA-346E63F82AC8}"/>
          </ac:grpSpMkLst>
        </pc:grpChg>
        <pc:grpChg chg="add del mod">
          <ac:chgData name="VERHAEGHE Benoit" userId="3ef37b2c-be85-445d-8898-858e88ef5f98" providerId="ADAL" clId="{2272674B-1398-4D7B-A422-D62DE36CC39E}" dt="2021-08-17T07:02:09.863" v="15664" actId="478"/>
          <ac:grpSpMkLst>
            <pc:docMk/>
            <pc:sldMk cId="1116759468" sldId="787"/>
            <ac:grpSpMk id="24" creationId="{A82AD34A-D7DC-4F7C-9BEB-EEA95A51C87F}"/>
          </ac:grpSpMkLst>
        </pc:grpChg>
        <pc:grpChg chg="add del mod">
          <ac:chgData name="VERHAEGHE Benoit" userId="3ef37b2c-be85-445d-8898-858e88ef5f98" providerId="ADAL" clId="{2272674B-1398-4D7B-A422-D62DE36CC39E}" dt="2021-07-21T11:31:07.850" v="2964" actId="21"/>
          <ac:grpSpMkLst>
            <pc:docMk/>
            <pc:sldMk cId="1116759468" sldId="787"/>
            <ac:grpSpMk id="26" creationId="{861B7562-04EE-4272-8FAE-0597A0814152}"/>
          </ac:grpSpMkLst>
        </pc:grpChg>
        <pc:grpChg chg="add del mod">
          <ac:chgData name="VERHAEGHE Benoit" userId="3ef37b2c-be85-445d-8898-858e88ef5f98" providerId="ADAL" clId="{2272674B-1398-4D7B-A422-D62DE36CC39E}" dt="2021-07-21T11:31:07.850" v="2964" actId="21"/>
          <ac:grpSpMkLst>
            <pc:docMk/>
            <pc:sldMk cId="1116759468" sldId="787"/>
            <ac:grpSpMk id="29" creationId="{4D5E83AF-FB37-492F-9453-7E9E549D6149}"/>
          </ac:grpSpMkLst>
        </pc:grpChg>
        <pc:grpChg chg="add del mod">
          <ac:chgData name="VERHAEGHE Benoit" userId="3ef37b2c-be85-445d-8898-858e88ef5f98" providerId="ADAL" clId="{2272674B-1398-4D7B-A422-D62DE36CC39E}" dt="2021-07-21T11:31:07.850" v="2964" actId="21"/>
          <ac:grpSpMkLst>
            <pc:docMk/>
            <pc:sldMk cId="1116759468" sldId="787"/>
            <ac:grpSpMk id="32" creationId="{BB64F756-70BE-4D73-8923-04B832DCC5E1}"/>
          </ac:grpSpMkLst>
        </pc:grpChg>
        <pc:picChg chg="add del mod">
          <ac:chgData name="VERHAEGHE Benoit" userId="3ef37b2c-be85-445d-8898-858e88ef5f98" providerId="ADAL" clId="{2272674B-1398-4D7B-A422-D62DE36CC39E}" dt="2021-08-24T08:01:22.367" v="18691" actId="478"/>
          <ac:picMkLst>
            <pc:docMk/>
            <pc:sldMk cId="1116759468" sldId="787"/>
            <ac:picMk id="5" creationId="{D704FE35-B186-4868-84D7-C996207F15E4}"/>
          </ac:picMkLst>
        </pc:picChg>
        <pc:picChg chg="del mod">
          <ac:chgData name="VERHAEGHE Benoit" userId="3ef37b2c-be85-445d-8898-858e88ef5f98" providerId="ADAL" clId="{2272674B-1398-4D7B-A422-D62DE36CC39E}" dt="2021-07-29T07:01:53.906" v="3387" actId="478"/>
          <ac:picMkLst>
            <pc:docMk/>
            <pc:sldMk cId="1116759468" sldId="787"/>
            <ac:picMk id="6" creationId="{59B3FD7C-39BB-4CE5-B0CB-8C21E51C95A0}"/>
          </ac:picMkLst>
        </pc:picChg>
        <pc:picChg chg="add del mod">
          <ac:chgData name="VERHAEGHE Benoit" userId="3ef37b2c-be85-445d-8898-858e88ef5f98" providerId="ADAL" clId="{2272674B-1398-4D7B-A422-D62DE36CC39E}" dt="2021-08-24T07:59:50.998" v="18664" actId="478"/>
          <ac:picMkLst>
            <pc:docMk/>
            <pc:sldMk cId="1116759468" sldId="787"/>
            <ac:picMk id="8" creationId="{92771D71-2961-48EE-AF39-DA88540CF5B6}"/>
          </ac:picMkLst>
        </pc:picChg>
        <pc:picChg chg="mod">
          <ac:chgData name="VERHAEGHE Benoit" userId="3ef37b2c-be85-445d-8898-858e88ef5f98" providerId="ADAL" clId="{2272674B-1398-4D7B-A422-D62DE36CC39E}" dt="2021-07-21T11:30:38.212" v="2958" actId="14100"/>
          <ac:picMkLst>
            <pc:docMk/>
            <pc:sldMk cId="1116759468" sldId="787"/>
            <ac:picMk id="17" creationId="{35B6BCA2-467D-478D-8B87-53BEFF6C975F}"/>
          </ac:picMkLst>
        </pc:picChg>
        <pc:picChg chg="mod">
          <ac:chgData name="VERHAEGHE Benoit" userId="3ef37b2c-be85-445d-8898-858e88ef5f98" providerId="ADAL" clId="{2272674B-1398-4D7B-A422-D62DE36CC39E}" dt="2021-07-21T11:30:38.212" v="2958" actId="14100"/>
          <ac:picMkLst>
            <pc:docMk/>
            <pc:sldMk cId="1116759468" sldId="787"/>
            <ac:picMk id="20" creationId="{6169E96E-2022-41C0-997E-51B8BD76AA48}"/>
          </ac:picMkLst>
        </pc:picChg>
        <pc:picChg chg="mod">
          <ac:chgData name="VERHAEGHE Benoit" userId="3ef37b2c-be85-445d-8898-858e88ef5f98" providerId="ADAL" clId="{2272674B-1398-4D7B-A422-D62DE36CC39E}" dt="2021-07-21T11:30:38.212" v="2958" actId="14100"/>
          <ac:picMkLst>
            <pc:docMk/>
            <pc:sldMk cId="1116759468" sldId="787"/>
            <ac:picMk id="23" creationId="{8DA3B851-6C2D-4578-8B54-1D7DD5524F2B}"/>
          </ac:picMkLst>
        </pc:picChg>
        <pc:picChg chg="add mod">
          <ac:chgData name="VERHAEGHE Benoit" userId="3ef37b2c-be85-445d-8898-858e88ef5f98" providerId="ADAL" clId="{2272674B-1398-4D7B-A422-D62DE36CC39E}" dt="2021-08-24T08:01:22.547" v="18692"/>
          <ac:picMkLst>
            <pc:docMk/>
            <pc:sldMk cId="1116759468" sldId="787"/>
            <ac:picMk id="23" creationId="{CEB7C28C-7AA5-4ECE-8CB6-512464014698}"/>
          </ac:picMkLst>
        </pc:picChg>
        <pc:picChg chg="add del mod">
          <ac:chgData name="VERHAEGHE Benoit" userId="3ef37b2c-be85-445d-8898-858e88ef5f98" providerId="ADAL" clId="{2272674B-1398-4D7B-A422-D62DE36CC39E}" dt="2021-07-21T11:30:38.645" v="2959"/>
          <ac:picMkLst>
            <pc:docMk/>
            <pc:sldMk cId="1116759468" sldId="787"/>
            <ac:picMk id="24" creationId="{FB6F2DE3-C1A5-431A-A99F-24A10F0EF3E6}"/>
          </ac:picMkLst>
        </pc:picChg>
        <pc:picChg chg="add del mod">
          <ac:chgData name="VERHAEGHE Benoit" userId="3ef37b2c-be85-445d-8898-858e88ef5f98" providerId="ADAL" clId="{2272674B-1398-4D7B-A422-D62DE36CC39E}" dt="2021-07-21T11:30:38.645" v="2959"/>
          <ac:picMkLst>
            <pc:docMk/>
            <pc:sldMk cId="1116759468" sldId="787"/>
            <ac:picMk id="25" creationId="{21C8D149-BCAD-4E23-AC32-F74C6794212F}"/>
          </ac:picMkLst>
        </pc:picChg>
        <pc:picChg chg="mod">
          <ac:chgData name="VERHAEGHE Benoit" userId="3ef37b2c-be85-445d-8898-858e88ef5f98" providerId="ADAL" clId="{2272674B-1398-4D7B-A422-D62DE36CC39E}" dt="2021-08-05T11:24:37.862" v="5827"/>
          <ac:picMkLst>
            <pc:docMk/>
            <pc:sldMk cId="1116759468" sldId="787"/>
            <ac:picMk id="26" creationId="{C8B4CEF3-8578-4869-A8BF-C55A415B6DA0}"/>
          </ac:picMkLst>
        </pc:picChg>
        <pc:picChg chg="mod">
          <ac:chgData name="VERHAEGHE Benoit" userId="3ef37b2c-be85-445d-8898-858e88ef5f98" providerId="ADAL" clId="{2272674B-1398-4D7B-A422-D62DE36CC39E}" dt="2021-08-17T07:01:55.914" v="15650"/>
          <ac:picMkLst>
            <pc:docMk/>
            <pc:sldMk cId="1116759468" sldId="787"/>
            <ac:picMk id="27" creationId="{8516CA3D-6466-420A-92B3-0D29AA079C48}"/>
          </ac:picMkLst>
        </pc:picChg>
        <pc:picChg chg="mod">
          <ac:chgData name="VERHAEGHE Benoit" userId="3ef37b2c-be85-445d-8898-858e88ef5f98" providerId="ADAL" clId="{2272674B-1398-4D7B-A422-D62DE36CC39E}" dt="2021-07-21T11:30:45.667" v="2961" actId="1076"/>
          <ac:picMkLst>
            <pc:docMk/>
            <pc:sldMk cId="1116759468" sldId="787"/>
            <ac:picMk id="28" creationId="{3A2EFFDA-BF8B-449C-83D8-D889109218AE}"/>
          </ac:picMkLst>
        </pc:picChg>
        <pc:picChg chg="mod">
          <ac:chgData name="VERHAEGHE Benoit" userId="3ef37b2c-be85-445d-8898-858e88ef5f98" providerId="ADAL" clId="{2272674B-1398-4D7B-A422-D62DE36CC39E}" dt="2021-07-21T11:30:45.667" v="2961" actId="1076"/>
          <ac:picMkLst>
            <pc:docMk/>
            <pc:sldMk cId="1116759468" sldId="787"/>
            <ac:picMk id="31" creationId="{161A0FE8-EFAB-480B-B6B8-25CC04027F83}"/>
          </ac:picMkLst>
        </pc:picChg>
        <pc:picChg chg="mod">
          <ac:chgData name="VERHAEGHE Benoit" userId="3ef37b2c-be85-445d-8898-858e88ef5f98" providerId="ADAL" clId="{2272674B-1398-4D7B-A422-D62DE36CC39E}" dt="2021-07-21T11:30:45.667" v="2961" actId="1076"/>
          <ac:picMkLst>
            <pc:docMk/>
            <pc:sldMk cId="1116759468" sldId="787"/>
            <ac:picMk id="34" creationId="{CC98197E-2926-4458-ABEE-365279E78B4A}"/>
          </ac:picMkLst>
        </pc:picChg>
      </pc:sldChg>
      <pc:sldChg chg="addSp delSp modSp mod delCm">
        <pc:chgData name="VERHAEGHE Benoit" userId="3ef37b2c-be85-445d-8898-858e88ef5f98" providerId="ADAL" clId="{2272674B-1398-4D7B-A422-D62DE36CC39E}" dt="2021-08-26T13:19:14.534" v="22549" actId="108"/>
        <pc:sldMkLst>
          <pc:docMk/>
          <pc:sldMk cId="374498065" sldId="788"/>
        </pc:sldMkLst>
        <pc:spChg chg="mod ord">
          <ac:chgData name="VERHAEGHE Benoit" userId="3ef37b2c-be85-445d-8898-858e88ef5f98" providerId="ADAL" clId="{2272674B-1398-4D7B-A422-D62DE36CC39E}" dt="2021-08-05T09:23:36.102" v="5732" actId="166"/>
          <ac:spMkLst>
            <pc:docMk/>
            <pc:sldMk cId="374498065" sldId="788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74498065" sldId="788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7:19.377" v="3291" actId="478"/>
          <ac:spMkLst>
            <pc:docMk/>
            <pc:sldMk cId="374498065" sldId="788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26T13:19:07.873" v="22546" actId="478"/>
          <ac:spMkLst>
            <pc:docMk/>
            <pc:sldMk cId="374498065" sldId="788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9:07.873" v="22546" actId="478"/>
          <ac:spMkLst>
            <pc:docMk/>
            <pc:sldMk cId="374498065" sldId="788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9:07.873" v="22546" actId="478"/>
          <ac:spMkLst>
            <pc:docMk/>
            <pc:sldMk cId="374498065" sldId="788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07.873" v="22546" actId="478"/>
          <ac:spMkLst>
            <pc:docMk/>
            <pc:sldMk cId="374498065" sldId="788"/>
            <ac:spMk id="24" creationId="{17752610-D2EA-4199-BA9F-5B9766CC5342}"/>
          </ac:spMkLst>
        </pc:spChg>
        <pc:spChg chg="mod ord">
          <ac:chgData name="VERHAEGHE Benoit" userId="3ef37b2c-be85-445d-8898-858e88ef5f98" providerId="ADAL" clId="{2272674B-1398-4D7B-A422-D62DE36CC39E}" dt="2021-08-05T09:23:32.302" v="5731" actId="167"/>
          <ac:spMkLst>
            <pc:docMk/>
            <pc:sldMk cId="374498065" sldId="788"/>
            <ac:spMk id="25" creationId="{166B3464-81D3-47C0-BAAA-F5240600F77D}"/>
          </ac:spMkLst>
        </pc:spChg>
        <pc:spChg chg="add del mod">
          <ac:chgData name="VERHAEGHE Benoit" userId="3ef37b2c-be85-445d-8898-858e88ef5f98" providerId="ADAL" clId="{2272674B-1398-4D7B-A422-D62DE36CC39E}" dt="2021-08-13T09:03:42.840" v="11820" actId="21"/>
          <ac:spMkLst>
            <pc:docMk/>
            <pc:sldMk cId="374498065" sldId="788"/>
            <ac:spMk id="27" creationId="{AC72165C-2770-49B3-A092-7025103D617B}"/>
          </ac:spMkLst>
        </pc:spChg>
        <pc:spChg chg="add mod">
          <ac:chgData name="VERHAEGHE Benoit" userId="3ef37b2c-be85-445d-8898-858e88ef5f98" providerId="ADAL" clId="{2272674B-1398-4D7B-A422-D62DE36CC39E}" dt="2021-08-26T13:19:08.119" v="22547"/>
          <ac:spMkLst>
            <pc:docMk/>
            <pc:sldMk cId="374498065" sldId="788"/>
            <ac:spMk id="27" creationId="{CB6EC2DE-7001-460F-8462-7B670B8409B9}"/>
          </ac:spMkLst>
        </pc:spChg>
        <pc:spChg chg="add mod">
          <ac:chgData name="VERHAEGHE Benoit" userId="3ef37b2c-be85-445d-8898-858e88ef5f98" providerId="ADAL" clId="{2272674B-1398-4D7B-A422-D62DE36CC39E}" dt="2021-08-26T13:19:08.119" v="22547"/>
          <ac:spMkLst>
            <pc:docMk/>
            <pc:sldMk cId="374498065" sldId="788"/>
            <ac:spMk id="28" creationId="{B046E0D1-598F-4DF8-A065-AE2235C523DC}"/>
          </ac:spMkLst>
        </pc:spChg>
        <pc:spChg chg="add del mod">
          <ac:chgData name="VERHAEGHE Benoit" userId="3ef37b2c-be85-445d-8898-858e88ef5f98" providerId="ADAL" clId="{2272674B-1398-4D7B-A422-D62DE36CC39E}" dt="2021-08-13T09:03:42.840" v="11820" actId="21"/>
          <ac:spMkLst>
            <pc:docMk/>
            <pc:sldMk cId="374498065" sldId="788"/>
            <ac:spMk id="28" creationId="{CFA87480-5CFE-4C91-BFA2-F47B5D917881}"/>
          </ac:spMkLst>
        </pc:spChg>
        <pc:spChg chg="add mod">
          <ac:chgData name="VERHAEGHE Benoit" userId="3ef37b2c-be85-445d-8898-858e88ef5f98" providerId="ADAL" clId="{2272674B-1398-4D7B-A422-D62DE36CC39E}" dt="2021-08-26T13:19:08.119" v="22547"/>
          <ac:spMkLst>
            <pc:docMk/>
            <pc:sldMk cId="374498065" sldId="788"/>
            <ac:spMk id="29" creationId="{0B137575-F9A9-4777-A8A6-0E06E095C98F}"/>
          </ac:spMkLst>
        </pc:spChg>
        <pc:spChg chg="add mod">
          <ac:chgData name="VERHAEGHE Benoit" userId="3ef37b2c-be85-445d-8898-858e88ef5f98" providerId="ADAL" clId="{2272674B-1398-4D7B-A422-D62DE36CC39E}" dt="2021-08-26T13:19:14.534" v="22549" actId="108"/>
          <ac:spMkLst>
            <pc:docMk/>
            <pc:sldMk cId="374498065" sldId="788"/>
            <ac:spMk id="30" creationId="{9EC6BF84-2400-4538-8C61-D15C2C5F06E7}"/>
          </ac:spMkLst>
        </pc:spChg>
        <pc:grpChg chg="add mod">
          <ac:chgData name="VERHAEGHE Benoit" userId="3ef37b2c-be85-445d-8898-858e88ef5f98" providerId="ADAL" clId="{2272674B-1398-4D7B-A422-D62DE36CC39E}" dt="2021-08-05T09:23:27.625" v="5730"/>
          <ac:grpSpMkLst>
            <pc:docMk/>
            <pc:sldMk cId="374498065" sldId="788"/>
            <ac:grpSpMk id="18" creationId="{4BE983DC-F6BC-459C-B2A4-B7C5C5FE704F}"/>
          </ac:grpSpMkLst>
        </pc:grpChg>
        <pc:graphicFrameChg chg="add del mod modGraphic">
          <ac:chgData name="VERHAEGHE Benoit" userId="3ef37b2c-be85-445d-8898-858e88ef5f98" providerId="ADAL" clId="{2272674B-1398-4D7B-A422-D62DE36CC39E}" dt="2021-08-13T09:03:42.840" v="11820" actId="21"/>
          <ac:graphicFrameMkLst>
            <pc:docMk/>
            <pc:sldMk cId="374498065" sldId="788"/>
            <ac:graphicFrameMk id="29" creationId="{29318327-85CC-40EF-B9BB-5FCBC858B848}"/>
          </ac:graphicFrameMkLst>
        </pc:graphicFrameChg>
        <pc:picChg chg="mod">
          <ac:chgData name="VERHAEGHE Benoit" userId="3ef37b2c-be85-445d-8898-858e88ef5f98" providerId="ADAL" clId="{2272674B-1398-4D7B-A422-D62DE36CC39E}" dt="2021-08-05T09:23:27.625" v="5730"/>
          <ac:picMkLst>
            <pc:docMk/>
            <pc:sldMk cId="374498065" sldId="788"/>
            <ac:picMk id="26" creationId="{AD2BB6E8-4BA7-43CA-9D6F-D4CB2CB63303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31T06:29:20.591" v="23399"/>
        <pc:sldMkLst>
          <pc:docMk/>
          <pc:sldMk cId="3964072256" sldId="789"/>
        </pc:sldMkLst>
        <pc:spChg chg="mod">
          <ac:chgData name="VERHAEGHE Benoit" userId="3ef37b2c-be85-445d-8898-858e88ef5f98" providerId="ADAL" clId="{2272674B-1398-4D7B-A422-D62DE36CC39E}" dt="2021-08-23T14:05:52.715" v="17627" actId="20577"/>
          <ac:spMkLst>
            <pc:docMk/>
            <pc:sldMk cId="3964072256" sldId="789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964072256" sldId="789"/>
            <ac:spMk id="4" creationId="{D1C133DE-2C5A-4B11-95FB-4E840A763B9E}"/>
          </ac:spMkLst>
        </pc:spChg>
        <pc:spChg chg="add del mod">
          <ac:chgData name="VERHAEGHE Benoit" userId="3ef37b2c-be85-445d-8898-858e88ef5f98" providerId="ADAL" clId="{2272674B-1398-4D7B-A422-D62DE36CC39E}" dt="2021-08-16T13:58:07.362" v="14171" actId="478"/>
          <ac:spMkLst>
            <pc:docMk/>
            <pc:sldMk cId="3964072256" sldId="789"/>
            <ac:spMk id="5" creationId="{1031B133-B31B-41D1-A29F-B77A237F9397}"/>
          </ac:spMkLst>
        </pc:spChg>
        <pc:spChg chg="add del">
          <ac:chgData name="VERHAEGHE Benoit" userId="3ef37b2c-be85-445d-8898-858e88ef5f98" providerId="ADAL" clId="{2272674B-1398-4D7B-A422-D62DE36CC39E}" dt="2021-07-21T11:57:11.422" v="3288" actId="478"/>
          <ac:spMkLst>
            <pc:docMk/>
            <pc:sldMk cId="3964072256" sldId="789"/>
            <ac:spMk id="18" creationId="{35BA0C97-1361-4810-89EE-83FAA4FAE5D6}"/>
          </ac:spMkLst>
        </pc:spChg>
        <pc:spChg chg="mod">
          <ac:chgData name="VERHAEGHE Benoit" userId="3ef37b2c-be85-445d-8898-858e88ef5f98" providerId="ADAL" clId="{2272674B-1398-4D7B-A422-D62DE36CC39E}" dt="2021-07-21T11:34:38.035" v="3039"/>
          <ac:spMkLst>
            <pc:docMk/>
            <pc:sldMk cId="3964072256" sldId="789"/>
            <ac:spMk id="22" creationId="{A67551D3-0737-4E92-B9C1-D5ADA35B0371}"/>
          </ac:spMkLst>
        </pc:spChg>
        <pc:spChg chg="mod">
          <ac:chgData name="VERHAEGHE Benoit" userId="3ef37b2c-be85-445d-8898-858e88ef5f98" providerId="ADAL" clId="{2272674B-1398-4D7B-A422-D62DE36CC39E}" dt="2021-07-21T11:34:38.035" v="3039"/>
          <ac:spMkLst>
            <pc:docMk/>
            <pc:sldMk cId="3964072256" sldId="789"/>
            <ac:spMk id="26" creationId="{5C1C570D-E903-4B5E-B866-7E0C0CB04EE8}"/>
          </ac:spMkLst>
        </pc:spChg>
        <pc:spChg chg="mod">
          <ac:chgData name="VERHAEGHE Benoit" userId="3ef37b2c-be85-445d-8898-858e88ef5f98" providerId="ADAL" clId="{2272674B-1398-4D7B-A422-D62DE36CC39E}" dt="2021-08-05T09:23:17.332" v="5726"/>
          <ac:spMkLst>
            <pc:docMk/>
            <pc:sldMk cId="3964072256" sldId="789"/>
            <ac:spMk id="26" creationId="{F9B81FFC-6F7B-4894-8D8A-3A4A16E370F0}"/>
          </ac:spMkLst>
        </pc:spChg>
        <pc:spChg chg="mod">
          <ac:chgData name="VERHAEGHE Benoit" userId="3ef37b2c-be85-445d-8898-858e88ef5f98" providerId="ADAL" clId="{2272674B-1398-4D7B-A422-D62DE36CC39E}" dt="2021-07-21T11:34:38.035" v="3039"/>
          <ac:spMkLst>
            <pc:docMk/>
            <pc:sldMk cId="3964072256" sldId="789"/>
            <ac:spMk id="29" creationId="{18FA2749-F426-4133-BFF4-8A3BC87444C9}"/>
          </ac:spMkLst>
        </pc:spChg>
        <pc:spChg chg="add mod">
          <ac:chgData name="VERHAEGHE Benoit" userId="3ef37b2c-be85-445d-8898-858e88ef5f98" providerId="ADAL" clId="{2272674B-1398-4D7B-A422-D62DE36CC39E}" dt="2021-08-31T06:29:20.591" v="23399"/>
          <ac:spMkLst>
            <pc:docMk/>
            <pc:sldMk cId="3964072256" sldId="789"/>
            <ac:spMk id="29" creationId="{5D55FFA3-0EE9-4421-BE28-8AE0A1E51E38}"/>
          </ac:spMkLst>
        </pc:spChg>
        <pc:spChg chg="add del mod">
          <ac:chgData name="VERHAEGHE Benoit" userId="3ef37b2c-be85-445d-8898-858e88ef5f98" providerId="ADAL" clId="{2272674B-1398-4D7B-A422-D62DE36CC39E}" dt="2021-07-21T11:34:45.885" v="3042" actId="478"/>
          <ac:spMkLst>
            <pc:docMk/>
            <pc:sldMk cId="3964072256" sldId="789"/>
            <ac:spMk id="33" creationId="{B9185FC3-F219-413D-8598-59C33FD786AF}"/>
          </ac:spMkLst>
        </pc:spChg>
        <pc:spChg chg="mod">
          <ac:chgData name="VERHAEGHE Benoit" userId="3ef37b2c-be85-445d-8898-858e88ef5f98" providerId="ADAL" clId="{2272674B-1398-4D7B-A422-D62DE36CC39E}" dt="2021-07-21T11:34:54.150" v="3045"/>
          <ac:spMkLst>
            <pc:docMk/>
            <pc:sldMk cId="3964072256" sldId="789"/>
            <ac:spMk id="35" creationId="{6CF428A4-4D3E-4D9F-B85A-C2CCB1886AE2}"/>
          </ac:spMkLst>
        </pc:spChg>
        <pc:spChg chg="mod">
          <ac:chgData name="VERHAEGHE Benoit" userId="3ef37b2c-be85-445d-8898-858e88ef5f98" providerId="ADAL" clId="{2272674B-1398-4D7B-A422-D62DE36CC39E}" dt="2021-07-21T11:34:54.150" v="3045"/>
          <ac:spMkLst>
            <pc:docMk/>
            <pc:sldMk cId="3964072256" sldId="789"/>
            <ac:spMk id="38" creationId="{8B44AC06-E874-4CD3-B3C7-D17C5E19B6C2}"/>
          </ac:spMkLst>
        </pc:spChg>
        <pc:spChg chg="mod">
          <ac:chgData name="VERHAEGHE Benoit" userId="3ef37b2c-be85-445d-8898-858e88ef5f98" providerId="ADAL" clId="{2272674B-1398-4D7B-A422-D62DE36CC39E}" dt="2021-07-21T11:34:54.150" v="3045"/>
          <ac:spMkLst>
            <pc:docMk/>
            <pc:sldMk cId="3964072256" sldId="789"/>
            <ac:spMk id="41" creationId="{C28551ED-4242-400B-9E70-A0B02614DDA2}"/>
          </ac:spMkLst>
        </pc:spChg>
        <pc:spChg chg="add del mod">
          <ac:chgData name="VERHAEGHE Benoit" userId="3ef37b2c-be85-445d-8898-858e88ef5f98" providerId="ADAL" clId="{2272674B-1398-4D7B-A422-D62DE36CC39E}" dt="2021-08-31T06:29:20.411" v="23398" actId="478"/>
          <ac:spMkLst>
            <pc:docMk/>
            <pc:sldMk cId="3964072256" sldId="789"/>
            <ac:spMk id="45" creationId="{23849581-3262-40C1-AF2E-91B36F870753}"/>
          </ac:spMkLst>
        </pc:spChg>
        <pc:grpChg chg="add del mod">
          <ac:chgData name="VERHAEGHE Benoit" userId="3ef37b2c-be85-445d-8898-858e88ef5f98" providerId="ADAL" clId="{2272674B-1398-4D7B-A422-D62DE36CC39E}" dt="2021-07-21T11:34:45.885" v="3042" actId="478"/>
          <ac:grpSpMkLst>
            <pc:docMk/>
            <pc:sldMk cId="3964072256" sldId="789"/>
            <ac:grpSpMk id="21" creationId="{C210B3C3-F25A-408A-94DD-9EE036BE0FE0}"/>
          </ac:grpSpMkLst>
        </pc:grpChg>
        <pc:grpChg chg="add del mod">
          <ac:chgData name="VERHAEGHE Benoit" userId="3ef37b2c-be85-445d-8898-858e88ef5f98" providerId="ADAL" clId="{2272674B-1398-4D7B-A422-D62DE36CC39E}" dt="2021-07-21T11:34:45.885" v="3042" actId="478"/>
          <ac:grpSpMkLst>
            <pc:docMk/>
            <pc:sldMk cId="3964072256" sldId="789"/>
            <ac:grpSpMk id="25" creationId="{1DD4BFB4-6289-477C-A68A-C7F0548F553B}"/>
          </ac:grpSpMkLst>
        </pc:grpChg>
        <pc:grpChg chg="add mod">
          <ac:chgData name="VERHAEGHE Benoit" userId="3ef37b2c-be85-445d-8898-858e88ef5f98" providerId="ADAL" clId="{2272674B-1398-4D7B-A422-D62DE36CC39E}" dt="2021-08-05T09:23:17.332" v="5726"/>
          <ac:grpSpMkLst>
            <pc:docMk/>
            <pc:sldMk cId="3964072256" sldId="789"/>
            <ac:grpSpMk id="25" creationId="{87A2CB4D-27BE-4008-97D5-A2D37336A33B}"/>
          </ac:grpSpMkLst>
        </pc:grpChg>
        <pc:grpChg chg="add del mod">
          <ac:chgData name="VERHAEGHE Benoit" userId="3ef37b2c-be85-445d-8898-858e88ef5f98" providerId="ADAL" clId="{2272674B-1398-4D7B-A422-D62DE36CC39E}" dt="2021-07-21T11:34:45.885" v="3042" actId="478"/>
          <ac:grpSpMkLst>
            <pc:docMk/>
            <pc:sldMk cId="3964072256" sldId="789"/>
            <ac:grpSpMk id="28" creationId="{AED8715F-9EFD-4BC8-8EB1-124520B1F6D8}"/>
          </ac:grpSpMkLst>
        </pc:grpChg>
        <pc:grpChg chg="add mod">
          <ac:chgData name="VERHAEGHE Benoit" userId="3ef37b2c-be85-445d-8898-858e88ef5f98" providerId="ADAL" clId="{2272674B-1398-4D7B-A422-D62DE36CC39E}" dt="2021-07-21T11:34:54.150" v="3045"/>
          <ac:grpSpMkLst>
            <pc:docMk/>
            <pc:sldMk cId="3964072256" sldId="789"/>
            <ac:grpSpMk id="34" creationId="{C07D4F91-519D-4A08-B7BA-C51E201AD0E2}"/>
          </ac:grpSpMkLst>
        </pc:grpChg>
        <pc:grpChg chg="add mod">
          <ac:chgData name="VERHAEGHE Benoit" userId="3ef37b2c-be85-445d-8898-858e88ef5f98" providerId="ADAL" clId="{2272674B-1398-4D7B-A422-D62DE36CC39E}" dt="2021-07-21T11:34:54.150" v="3045"/>
          <ac:grpSpMkLst>
            <pc:docMk/>
            <pc:sldMk cId="3964072256" sldId="789"/>
            <ac:grpSpMk id="37" creationId="{B65CFF7D-5A3C-4D89-B51C-977995F39A5A}"/>
          </ac:grpSpMkLst>
        </pc:grpChg>
        <pc:grpChg chg="add mod">
          <ac:chgData name="VERHAEGHE Benoit" userId="3ef37b2c-be85-445d-8898-858e88ef5f98" providerId="ADAL" clId="{2272674B-1398-4D7B-A422-D62DE36CC39E}" dt="2021-07-21T11:34:54.150" v="3045"/>
          <ac:grpSpMkLst>
            <pc:docMk/>
            <pc:sldMk cId="3964072256" sldId="789"/>
            <ac:grpSpMk id="40" creationId="{F374A56A-679F-4CE9-AAEB-D9BDFF5D5231}"/>
          </ac:grpSpMkLst>
        </pc:grpChg>
        <pc:picChg chg="del mod">
          <ac:chgData name="VERHAEGHE Benoit" userId="3ef37b2c-be85-445d-8898-858e88ef5f98" providerId="ADAL" clId="{2272674B-1398-4D7B-A422-D62DE36CC39E}" dt="2021-08-16T13:57:57.995" v="14168" actId="478"/>
          <ac:picMkLst>
            <pc:docMk/>
            <pc:sldMk cId="3964072256" sldId="789"/>
            <ac:picMk id="10" creationId="{F19D6A5F-6F4F-44F2-A519-CA1B5FDDFD52}"/>
          </ac:picMkLst>
        </pc:picChg>
        <pc:picChg chg="mod">
          <ac:chgData name="VERHAEGHE Benoit" userId="3ef37b2c-be85-445d-8898-858e88ef5f98" providerId="ADAL" clId="{2272674B-1398-4D7B-A422-D62DE36CC39E}" dt="2021-07-21T11:34:38.035" v="3039"/>
          <ac:picMkLst>
            <pc:docMk/>
            <pc:sldMk cId="3964072256" sldId="789"/>
            <ac:picMk id="24" creationId="{DC2E6048-16C8-4764-89C4-1B52E644B3AF}"/>
          </ac:picMkLst>
        </pc:picChg>
        <pc:picChg chg="mod">
          <ac:chgData name="VERHAEGHE Benoit" userId="3ef37b2c-be85-445d-8898-858e88ef5f98" providerId="ADAL" clId="{2272674B-1398-4D7B-A422-D62DE36CC39E}" dt="2021-08-05T09:23:17.332" v="5726"/>
          <ac:picMkLst>
            <pc:docMk/>
            <pc:sldMk cId="3964072256" sldId="789"/>
            <ac:picMk id="27" creationId="{0BA706A7-1B64-45F7-97A9-08319AE0F1AF}"/>
          </ac:picMkLst>
        </pc:picChg>
        <pc:picChg chg="mod">
          <ac:chgData name="VERHAEGHE Benoit" userId="3ef37b2c-be85-445d-8898-858e88ef5f98" providerId="ADAL" clId="{2272674B-1398-4D7B-A422-D62DE36CC39E}" dt="2021-07-21T11:34:38.035" v="3039"/>
          <ac:picMkLst>
            <pc:docMk/>
            <pc:sldMk cId="3964072256" sldId="789"/>
            <ac:picMk id="27" creationId="{FD85C9BA-AAD0-47DF-9DC2-99F193DF3ACD}"/>
          </ac:picMkLst>
        </pc:picChg>
        <pc:picChg chg="add mod ord">
          <ac:chgData name="VERHAEGHE Benoit" userId="3ef37b2c-be85-445d-8898-858e88ef5f98" providerId="ADAL" clId="{2272674B-1398-4D7B-A422-D62DE36CC39E}" dt="2021-08-16T13:58:01.677" v="14170" actId="167"/>
          <ac:picMkLst>
            <pc:docMk/>
            <pc:sldMk cId="3964072256" sldId="789"/>
            <ac:picMk id="30" creationId="{79E3D007-6787-4266-A87A-089AD9D7084E}"/>
          </ac:picMkLst>
        </pc:picChg>
        <pc:picChg chg="mod">
          <ac:chgData name="VERHAEGHE Benoit" userId="3ef37b2c-be85-445d-8898-858e88ef5f98" providerId="ADAL" clId="{2272674B-1398-4D7B-A422-D62DE36CC39E}" dt="2021-07-21T11:34:38.035" v="3039"/>
          <ac:picMkLst>
            <pc:docMk/>
            <pc:sldMk cId="3964072256" sldId="789"/>
            <ac:picMk id="30" creationId="{A22E5D10-9E9A-4C17-A890-F01C51E53FEB}"/>
          </ac:picMkLst>
        </pc:picChg>
        <pc:picChg chg="add del mod">
          <ac:chgData name="VERHAEGHE Benoit" userId="3ef37b2c-be85-445d-8898-858e88ef5f98" providerId="ADAL" clId="{2272674B-1398-4D7B-A422-D62DE36CC39E}" dt="2021-07-21T11:34:45.885" v="3042" actId="478"/>
          <ac:picMkLst>
            <pc:docMk/>
            <pc:sldMk cId="3964072256" sldId="789"/>
            <ac:picMk id="31" creationId="{00708CFF-1B6E-4828-AA41-AB9C58EA85D7}"/>
          </ac:picMkLst>
        </pc:picChg>
        <pc:picChg chg="add del mod">
          <ac:chgData name="VERHAEGHE Benoit" userId="3ef37b2c-be85-445d-8898-858e88ef5f98" providerId="ADAL" clId="{2272674B-1398-4D7B-A422-D62DE36CC39E}" dt="2021-07-21T11:34:45.885" v="3042" actId="478"/>
          <ac:picMkLst>
            <pc:docMk/>
            <pc:sldMk cId="3964072256" sldId="789"/>
            <ac:picMk id="32" creationId="{C7F12943-A643-4590-8120-AE508BEB9245}"/>
          </ac:picMkLst>
        </pc:picChg>
        <pc:picChg chg="mod">
          <ac:chgData name="VERHAEGHE Benoit" userId="3ef37b2c-be85-445d-8898-858e88ef5f98" providerId="ADAL" clId="{2272674B-1398-4D7B-A422-D62DE36CC39E}" dt="2021-07-21T11:34:54.150" v="3045"/>
          <ac:picMkLst>
            <pc:docMk/>
            <pc:sldMk cId="3964072256" sldId="789"/>
            <ac:picMk id="36" creationId="{6D0B8A80-DCF7-4ABC-9291-C6D588196D17}"/>
          </ac:picMkLst>
        </pc:picChg>
        <pc:picChg chg="mod">
          <ac:chgData name="VERHAEGHE Benoit" userId="3ef37b2c-be85-445d-8898-858e88ef5f98" providerId="ADAL" clId="{2272674B-1398-4D7B-A422-D62DE36CC39E}" dt="2021-07-21T11:34:54.150" v="3045"/>
          <ac:picMkLst>
            <pc:docMk/>
            <pc:sldMk cId="3964072256" sldId="789"/>
            <ac:picMk id="39" creationId="{26AA8D23-A9F0-43BD-A306-6B90780B7ACD}"/>
          </ac:picMkLst>
        </pc:picChg>
        <pc:picChg chg="mod">
          <ac:chgData name="VERHAEGHE Benoit" userId="3ef37b2c-be85-445d-8898-858e88ef5f98" providerId="ADAL" clId="{2272674B-1398-4D7B-A422-D62DE36CC39E}" dt="2021-07-21T11:34:54.150" v="3045"/>
          <ac:picMkLst>
            <pc:docMk/>
            <pc:sldMk cId="3964072256" sldId="789"/>
            <ac:picMk id="42" creationId="{7F63EBFF-5168-45C2-933D-AE84285B8945}"/>
          </ac:picMkLst>
        </pc:picChg>
        <pc:picChg chg="add mod">
          <ac:chgData name="VERHAEGHE Benoit" userId="3ef37b2c-be85-445d-8898-858e88ef5f98" providerId="ADAL" clId="{2272674B-1398-4D7B-A422-D62DE36CC39E}" dt="2021-07-21T11:34:54.150" v="3045"/>
          <ac:picMkLst>
            <pc:docMk/>
            <pc:sldMk cId="3964072256" sldId="789"/>
            <ac:picMk id="43" creationId="{370576D1-1496-483A-83FE-964D95D4BD31}"/>
          </ac:picMkLst>
        </pc:picChg>
        <pc:picChg chg="add mod">
          <ac:chgData name="VERHAEGHE Benoit" userId="3ef37b2c-be85-445d-8898-858e88ef5f98" providerId="ADAL" clId="{2272674B-1398-4D7B-A422-D62DE36CC39E}" dt="2021-07-21T11:34:54.150" v="3045"/>
          <ac:picMkLst>
            <pc:docMk/>
            <pc:sldMk cId="3964072256" sldId="789"/>
            <ac:picMk id="44" creationId="{D00F352F-51E9-470F-9A8C-678AA64A4C41}"/>
          </ac:picMkLst>
        </pc:picChg>
      </pc:sldChg>
      <pc:sldChg chg="addSp delSp modSp mod ord delCm">
        <pc:chgData name="VERHAEGHE Benoit" userId="3ef37b2c-be85-445d-8898-858e88ef5f98" providerId="ADAL" clId="{2272674B-1398-4D7B-A422-D62DE36CC39E}" dt="2021-08-31T06:26:55.474" v="23360" actId="14100"/>
        <pc:sldMkLst>
          <pc:docMk/>
          <pc:sldMk cId="1454425151" sldId="790"/>
        </pc:sldMkLst>
        <pc:spChg chg="mod">
          <ac:chgData name="VERHAEGHE Benoit" userId="3ef37b2c-be85-445d-8898-858e88ef5f98" providerId="ADAL" clId="{2272674B-1398-4D7B-A422-D62DE36CC39E}" dt="2021-08-26T13:17:54.101" v="22527" actId="1076"/>
          <ac:spMkLst>
            <pc:docMk/>
            <pc:sldMk cId="1454425151" sldId="790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454425151" sldId="790"/>
            <ac:spMk id="4" creationId="{D1C133DE-2C5A-4B11-95FB-4E840A763B9E}"/>
          </ac:spMkLst>
        </pc:spChg>
        <pc:spChg chg="add del mod">
          <ac:chgData name="VERHAEGHE Benoit" userId="3ef37b2c-be85-445d-8898-858e88ef5f98" providerId="ADAL" clId="{2272674B-1398-4D7B-A422-D62DE36CC39E}" dt="2021-08-13T07:32:53.083" v="11582" actId="478"/>
          <ac:spMkLst>
            <pc:docMk/>
            <pc:sldMk cId="1454425151" sldId="790"/>
            <ac:spMk id="5" creationId="{C8F009EE-440D-4692-AA33-7315742C5755}"/>
          </ac:spMkLst>
        </pc:spChg>
        <pc:spChg chg="add del mod">
          <ac:chgData name="VERHAEGHE Benoit" userId="3ef37b2c-be85-445d-8898-858e88ef5f98" providerId="ADAL" clId="{2272674B-1398-4D7B-A422-D62DE36CC39E}" dt="2021-08-13T07:19:32.540" v="11125" actId="21"/>
          <ac:spMkLst>
            <pc:docMk/>
            <pc:sldMk cId="1454425151" sldId="790"/>
            <ac:spMk id="9" creationId="{CEAB8B12-E127-4656-9D07-9C78C389276F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45.678" v="3276" actId="478"/>
          <ac:spMkLst>
            <pc:docMk/>
            <pc:sldMk cId="1454425151" sldId="790"/>
            <ac:spMk id="20" creationId="{FFF2F178-5B92-40F3-B000-B3E880B07928}"/>
          </ac:spMkLst>
        </pc:spChg>
        <pc:spChg chg="del mod">
          <ac:chgData name="VERHAEGHE Benoit" userId="3ef37b2c-be85-445d-8898-858e88ef5f98" providerId="ADAL" clId="{2272674B-1398-4D7B-A422-D62DE36CC39E}" dt="2021-08-26T13:17:52.226" v="22525" actId="478"/>
          <ac:spMkLst>
            <pc:docMk/>
            <pc:sldMk cId="1454425151" sldId="790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7:42.201" v="22520" actId="478"/>
          <ac:spMkLst>
            <pc:docMk/>
            <pc:sldMk cId="1454425151" sldId="790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7:42.201" v="22520" actId="478"/>
          <ac:spMkLst>
            <pc:docMk/>
            <pc:sldMk cId="1454425151" sldId="790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7:42.201" v="22520" actId="478"/>
          <ac:spMkLst>
            <pc:docMk/>
            <pc:sldMk cId="1454425151" sldId="790"/>
            <ac:spMk id="24" creationId="{17752610-D2EA-4199-BA9F-5B9766CC5342}"/>
          </ac:spMkLst>
        </pc:spChg>
        <pc:spChg chg="add del mod">
          <ac:chgData name="VERHAEGHE Benoit" userId="3ef37b2c-be85-445d-8898-858e88ef5f98" providerId="ADAL" clId="{2272674B-1398-4D7B-A422-D62DE36CC39E}" dt="2021-07-21T09:08:16.896" v="1956" actId="478"/>
          <ac:spMkLst>
            <pc:docMk/>
            <pc:sldMk cId="1454425151" sldId="790"/>
            <ac:spMk id="28" creationId="{E7A739F3-FFD2-41C1-A827-D40B516D7C39}"/>
          </ac:spMkLst>
        </pc:spChg>
        <pc:spChg chg="add del mod">
          <ac:chgData name="VERHAEGHE Benoit" userId="3ef37b2c-be85-445d-8898-858e88ef5f98" providerId="ADAL" clId="{2272674B-1398-4D7B-A422-D62DE36CC39E}" dt="2021-08-13T07:19:32.540" v="11125" actId="21"/>
          <ac:spMkLst>
            <pc:docMk/>
            <pc:sldMk cId="1454425151" sldId="790"/>
            <ac:spMk id="29" creationId="{DB261064-6FCD-4172-9645-D5951BED0CF9}"/>
          </ac:spMkLst>
        </pc:spChg>
        <pc:spChg chg="add del mod">
          <ac:chgData name="VERHAEGHE Benoit" userId="3ef37b2c-be85-445d-8898-858e88ef5f98" providerId="ADAL" clId="{2272674B-1398-4D7B-A422-D62DE36CC39E}" dt="2021-08-13T07:19:32.540" v="11125" actId="21"/>
          <ac:spMkLst>
            <pc:docMk/>
            <pc:sldMk cId="1454425151" sldId="790"/>
            <ac:spMk id="30" creationId="{59C87A43-9322-4E6D-97A4-A8EE2EDA7AE4}"/>
          </ac:spMkLst>
        </pc:spChg>
        <pc:spChg chg="add mod">
          <ac:chgData name="VERHAEGHE Benoit" userId="3ef37b2c-be85-445d-8898-858e88ef5f98" providerId="ADAL" clId="{2272674B-1398-4D7B-A422-D62DE36CC39E}" dt="2021-08-26T13:17:46.979" v="22523" actId="108"/>
          <ac:spMkLst>
            <pc:docMk/>
            <pc:sldMk cId="1454425151" sldId="790"/>
            <ac:spMk id="32" creationId="{09EBCDEA-AAAC-4528-AED3-3AE8BC759E21}"/>
          </ac:spMkLst>
        </pc:spChg>
        <pc:spChg chg="add del mod">
          <ac:chgData name="VERHAEGHE Benoit" userId="3ef37b2c-be85-445d-8898-858e88ef5f98" providerId="ADAL" clId="{2272674B-1398-4D7B-A422-D62DE36CC39E}" dt="2021-08-13T07:19:32.540" v="11125" actId="21"/>
          <ac:spMkLst>
            <pc:docMk/>
            <pc:sldMk cId="1454425151" sldId="790"/>
            <ac:spMk id="32" creationId="{4AB5605E-2D11-4B6D-A734-AD3B64F0B07D}"/>
          </ac:spMkLst>
        </pc:spChg>
        <pc:spChg chg="add mod">
          <ac:chgData name="VERHAEGHE Benoit" userId="3ef37b2c-be85-445d-8898-858e88ef5f98" providerId="ADAL" clId="{2272674B-1398-4D7B-A422-D62DE36CC39E}" dt="2021-08-26T13:17:43.207" v="22521"/>
          <ac:spMkLst>
            <pc:docMk/>
            <pc:sldMk cId="1454425151" sldId="790"/>
            <ac:spMk id="33" creationId="{5C75B8CC-AC12-4225-8F95-7D9E34AC9B28}"/>
          </ac:spMkLst>
        </pc:spChg>
        <pc:spChg chg="add del mod">
          <ac:chgData name="VERHAEGHE Benoit" userId="3ef37b2c-be85-445d-8898-858e88ef5f98" providerId="ADAL" clId="{2272674B-1398-4D7B-A422-D62DE36CC39E}" dt="2021-08-13T07:19:32.540" v="11125" actId="21"/>
          <ac:spMkLst>
            <pc:docMk/>
            <pc:sldMk cId="1454425151" sldId="790"/>
            <ac:spMk id="33" creationId="{63E62EB3-C22C-4285-B50E-F98E7881B40A}"/>
          </ac:spMkLst>
        </pc:spChg>
        <pc:spChg chg="add mod">
          <ac:chgData name="VERHAEGHE Benoit" userId="3ef37b2c-be85-445d-8898-858e88ef5f98" providerId="ADAL" clId="{2272674B-1398-4D7B-A422-D62DE36CC39E}" dt="2021-08-26T13:17:43.207" v="22521"/>
          <ac:spMkLst>
            <pc:docMk/>
            <pc:sldMk cId="1454425151" sldId="790"/>
            <ac:spMk id="34" creationId="{62A0A773-EEAB-4EC3-8646-04E907CD837C}"/>
          </ac:spMkLst>
        </pc:spChg>
        <pc:spChg chg="add del mod">
          <ac:chgData name="VERHAEGHE Benoit" userId="3ef37b2c-be85-445d-8898-858e88ef5f98" providerId="ADAL" clId="{2272674B-1398-4D7B-A422-D62DE36CC39E}" dt="2021-08-13T07:19:32.540" v="11125" actId="21"/>
          <ac:spMkLst>
            <pc:docMk/>
            <pc:sldMk cId="1454425151" sldId="790"/>
            <ac:spMk id="35" creationId="{174B4258-35C2-4071-9D3E-2B2688097849}"/>
          </ac:spMkLst>
        </pc:spChg>
        <pc:spChg chg="add mod">
          <ac:chgData name="VERHAEGHE Benoit" userId="3ef37b2c-be85-445d-8898-858e88ef5f98" providerId="ADAL" clId="{2272674B-1398-4D7B-A422-D62DE36CC39E}" dt="2021-08-26T13:17:43.207" v="22521"/>
          <ac:spMkLst>
            <pc:docMk/>
            <pc:sldMk cId="1454425151" sldId="790"/>
            <ac:spMk id="35" creationId="{C46838DD-ED9D-4066-8B32-D6B607E13B1B}"/>
          </ac:spMkLst>
        </pc:spChg>
        <pc:spChg chg="add mod">
          <ac:chgData name="VERHAEGHE Benoit" userId="3ef37b2c-be85-445d-8898-858e88ef5f98" providerId="ADAL" clId="{2272674B-1398-4D7B-A422-D62DE36CC39E}" dt="2021-08-31T06:26:55.474" v="23360" actId="14100"/>
          <ac:spMkLst>
            <pc:docMk/>
            <pc:sldMk cId="1454425151" sldId="790"/>
            <ac:spMk id="36" creationId="{591C26B7-D41D-41FE-9C6F-9FF6DE6D20B8}"/>
          </ac:spMkLst>
        </pc:spChg>
        <pc:spChg chg="mod">
          <ac:chgData name="VERHAEGHE Benoit" userId="3ef37b2c-be85-445d-8898-858e88ef5f98" providerId="ADAL" clId="{2272674B-1398-4D7B-A422-D62DE36CC39E}" dt="2021-07-21T11:23:55.384" v="2782"/>
          <ac:spMkLst>
            <pc:docMk/>
            <pc:sldMk cId="1454425151" sldId="790"/>
            <ac:spMk id="37" creationId="{1C656389-3CAB-4F92-8C8F-3E84F7744D23}"/>
          </ac:spMkLst>
        </pc:spChg>
        <pc:spChg chg="mod">
          <ac:chgData name="VERHAEGHE Benoit" userId="3ef37b2c-be85-445d-8898-858e88ef5f98" providerId="ADAL" clId="{2272674B-1398-4D7B-A422-D62DE36CC39E}" dt="2021-07-21T11:34:26.997" v="3033"/>
          <ac:spMkLst>
            <pc:docMk/>
            <pc:sldMk cId="1454425151" sldId="790"/>
            <ac:spMk id="40" creationId="{A1078B6B-DE2D-4B66-98F4-54B2E59B03EE}"/>
          </ac:spMkLst>
        </pc:spChg>
        <pc:spChg chg="mod">
          <ac:chgData name="VERHAEGHE Benoit" userId="3ef37b2c-be85-445d-8898-858e88ef5f98" providerId="ADAL" clId="{2272674B-1398-4D7B-A422-D62DE36CC39E}" dt="2021-07-21T11:34:26.997" v="3033"/>
          <ac:spMkLst>
            <pc:docMk/>
            <pc:sldMk cId="1454425151" sldId="790"/>
            <ac:spMk id="43" creationId="{21C754D4-44CC-497F-9056-BC1A0832B3BA}"/>
          </ac:spMkLst>
        </pc:spChg>
        <pc:spChg chg="mod">
          <ac:chgData name="VERHAEGHE Benoit" userId="3ef37b2c-be85-445d-8898-858e88ef5f98" providerId="ADAL" clId="{2272674B-1398-4D7B-A422-D62DE36CC39E}" dt="2021-07-21T11:34:26.997" v="3033"/>
          <ac:spMkLst>
            <pc:docMk/>
            <pc:sldMk cId="1454425151" sldId="790"/>
            <ac:spMk id="46" creationId="{55E7D535-84C6-4F8B-8C90-BED2F2FE45E0}"/>
          </ac:spMkLst>
        </pc:spChg>
        <pc:spChg chg="add del mod">
          <ac:chgData name="VERHAEGHE Benoit" userId="3ef37b2c-be85-445d-8898-858e88ef5f98" providerId="ADAL" clId="{2272674B-1398-4D7B-A422-D62DE36CC39E}" dt="2021-08-31T06:26:39.291" v="23356" actId="478"/>
          <ac:spMkLst>
            <pc:docMk/>
            <pc:sldMk cId="1454425151" sldId="790"/>
            <ac:spMk id="50" creationId="{33828BB7-C450-4391-B89D-B41D6A35BE70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1" creationId="{CF136485-9CD9-40D9-B26F-94CA280C2418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2" creationId="{409E94C8-0AE2-446B-9824-5661839D2F2C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3" creationId="{F27C7F6D-7CB6-444F-8D61-3A40E54CC056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4" creationId="{1F80555C-8413-4C8E-87D2-09EB52D52A42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5" creationId="{FC70A422-2074-4B38-9D13-FE828FA874E6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6" creationId="{707291C1-A442-4768-A8A5-39B283DB1EB6}"/>
          </ac:spMkLst>
        </pc:spChg>
        <pc:spChg chg="add mod">
          <ac:chgData name="VERHAEGHE Benoit" userId="3ef37b2c-be85-445d-8898-858e88ef5f98" providerId="ADAL" clId="{2272674B-1398-4D7B-A422-D62DE36CC39E}" dt="2021-07-21T11:56:45.963" v="3277"/>
          <ac:spMkLst>
            <pc:docMk/>
            <pc:sldMk cId="1454425151" sldId="790"/>
            <ac:spMk id="57" creationId="{DD8F7638-2458-4B2A-88BB-015DCE4673DD}"/>
          </ac:spMkLst>
        </pc:spChg>
        <pc:spChg chg="mod">
          <ac:chgData name="VERHAEGHE Benoit" userId="3ef37b2c-be85-445d-8898-858e88ef5f98" providerId="ADAL" clId="{2272674B-1398-4D7B-A422-D62DE36CC39E}" dt="2021-08-05T09:23:03.055" v="5720"/>
          <ac:spMkLst>
            <pc:docMk/>
            <pc:sldMk cId="1454425151" sldId="790"/>
            <ac:spMk id="59" creationId="{8AFBC077-C20C-4E06-A974-AA3891F8D1FA}"/>
          </ac:spMkLst>
        </pc:spChg>
        <pc:spChg chg="mod">
          <ac:chgData name="VERHAEGHE Benoit" userId="3ef37b2c-be85-445d-8898-858e88ef5f98" providerId="ADAL" clId="{2272674B-1398-4D7B-A422-D62DE36CC39E}" dt="2021-08-05T09:23:13.055" v="5723"/>
          <ac:spMkLst>
            <pc:docMk/>
            <pc:sldMk cId="1454425151" sldId="790"/>
            <ac:spMk id="62" creationId="{C4BF25D2-042F-4839-B1F1-7C8A112A0C1F}"/>
          </ac:spMkLst>
        </pc:spChg>
        <pc:spChg chg="mod">
          <ac:chgData name="VERHAEGHE Benoit" userId="3ef37b2c-be85-445d-8898-858e88ef5f98" providerId="ADAL" clId="{2272674B-1398-4D7B-A422-D62DE36CC39E}" dt="2021-08-13T07:19:17.247" v="11122"/>
          <ac:spMkLst>
            <pc:docMk/>
            <pc:sldMk cId="1454425151" sldId="790"/>
            <ac:spMk id="64" creationId="{9A836B9D-5988-4931-AB1E-013810BD7F14}"/>
          </ac:spMkLst>
        </pc:spChg>
        <pc:spChg chg="add del mod">
          <ac:chgData name="VERHAEGHE Benoit" userId="3ef37b2c-be85-445d-8898-858e88ef5f98" providerId="ADAL" clId="{2272674B-1398-4D7B-A422-D62DE36CC39E}" dt="2021-08-23T14:05:27.540" v="17607" actId="20577"/>
          <ac:spMkLst>
            <pc:docMk/>
            <pc:sldMk cId="1454425151" sldId="790"/>
            <ac:spMk id="66" creationId="{C97ADEFF-F95A-491D-8A72-BE3BB8D4BEE6}"/>
          </ac:spMkLst>
        </pc:spChg>
        <pc:spChg chg="add del mod">
          <ac:chgData name="VERHAEGHE Benoit" userId="3ef37b2c-be85-445d-8898-858e88ef5f98" providerId="ADAL" clId="{2272674B-1398-4D7B-A422-D62DE36CC39E}" dt="2021-08-13T07:25:37.186" v="11284" actId="478"/>
          <ac:spMkLst>
            <pc:docMk/>
            <pc:sldMk cId="1454425151" sldId="790"/>
            <ac:spMk id="67" creationId="{FEFCC0D1-6B4C-41F4-B66A-F3EFE63AD2D2}"/>
          </ac:spMkLst>
        </pc:spChg>
        <pc:spChg chg="add del mod">
          <ac:chgData name="VERHAEGHE Benoit" userId="3ef37b2c-be85-445d-8898-858e88ef5f98" providerId="ADAL" clId="{2272674B-1398-4D7B-A422-D62DE36CC39E}" dt="2021-08-13T07:27:24.270" v="11360" actId="478"/>
          <ac:spMkLst>
            <pc:docMk/>
            <pc:sldMk cId="1454425151" sldId="790"/>
            <ac:spMk id="68" creationId="{DE7E99E6-BB2F-461D-AB66-A4BE81A15DBA}"/>
          </ac:spMkLst>
        </pc:spChg>
        <pc:spChg chg="add del mod">
          <ac:chgData name="VERHAEGHE Benoit" userId="3ef37b2c-be85-445d-8898-858e88ef5f98" providerId="ADAL" clId="{2272674B-1398-4D7B-A422-D62DE36CC39E}" dt="2021-08-13T09:24:27.287" v="12021" actId="478"/>
          <ac:spMkLst>
            <pc:docMk/>
            <pc:sldMk cId="1454425151" sldId="790"/>
            <ac:spMk id="69" creationId="{9FD08D7E-778A-4141-844B-5459A6CCF165}"/>
          </ac:spMkLst>
        </pc:spChg>
        <pc:spChg chg="add del mod">
          <ac:chgData name="VERHAEGHE Benoit" userId="3ef37b2c-be85-445d-8898-858e88ef5f98" providerId="ADAL" clId="{2272674B-1398-4D7B-A422-D62DE36CC39E}" dt="2021-08-13T07:32:51.819" v="11580" actId="478"/>
          <ac:spMkLst>
            <pc:docMk/>
            <pc:sldMk cId="1454425151" sldId="790"/>
            <ac:spMk id="70" creationId="{977A016C-62BE-4DAF-98E3-667DD25D026D}"/>
          </ac:spMkLst>
        </pc:spChg>
        <pc:spChg chg="add del mod">
          <ac:chgData name="VERHAEGHE Benoit" userId="3ef37b2c-be85-445d-8898-858e88ef5f98" providerId="ADAL" clId="{2272674B-1398-4D7B-A422-D62DE36CC39E}" dt="2021-08-13T09:26:02.493" v="12032" actId="21"/>
          <ac:spMkLst>
            <pc:docMk/>
            <pc:sldMk cId="1454425151" sldId="790"/>
            <ac:spMk id="71" creationId="{5C9100D0-FFD8-47DB-A875-8FAD9FE94321}"/>
          </ac:spMkLst>
        </pc:spChg>
        <pc:grpChg chg="add del mod">
          <ac:chgData name="VERHAEGHE Benoit" userId="3ef37b2c-be85-445d-8898-858e88ef5f98" providerId="ADAL" clId="{2272674B-1398-4D7B-A422-D62DE36CC39E}" dt="2021-08-13T07:19:32.540" v="11125" actId="21"/>
          <ac:grpSpMkLst>
            <pc:docMk/>
            <pc:sldMk cId="1454425151" sldId="790"/>
            <ac:grpSpMk id="36" creationId="{FC12E917-6FB5-497C-92C3-26F95746F917}"/>
          </ac:grpSpMkLst>
        </pc:grpChg>
        <pc:grpChg chg="add mod">
          <ac:chgData name="VERHAEGHE Benoit" userId="3ef37b2c-be85-445d-8898-858e88ef5f98" providerId="ADAL" clId="{2272674B-1398-4D7B-A422-D62DE36CC39E}" dt="2021-07-21T11:34:26.997" v="3033"/>
          <ac:grpSpMkLst>
            <pc:docMk/>
            <pc:sldMk cId="1454425151" sldId="790"/>
            <ac:grpSpMk id="39" creationId="{D6091177-7E6F-4B4A-9843-96A63E399216}"/>
          </ac:grpSpMkLst>
        </pc:grpChg>
        <pc:grpChg chg="add mod">
          <ac:chgData name="VERHAEGHE Benoit" userId="3ef37b2c-be85-445d-8898-858e88ef5f98" providerId="ADAL" clId="{2272674B-1398-4D7B-A422-D62DE36CC39E}" dt="2021-07-21T11:34:26.997" v="3033"/>
          <ac:grpSpMkLst>
            <pc:docMk/>
            <pc:sldMk cId="1454425151" sldId="790"/>
            <ac:grpSpMk id="42" creationId="{B627F2CD-D0DE-4CAA-8010-B846AA7AC8F7}"/>
          </ac:grpSpMkLst>
        </pc:grpChg>
        <pc:grpChg chg="add mod">
          <ac:chgData name="VERHAEGHE Benoit" userId="3ef37b2c-be85-445d-8898-858e88ef5f98" providerId="ADAL" clId="{2272674B-1398-4D7B-A422-D62DE36CC39E}" dt="2021-07-21T11:34:26.997" v="3033"/>
          <ac:grpSpMkLst>
            <pc:docMk/>
            <pc:sldMk cId="1454425151" sldId="790"/>
            <ac:grpSpMk id="45" creationId="{F096C234-6FCF-48C8-8450-A364D8F27FE5}"/>
          </ac:grpSpMkLst>
        </pc:grpChg>
        <pc:grpChg chg="add del mod ord">
          <ac:chgData name="VERHAEGHE Benoit" userId="3ef37b2c-be85-445d-8898-858e88ef5f98" providerId="ADAL" clId="{2272674B-1398-4D7B-A422-D62DE36CC39E}" dt="2021-08-05T09:23:09.339" v="5722" actId="478"/>
          <ac:grpSpMkLst>
            <pc:docMk/>
            <pc:sldMk cId="1454425151" sldId="790"/>
            <ac:grpSpMk id="58" creationId="{E6E8A6EA-D969-46ED-99B2-0AD44ED12646}"/>
          </ac:grpSpMkLst>
        </pc:grpChg>
        <pc:grpChg chg="add del mod">
          <ac:chgData name="VERHAEGHE Benoit" userId="3ef37b2c-be85-445d-8898-858e88ef5f98" providerId="ADAL" clId="{2272674B-1398-4D7B-A422-D62DE36CC39E}" dt="2021-08-13T07:19:18.266" v="11123"/>
          <ac:grpSpMkLst>
            <pc:docMk/>
            <pc:sldMk cId="1454425151" sldId="790"/>
            <ac:grpSpMk id="60" creationId="{CD352D76-3BF8-45F1-82C0-69F024D44DC8}"/>
          </ac:grpSpMkLst>
        </pc:grpChg>
        <pc:grpChg chg="add mod">
          <ac:chgData name="VERHAEGHE Benoit" userId="3ef37b2c-be85-445d-8898-858e88ef5f98" providerId="ADAL" clId="{2272674B-1398-4D7B-A422-D62DE36CC39E}" dt="2021-08-05T09:23:13.055" v="5723"/>
          <ac:grpSpMkLst>
            <pc:docMk/>
            <pc:sldMk cId="1454425151" sldId="790"/>
            <ac:grpSpMk id="61" creationId="{523432B1-F648-4FFD-A542-6257E45FBDB8}"/>
          </ac:grpSpMkLst>
        </pc:grpChg>
        <pc:graphicFrameChg chg="add del mod modGraphic">
          <ac:chgData name="VERHAEGHE Benoit" userId="3ef37b2c-be85-445d-8898-858e88ef5f98" providerId="ADAL" clId="{2272674B-1398-4D7B-A422-D62DE36CC39E}" dt="2021-08-13T07:20:15.756" v="11149" actId="478"/>
          <ac:graphicFrameMkLst>
            <pc:docMk/>
            <pc:sldMk cId="1454425151" sldId="790"/>
            <ac:graphicFrameMk id="3" creationId="{B009F4AE-14A9-4810-AA80-CEBE4714FA9B}"/>
          </ac:graphicFrameMkLst>
        </pc:graphicFrameChg>
        <pc:graphicFrameChg chg="add mod modGraphic">
          <ac:chgData name="VERHAEGHE Benoit" userId="3ef37b2c-be85-445d-8898-858e88ef5f98" providerId="ADAL" clId="{2272674B-1398-4D7B-A422-D62DE36CC39E}" dt="2021-08-24T09:09:16.167" v="19396" actId="1076"/>
          <ac:graphicFrameMkLst>
            <pc:docMk/>
            <pc:sldMk cId="1454425151" sldId="790"/>
            <ac:graphicFrameMk id="6" creationId="{7ABA94DC-6193-4FAB-A988-92CDE1F0E945}"/>
          </ac:graphicFrameMkLst>
        </pc:graphicFrameChg>
        <pc:graphicFrameChg chg="add del mod">
          <ac:chgData name="VERHAEGHE Benoit" userId="3ef37b2c-be85-445d-8898-858e88ef5f98" providerId="ADAL" clId="{2272674B-1398-4D7B-A422-D62DE36CC39E}" dt="2021-08-13T09:26:02.493" v="12032" actId="21"/>
          <ac:graphicFrameMkLst>
            <pc:docMk/>
            <pc:sldMk cId="1454425151" sldId="790"/>
            <ac:graphicFrameMk id="72" creationId="{4C30F430-FD62-476A-AC49-36DE9ED8B60D}"/>
          </ac:graphicFrameMkLst>
        </pc:graphicFrameChg>
        <pc:picChg chg="add del mod">
          <ac:chgData name="VERHAEGHE Benoit" userId="3ef37b2c-be85-445d-8898-858e88ef5f98" providerId="ADAL" clId="{2272674B-1398-4D7B-A422-D62DE36CC39E}" dt="2021-07-21T09:05:32.735" v="1920" actId="478"/>
          <ac:picMkLst>
            <pc:docMk/>
            <pc:sldMk cId="1454425151" sldId="790"/>
            <ac:picMk id="25" creationId="{08EB2048-4FF7-4BC0-BC52-18F5EF2D7CF4}"/>
          </ac:picMkLst>
        </pc:picChg>
        <pc:picChg chg="add del mod">
          <ac:chgData name="VERHAEGHE Benoit" userId="3ef37b2c-be85-445d-8898-858e88ef5f98" providerId="ADAL" clId="{2272674B-1398-4D7B-A422-D62DE36CC39E}" dt="2021-08-09T06:34:15.278" v="7737" actId="478"/>
          <ac:picMkLst>
            <pc:docMk/>
            <pc:sldMk cId="1454425151" sldId="790"/>
            <ac:picMk id="26" creationId="{A4397D30-82D0-4E8B-B5FA-AEF7BEB33F49}"/>
          </ac:picMkLst>
        </pc:picChg>
        <pc:picChg chg="mod">
          <ac:chgData name="VERHAEGHE Benoit" userId="3ef37b2c-be85-445d-8898-858e88ef5f98" providerId="ADAL" clId="{2272674B-1398-4D7B-A422-D62DE36CC39E}" dt="2021-07-21T11:23:55.384" v="2782"/>
          <ac:picMkLst>
            <pc:docMk/>
            <pc:sldMk cId="1454425151" sldId="790"/>
            <ac:picMk id="38" creationId="{6A51A06B-8721-441A-8D0C-C49B82E6FEF5}"/>
          </ac:picMkLst>
        </pc:picChg>
        <pc:picChg chg="mod">
          <ac:chgData name="VERHAEGHE Benoit" userId="3ef37b2c-be85-445d-8898-858e88ef5f98" providerId="ADAL" clId="{2272674B-1398-4D7B-A422-D62DE36CC39E}" dt="2021-07-21T11:34:26.997" v="3033"/>
          <ac:picMkLst>
            <pc:docMk/>
            <pc:sldMk cId="1454425151" sldId="790"/>
            <ac:picMk id="41" creationId="{14BEC3C0-38FD-45A5-A088-358CA574EB16}"/>
          </ac:picMkLst>
        </pc:picChg>
        <pc:picChg chg="mod">
          <ac:chgData name="VERHAEGHE Benoit" userId="3ef37b2c-be85-445d-8898-858e88ef5f98" providerId="ADAL" clId="{2272674B-1398-4D7B-A422-D62DE36CC39E}" dt="2021-07-21T11:34:26.997" v="3033"/>
          <ac:picMkLst>
            <pc:docMk/>
            <pc:sldMk cId="1454425151" sldId="790"/>
            <ac:picMk id="44" creationId="{9C6CE9A3-3105-467D-82BF-64735712F4CC}"/>
          </ac:picMkLst>
        </pc:picChg>
        <pc:picChg chg="mod">
          <ac:chgData name="VERHAEGHE Benoit" userId="3ef37b2c-be85-445d-8898-858e88ef5f98" providerId="ADAL" clId="{2272674B-1398-4D7B-A422-D62DE36CC39E}" dt="2021-07-21T11:34:26.997" v="3033"/>
          <ac:picMkLst>
            <pc:docMk/>
            <pc:sldMk cId="1454425151" sldId="790"/>
            <ac:picMk id="47" creationId="{68A22BA9-561E-403B-8F36-E7F16C11E0C6}"/>
          </ac:picMkLst>
        </pc:picChg>
        <pc:picChg chg="add mod">
          <ac:chgData name="VERHAEGHE Benoit" userId="3ef37b2c-be85-445d-8898-858e88ef5f98" providerId="ADAL" clId="{2272674B-1398-4D7B-A422-D62DE36CC39E}" dt="2021-07-21T11:34:26.997" v="3033"/>
          <ac:picMkLst>
            <pc:docMk/>
            <pc:sldMk cId="1454425151" sldId="790"/>
            <ac:picMk id="48" creationId="{18E3A8D0-45C4-46B2-9AC9-3E2853CEF279}"/>
          </ac:picMkLst>
        </pc:picChg>
        <pc:picChg chg="add mod">
          <ac:chgData name="VERHAEGHE Benoit" userId="3ef37b2c-be85-445d-8898-858e88ef5f98" providerId="ADAL" clId="{2272674B-1398-4D7B-A422-D62DE36CC39E}" dt="2021-07-21T11:34:26.997" v="3033"/>
          <ac:picMkLst>
            <pc:docMk/>
            <pc:sldMk cId="1454425151" sldId="790"/>
            <ac:picMk id="49" creationId="{47BDE118-0415-4D29-9140-EF92E5DD37A8}"/>
          </ac:picMkLst>
        </pc:picChg>
        <pc:picChg chg="add del mod ord">
          <ac:chgData name="VERHAEGHE Benoit" userId="3ef37b2c-be85-445d-8898-858e88ef5f98" providerId="ADAL" clId="{2272674B-1398-4D7B-A422-D62DE36CC39E}" dt="2021-08-13T07:19:32.540" v="11125" actId="21"/>
          <ac:picMkLst>
            <pc:docMk/>
            <pc:sldMk cId="1454425151" sldId="790"/>
            <ac:picMk id="58" creationId="{71BB66D4-C03B-417C-8859-B1DA0AE965B4}"/>
          </ac:picMkLst>
        </pc:picChg>
        <pc:picChg chg="add del mod">
          <ac:chgData name="VERHAEGHE Benoit" userId="3ef37b2c-be85-445d-8898-858e88ef5f98" providerId="ADAL" clId="{2272674B-1398-4D7B-A422-D62DE36CC39E}" dt="2021-08-13T07:19:18.266" v="11123"/>
          <ac:picMkLst>
            <pc:docMk/>
            <pc:sldMk cId="1454425151" sldId="790"/>
            <ac:picMk id="59" creationId="{15510591-C105-43F4-A6AF-E13C21FA721C}"/>
          </ac:picMkLst>
        </pc:picChg>
        <pc:picChg chg="mod">
          <ac:chgData name="VERHAEGHE Benoit" userId="3ef37b2c-be85-445d-8898-858e88ef5f98" providerId="ADAL" clId="{2272674B-1398-4D7B-A422-D62DE36CC39E}" dt="2021-08-05T09:23:03.055" v="5720"/>
          <ac:picMkLst>
            <pc:docMk/>
            <pc:sldMk cId="1454425151" sldId="790"/>
            <ac:picMk id="60" creationId="{2A8FDD83-C103-4B7E-B451-DE569E339E0E}"/>
          </ac:picMkLst>
        </pc:picChg>
        <pc:picChg chg="mod">
          <ac:chgData name="VERHAEGHE Benoit" userId="3ef37b2c-be85-445d-8898-858e88ef5f98" providerId="ADAL" clId="{2272674B-1398-4D7B-A422-D62DE36CC39E}" dt="2021-08-05T09:23:13.055" v="5723"/>
          <ac:picMkLst>
            <pc:docMk/>
            <pc:sldMk cId="1454425151" sldId="790"/>
            <ac:picMk id="63" creationId="{012BDDD2-BADD-4791-813C-F31C8AE758D8}"/>
          </ac:picMkLst>
        </pc:picChg>
        <pc:picChg chg="mod">
          <ac:chgData name="VERHAEGHE Benoit" userId="3ef37b2c-be85-445d-8898-858e88ef5f98" providerId="ADAL" clId="{2272674B-1398-4D7B-A422-D62DE36CC39E}" dt="2021-08-13T07:19:17.247" v="11122"/>
          <ac:picMkLst>
            <pc:docMk/>
            <pc:sldMk cId="1454425151" sldId="790"/>
            <ac:picMk id="65" creationId="{9ABB702E-7DAC-4DC6-9BE4-66867C66A790}"/>
          </ac:picMkLst>
        </pc:picChg>
        <pc:cxnChg chg="add del mod">
          <ac:chgData name="VERHAEGHE Benoit" userId="3ef37b2c-be85-445d-8898-858e88ef5f98" providerId="ADAL" clId="{2272674B-1398-4D7B-A422-D62DE36CC39E}" dt="2021-08-13T07:19:32.540" v="11125" actId="21"/>
          <ac:cxnSpMkLst>
            <pc:docMk/>
            <pc:sldMk cId="1454425151" sldId="790"/>
            <ac:cxnSpMk id="27" creationId="{F12F82DE-E8B2-4D3F-A36C-DF614496057B}"/>
          </ac:cxnSpMkLst>
        </pc:cxnChg>
        <pc:cxnChg chg="add del mod">
          <ac:chgData name="VERHAEGHE Benoit" userId="3ef37b2c-be85-445d-8898-858e88ef5f98" providerId="ADAL" clId="{2272674B-1398-4D7B-A422-D62DE36CC39E}" dt="2021-08-13T07:19:32.540" v="11125" actId="21"/>
          <ac:cxnSpMkLst>
            <pc:docMk/>
            <pc:sldMk cId="1454425151" sldId="790"/>
            <ac:cxnSpMk id="31" creationId="{E03F922E-4FE1-4DED-B189-2C352E95CC60}"/>
          </ac:cxnSpMkLst>
        </pc:cxnChg>
        <pc:cxnChg chg="add del mod">
          <ac:chgData name="VERHAEGHE Benoit" userId="3ef37b2c-be85-445d-8898-858e88ef5f98" providerId="ADAL" clId="{2272674B-1398-4D7B-A422-D62DE36CC39E}" dt="2021-08-13T07:19:32.540" v="11125" actId="21"/>
          <ac:cxnSpMkLst>
            <pc:docMk/>
            <pc:sldMk cId="1454425151" sldId="790"/>
            <ac:cxnSpMk id="34" creationId="{365D4F78-7458-43DD-AE37-3B8C99AC57C7}"/>
          </ac:cxnSpMkLst>
        </pc:cxnChg>
      </pc:sldChg>
      <pc:sldChg chg="addSp delSp modSp mod">
        <pc:chgData name="VERHAEGHE Benoit" userId="3ef37b2c-be85-445d-8898-858e88ef5f98" providerId="ADAL" clId="{2272674B-1398-4D7B-A422-D62DE36CC39E}" dt="2021-08-31T06:28:05.795" v="23378" actId="1076"/>
        <pc:sldMkLst>
          <pc:docMk/>
          <pc:sldMk cId="1334182569" sldId="791"/>
        </pc:sldMkLst>
        <pc:spChg chg="mod">
          <ac:chgData name="VERHAEGHE Benoit" userId="3ef37b2c-be85-445d-8898-858e88ef5f98" providerId="ADAL" clId="{2272674B-1398-4D7B-A422-D62DE36CC39E}" dt="2021-08-04T15:55:11.600" v="5270" actId="20577"/>
          <ac:spMkLst>
            <pc:docMk/>
            <pc:sldMk cId="1334182569" sldId="791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334182569" sldId="791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57.686" v="3282" actId="478"/>
          <ac:spMkLst>
            <pc:docMk/>
            <pc:sldMk cId="1334182569" sldId="791"/>
            <ac:spMk id="20" creationId="{FFF2F178-5B92-40F3-B000-B3E880B07928}"/>
          </ac:spMkLst>
        </pc:spChg>
        <pc:spChg chg="del mod">
          <ac:chgData name="VERHAEGHE Benoit" userId="3ef37b2c-be85-445d-8898-858e88ef5f98" providerId="ADAL" clId="{2272674B-1398-4D7B-A422-D62DE36CC39E}" dt="2021-08-26T13:18:24.209" v="22536" actId="478"/>
          <ac:spMkLst>
            <pc:docMk/>
            <pc:sldMk cId="1334182569" sldId="791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8:24.209" v="22536" actId="478"/>
          <ac:spMkLst>
            <pc:docMk/>
            <pc:sldMk cId="1334182569" sldId="791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8:24.209" v="22536" actId="478"/>
          <ac:spMkLst>
            <pc:docMk/>
            <pc:sldMk cId="1334182569" sldId="791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8:24.209" v="22536" actId="478"/>
          <ac:spMkLst>
            <pc:docMk/>
            <pc:sldMk cId="1334182569" sldId="791"/>
            <ac:spMk id="24" creationId="{17752610-D2EA-4199-BA9F-5B9766CC5342}"/>
          </ac:spMkLst>
        </pc:spChg>
        <pc:spChg chg="add del mod">
          <ac:chgData name="VERHAEGHE Benoit" userId="3ef37b2c-be85-445d-8898-858e88ef5f98" providerId="ADAL" clId="{2272674B-1398-4D7B-A422-D62DE36CC39E}" dt="2021-07-21T09:15:07.898" v="2232"/>
          <ac:spMkLst>
            <pc:docMk/>
            <pc:sldMk cId="1334182569" sldId="791"/>
            <ac:spMk id="27" creationId="{5451B5AE-AB67-4FB6-8BE4-AA4D8F993744}"/>
          </ac:spMkLst>
        </pc:spChg>
        <pc:spChg chg="add del mod">
          <ac:chgData name="VERHAEGHE Benoit" userId="3ef37b2c-be85-445d-8898-858e88ef5f98" providerId="ADAL" clId="{2272674B-1398-4D7B-A422-D62DE36CC39E}" dt="2021-07-21T09:15:07.898" v="2232"/>
          <ac:spMkLst>
            <pc:docMk/>
            <pc:sldMk cId="1334182569" sldId="791"/>
            <ac:spMk id="28" creationId="{9A241018-8636-4690-8EF7-EB8298DB3B84}"/>
          </ac:spMkLst>
        </pc:spChg>
        <pc:spChg chg="add del mod">
          <ac:chgData name="VERHAEGHE Benoit" userId="3ef37b2c-be85-445d-8898-858e88ef5f98" providerId="ADAL" clId="{2272674B-1398-4D7B-A422-D62DE36CC39E}" dt="2021-07-21T09:15:07.898" v="2232"/>
          <ac:spMkLst>
            <pc:docMk/>
            <pc:sldMk cId="1334182569" sldId="791"/>
            <ac:spMk id="29" creationId="{87AB3D4C-F660-41C0-B6E1-D46DC1F3DD7F}"/>
          </ac:spMkLst>
        </pc:spChg>
        <pc:spChg chg="add mod">
          <ac:chgData name="VERHAEGHE Benoit" userId="3ef37b2c-be85-445d-8898-858e88ef5f98" providerId="ADAL" clId="{2272674B-1398-4D7B-A422-D62DE36CC39E}" dt="2021-08-26T13:18:24.351" v="22537"/>
          <ac:spMkLst>
            <pc:docMk/>
            <pc:sldMk cId="1334182569" sldId="791"/>
            <ac:spMk id="32" creationId="{EC933801-B81A-4D5C-B818-0B4899284B8E}"/>
          </ac:spMkLst>
        </pc:spChg>
        <pc:spChg chg="add del mod">
          <ac:chgData name="VERHAEGHE Benoit" userId="3ef37b2c-be85-445d-8898-858e88ef5f98" providerId="ADAL" clId="{2272674B-1398-4D7B-A422-D62DE36CC39E}" dt="2021-07-21T09:15:07.898" v="2232"/>
          <ac:spMkLst>
            <pc:docMk/>
            <pc:sldMk cId="1334182569" sldId="791"/>
            <ac:spMk id="33" creationId="{CA467256-CE8F-4475-ADAF-ED1948BAB5AB}"/>
          </ac:spMkLst>
        </pc:spChg>
        <pc:spChg chg="add mod">
          <ac:chgData name="VERHAEGHE Benoit" userId="3ef37b2c-be85-445d-8898-858e88ef5f98" providerId="ADAL" clId="{2272674B-1398-4D7B-A422-D62DE36CC39E}" dt="2021-08-26T13:18:32.189" v="22539" actId="108"/>
          <ac:spMkLst>
            <pc:docMk/>
            <pc:sldMk cId="1334182569" sldId="791"/>
            <ac:spMk id="33" creationId="{FA015446-2561-4208-97A0-3D30D5F504A4}"/>
          </ac:spMkLst>
        </pc:spChg>
        <pc:spChg chg="add del mod">
          <ac:chgData name="VERHAEGHE Benoit" userId="3ef37b2c-be85-445d-8898-858e88ef5f98" providerId="ADAL" clId="{2272674B-1398-4D7B-A422-D62DE36CC39E}" dt="2021-07-21T09:15:07.898" v="2232"/>
          <ac:spMkLst>
            <pc:docMk/>
            <pc:sldMk cId="1334182569" sldId="791"/>
            <ac:spMk id="34" creationId="{B2CB0A47-2556-4EBC-9CC4-92743217E394}"/>
          </ac:spMkLst>
        </pc:spChg>
        <pc:spChg chg="add mod">
          <ac:chgData name="VERHAEGHE Benoit" userId="3ef37b2c-be85-445d-8898-858e88ef5f98" providerId="ADAL" clId="{2272674B-1398-4D7B-A422-D62DE36CC39E}" dt="2021-08-26T13:18:30.011" v="22538" actId="108"/>
          <ac:spMkLst>
            <pc:docMk/>
            <pc:sldMk cId="1334182569" sldId="791"/>
            <ac:spMk id="34" creationId="{D41027F8-488F-497B-8169-03CF58CEFEC3}"/>
          </ac:spMkLst>
        </pc:spChg>
        <pc:spChg chg="add mod">
          <ac:chgData name="VERHAEGHE Benoit" userId="3ef37b2c-be85-445d-8898-858e88ef5f98" providerId="ADAL" clId="{2272674B-1398-4D7B-A422-D62DE36CC39E}" dt="2021-08-26T13:18:24.351" v="22537"/>
          <ac:spMkLst>
            <pc:docMk/>
            <pc:sldMk cId="1334182569" sldId="791"/>
            <ac:spMk id="35" creationId="{2CD5FB38-5514-4252-8C1E-6A4E0B23DFAA}"/>
          </ac:spMkLst>
        </pc:spChg>
        <pc:spChg chg="add mod">
          <ac:chgData name="VERHAEGHE Benoit" userId="3ef37b2c-be85-445d-8898-858e88ef5f98" providerId="ADAL" clId="{2272674B-1398-4D7B-A422-D62DE36CC39E}" dt="2021-08-31T06:28:05.795" v="23378" actId="1076"/>
          <ac:spMkLst>
            <pc:docMk/>
            <pc:sldMk cId="1334182569" sldId="791"/>
            <ac:spMk id="36" creationId="{50B619AD-A8FE-4592-B6AB-9AE4567281D7}"/>
          </ac:spMkLst>
        </pc:spChg>
        <pc:spChg chg="add mod">
          <ac:chgData name="VERHAEGHE Benoit" userId="3ef37b2c-be85-445d-8898-858e88ef5f98" providerId="ADAL" clId="{2272674B-1398-4D7B-A422-D62DE36CC39E}" dt="2021-07-21T09:15:18.161" v="2234" actId="164"/>
          <ac:spMkLst>
            <pc:docMk/>
            <pc:sldMk cId="1334182569" sldId="791"/>
            <ac:spMk id="36" creationId="{7126719F-5E68-4924-BDF0-B1B30A9E9053}"/>
          </ac:spMkLst>
        </pc:spChg>
        <pc:spChg chg="add mod">
          <ac:chgData name="VERHAEGHE Benoit" userId="3ef37b2c-be85-445d-8898-858e88ef5f98" providerId="ADAL" clId="{2272674B-1398-4D7B-A422-D62DE36CC39E}" dt="2021-07-21T09:15:18.161" v="2234" actId="164"/>
          <ac:spMkLst>
            <pc:docMk/>
            <pc:sldMk cId="1334182569" sldId="791"/>
            <ac:spMk id="37" creationId="{4E852ED7-CC9A-49FD-89E8-D19A608448E1}"/>
          </ac:spMkLst>
        </pc:spChg>
        <pc:spChg chg="add mod">
          <ac:chgData name="VERHAEGHE Benoit" userId="3ef37b2c-be85-445d-8898-858e88ef5f98" providerId="ADAL" clId="{2272674B-1398-4D7B-A422-D62DE36CC39E}" dt="2021-07-21T09:15:18.161" v="2234" actId="164"/>
          <ac:spMkLst>
            <pc:docMk/>
            <pc:sldMk cId="1334182569" sldId="791"/>
            <ac:spMk id="38" creationId="{D45E9B8E-8B63-4066-ACFC-204FCB88DD35}"/>
          </ac:spMkLst>
        </pc:spChg>
        <pc:spChg chg="add mod">
          <ac:chgData name="VERHAEGHE Benoit" userId="3ef37b2c-be85-445d-8898-858e88ef5f98" providerId="ADAL" clId="{2272674B-1398-4D7B-A422-D62DE36CC39E}" dt="2021-07-21T09:15:18.161" v="2234" actId="164"/>
          <ac:spMkLst>
            <pc:docMk/>
            <pc:sldMk cId="1334182569" sldId="791"/>
            <ac:spMk id="42" creationId="{CE3DD3DD-CBB4-4385-957B-07CAE3303042}"/>
          </ac:spMkLst>
        </pc:spChg>
        <pc:spChg chg="add mod">
          <ac:chgData name="VERHAEGHE Benoit" userId="3ef37b2c-be85-445d-8898-858e88ef5f98" providerId="ADAL" clId="{2272674B-1398-4D7B-A422-D62DE36CC39E}" dt="2021-07-21T09:15:18.161" v="2234" actId="164"/>
          <ac:spMkLst>
            <pc:docMk/>
            <pc:sldMk cId="1334182569" sldId="791"/>
            <ac:spMk id="43" creationId="{5531F2CE-28AD-4E0B-964D-BB47C31AA2AF}"/>
          </ac:spMkLst>
        </pc:spChg>
        <pc:spChg chg="add del mod">
          <ac:chgData name="VERHAEGHE Benoit" userId="3ef37b2c-be85-445d-8898-858e88ef5f98" providerId="ADAL" clId="{2272674B-1398-4D7B-A422-D62DE36CC39E}" dt="2021-08-13T07:31:04.308" v="11551" actId="21"/>
          <ac:spMkLst>
            <pc:docMk/>
            <pc:sldMk cId="1334182569" sldId="791"/>
            <ac:spMk id="47" creationId="{B0BAF876-654A-40F6-ACB6-62B5453F05B3}"/>
          </ac:spMkLst>
        </pc:spChg>
        <pc:spChg chg="add del mod">
          <ac:chgData name="VERHAEGHE Benoit" userId="3ef37b2c-be85-445d-8898-858e88ef5f98" providerId="ADAL" clId="{2272674B-1398-4D7B-A422-D62DE36CC39E}" dt="2021-08-13T07:31:04.308" v="11551" actId="21"/>
          <ac:spMkLst>
            <pc:docMk/>
            <pc:sldMk cId="1334182569" sldId="791"/>
            <ac:spMk id="48" creationId="{66174D78-3DAF-4B73-AF24-B51765C902EE}"/>
          </ac:spMkLst>
        </pc:spChg>
        <pc:spChg chg="add del mod">
          <ac:chgData name="VERHAEGHE Benoit" userId="3ef37b2c-be85-445d-8898-858e88ef5f98" providerId="ADAL" clId="{2272674B-1398-4D7B-A422-D62DE36CC39E}" dt="2021-08-13T07:31:04.308" v="11551" actId="21"/>
          <ac:spMkLst>
            <pc:docMk/>
            <pc:sldMk cId="1334182569" sldId="791"/>
            <ac:spMk id="49" creationId="{50C30FDF-2A5A-4B7B-9B05-F3A6C2F98066}"/>
          </ac:spMkLst>
        </pc:spChg>
        <pc:spChg chg="add del mod">
          <ac:chgData name="VERHAEGHE Benoit" userId="3ef37b2c-be85-445d-8898-858e88ef5f98" providerId="ADAL" clId="{2272674B-1398-4D7B-A422-D62DE36CC39E}" dt="2021-08-13T07:31:04.308" v="11551" actId="21"/>
          <ac:spMkLst>
            <pc:docMk/>
            <pc:sldMk cId="1334182569" sldId="791"/>
            <ac:spMk id="51" creationId="{44380365-73AC-4C55-B4DC-6E95064F7997}"/>
          </ac:spMkLst>
        </pc:spChg>
        <pc:spChg chg="mod">
          <ac:chgData name="VERHAEGHE Benoit" userId="3ef37b2c-be85-445d-8898-858e88ef5f98" providerId="ADAL" clId="{2272674B-1398-4D7B-A422-D62DE36CC39E}" dt="2021-07-21T11:25:01.618" v="2800"/>
          <ac:spMkLst>
            <pc:docMk/>
            <pc:sldMk cId="1334182569" sldId="791"/>
            <ac:spMk id="53" creationId="{710BCD4C-6E22-45F2-BCF1-4D91CFAFFE23}"/>
          </ac:spMkLst>
        </pc:spChg>
        <pc:spChg chg="mod">
          <ac:chgData name="VERHAEGHE Benoit" userId="3ef37b2c-be85-445d-8898-858e88ef5f98" providerId="ADAL" clId="{2272674B-1398-4D7B-A422-D62DE36CC39E}" dt="2021-07-21T11:34:31.771" v="3036"/>
          <ac:spMkLst>
            <pc:docMk/>
            <pc:sldMk cId="1334182569" sldId="791"/>
            <ac:spMk id="56" creationId="{388E25D9-ACCE-49E7-9F8F-72C3B1FD000B}"/>
          </ac:spMkLst>
        </pc:spChg>
        <pc:spChg chg="mod">
          <ac:chgData name="VERHAEGHE Benoit" userId="3ef37b2c-be85-445d-8898-858e88ef5f98" providerId="ADAL" clId="{2272674B-1398-4D7B-A422-D62DE36CC39E}" dt="2021-07-29T07:20:02.240" v="3686"/>
          <ac:spMkLst>
            <pc:docMk/>
            <pc:sldMk cId="1334182569" sldId="791"/>
            <ac:spMk id="56" creationId="{8D83B87A-980F-4B0D-AE1C-7E1FDDDDDBA8}"/>
          </ac:spMkLst>
        </pc:spChg>
        <pc:spChg chg="mod">
          <ac:chgData name="VERHAEGHE Benoit" userId="3ef37b2c-be85-445d-8898-858e88ef5f98" providerId="ADAL" clId="{2272674B-1398-4D7B-A422-D62DE36CC39E}" dt="2021-07-29T07:20:02.240" v="3686"/>
          <ac:spMkLst>
            <pc:docMk/>
            <pc:sldMk cId="1334182569" sldId="791"/>
            <ac:spMk id="57" creationId="{DBC9D2EF-6B73-4C54-858F-0C85FB601AF0}"/>
          </ac:spMkLst>
        </pc:spChg>
        <pc:spChg chg="mod">
          <ac:chgData name="VERHAEGHE Benoit" userId="3ef37b2c-be85-445d-8898-858e88ef5f98" providerId="ADAL" clId="{2272674B-1398-4D7B-A422-D62DE36CC39E}" dt="2021-07-29T07:20:02.240" v="3686"/>
          <ac:spMkLst>
            <pc:docMk/>
            <pc:sldMk cId="1334182569" sldId="791"/>
            <ac:spMk id="58" creationId="{ED17B405-D21C-46AE-A34C-BE6276F9FCC1}"/>
          </ac:spMkLst>
        </pc:spChg>
        <pc:spChg chg="mod">
          <ac:chgData name="VERHAEGHE Benoit" userId="3ef37b2c-be85-445d-8898-858e88ef5f98" providerId="ADAL" clId="{2272674B-1398-4D7B-A422-D62DE36CC39E}" dt="2021-07-21T11:34:31.771" v="3036"/>
          <ac:spMkLst>
            <pc:docMk/>
            <pc:sldMk cId="1334182569" sldId="791"/>
            <ac:spMk id="59" creationId="{792D9F29-E4D8-420C-96BE-7DDF5359398F}"/>
          </ac:spMkLst>
        </pc:spChg>
        <pc:spChg chg="mod">
          <ac:chgData name="VERHAEGHE Benoit" userId="3ef37b2c-be85-445d-8898-858e88ef5f98" providerId="ADAL" clId="{2272674B-1398-4D7B-A422-D62DE36CC39E}" dt="2021-07-21T11:34:31.771" v="3036"/>
          <ac:spMkLst>
            <pc:docMk/>
            <pc:sldMk cId="1334182569" sldId="791"/>
            <ac:spMk id="62" creationId="{ADB30681-AFDD-48F7-9B02-EC881CB57019}"/>
          </ac:spMkLst>
        </pc:spChg>
        <pc:spChg chg="mod">
          <ac:chgData name="VERHAEGHE Benoit" userId="3ef37b2c-be85-445d-8898-858e88ef5f98" providerId="ADAL" clId="{2272674B-1398-4D7B-A422-D62DE36CC39E}" dt="2021-07-29T07:20:02.240" v="3686"/>
          <ac:spMkLst>
            <pc:docMk/>
            <pc:sldMk cId="1334182569" sldId="791"/>
            <ac:spMk id="62" creationId="{CD0A8472-BA0F-46F2-B979-A1AC39C6D4DE}"/>
          </ac:spMkLst>
        </pc:spChg>
        <pc:spChg chg="mod">
          <ac:chgData name="VERHAEGHE Benoit" userId="3ef37b2c-be85-445d-8898-858e88ef5f98" providerId="ADAL" clId="{2272674B-1398-4D7B-A422-D62DE36CC39E}" dt="2021-07-29T07:20:02.240" v="3686"/>
          <ac:spMkLst>
            <pc:docMk/>
            <pc:sldMk cId="1334182569" sldId="791"/>
            <ac:spMk id="63" creationId="{799E83F9-68E7-452E-9665-57226946760B}"/>
          </ac:spMkLst>
        </pc:spChg>
        <pc:spChg chg="mod">
          <ac:chgData name="VERHAEGHE Benoit" userId="3ef37b2c-be85-445d-8898-858e88ef5f98" providerId="ADAL" clId="{2272674B-1398-4D7B-A422-D62DE36CC39E}" dt="2021-07-29T07:20:03.697" v="3687"/>
          <ac:spMkLst>
            <pc:docMk/>
            <pc:sldMk cId="1334182569" sldId="791"/>
            <ac:spMk id="66" creationId="{04CA6C5D-71F1-4C9E-B8CF-C414DD34C150}"/>
          </ac:spMkLst>
        </pc:spChg>
        <pc:spChg chg="add del mod">
          <ac:chgData name="VERHAEGHE Benoit" userId="3ef37b2c-be85-445d-8898-858e88ef5f98" providerId="ADAL" clId="{2272674B-1398-4D7B-A422-D62DE36CC39E}" dt="2021-07-21T11:37:58.653" v="3090" actId="478"/>
          <ac:spMkLst>
            <pc:docMk/>
            <pc:sldMk cId="1334182569" sldId="791"/>
            <ac:spMk id="66" creationId="{6B9021D4-86EF-4650-B007-DF70498412D0}"/>
          </ac:spMkLst>
        </pc:spChg>
        <pc:spChg chg="mod">
          <ac:chgData name="VERHAEGHE Benoit" userId="3ef37b2c-be85-445d-8898-858e88ef5f98" providerId="ADAL" clId="{2272674B-1398-4D7B-A422-D62DE36CC39E}" dt="2021-08-05T09:23:15.009" v="5725"/>
          <ac:spMkLst>
            <pc:docMk/>
            <pc:sldMk cId="1334182569" sldId="791"/>
            <ac:spMk id="66" creationId="{C8B99EF5-4C89-4507-B6C1-E75C69B99BC2}"/>
          </ac:spMkLst>
        </pc:spChg>
        <pc:spChg chg="mod">
          <ac:chgData name="VERHAEGHE Benoit" userId="3ef37b2c-be85-445d-8898-858e88ef5f98" providerId="ADAL" clId="{2272674B-1398-4D7B-A422-D62DE36CC39E}" dt="2021-07-29T07:20:03.697" v="3687"/>
          <ac:spMkLst>
            <pc:docMk/>
            <pc:sldMk cId="1334182569" sldId="791"/>
            <ac:spMk id="67" creationId="{5C980E84-49CF-4A1A-8EF3-31851A949BCE}"/>
          </ac:spMkLst>
        </pc:spChg>
        <pc:spChg chg="mod">
          <ac:chgData name="VERHAEGHE Benoit" userId="3ef37b2c-be85-445d-8898-858e88ef5f98" providerId="ADAL" clId="{2272674B-1398-4D7B-A422-D62DE36CC39E}" dt="2021-07-29T07:20:03.697" v="3687"/>
          <ac:spMkLst>
            <pc:docMk/>
            <pc:sldMk cId="1334182569" sldId="791"/>
            <ac:spMk id="68" creationId="{182418C2-ED0E-4E8E-8A63-E7BC0FF181B4}"/>
          </ac:spMkLst>
        </pc:spChg>
        <pc:spChg chg="mod">
          <ac:chgData name="VERHAEGHE Benoit" userId="3ef37b2c-be85-445d-8898-858e88ef5f98" providerId="ADAL" clId="{2272674B-1398-4D7B-A422-D62DE36CC39E}" dt="2021-07-21T11:37:53.971" v="3086"/>
          <ac:spMkLst>
            <pc:docMk/>
            <pc:sldMk cId="1334182569" sldId="791"/>
            <ac:spMk id="68" creationId="{B218B575-3BD1-47B3-B44F-64D71CA9D7E2}"/>
          </ac:spMkLst>
        </pc:spChg>
        <pc:spChg chg="add del mod">
          <ac:chgData name="VERHAEGHE Benoit" userId="3ef37b2c-be85-445d-8898-858e88ef5f98" providerId="ADAL" clId="{2272674B-1398-4D7B-A422-D62DE36CC39E}" dt="2021-08-13T09:25:51.049" v="12028" actId="21"/>
          <ac:spMkLst>
            <pc:docMk/>
            <pc:sldMk cId="1334182569" sldId="791"/>
            <ac:spMk id="68" creationId="{DC022AF4-22C0-4958-ABC6-9634B2DF6756}"/>
          </ac:spMkLst>
        </pc:spChg>
        <pc:spChg chg="add del mod">
          <ac:chgData name="VERHAEGHE Benoit" userId="3ef37b2c-be85-445d-8898-858e88ef5f98" providerId="ADAL" clId="{2272674B-1398-4D7B-A422-D62DE36CC39E}" dt="2021-08-13T07:32:38.921" v="11578"/>
          <ac:spMkLst>
            <pc:docMk/>
            <pc:sldMk cId="1334182569" sldId="791"/>
            <ac:spMk id="69" creationId="{D0DFB399-86E0-417C-864D-243FDB76518D}"/>
          </ac:spMkLst>
        </pc:spChg>
        <pc:spChg chg="add del mod">
          <ac:chgData name="VERHAEGHE Benoit" userId="3ef37b2c-be85-445d-8898-858e88ef5f98" providerId="ADAL" clId="{2272674B-1398-4D7B-A422-D62DE36CC39E}" dt="2021-08-13T07:34:48.987" v="11624" actId="478"/>
          <ac:spMkLst>
            <pc:docMk/>
            <pc:sldMk cId="1334182569" sldId="791"/>
            <ac:spMk id="70" creationId="{A687E49F-81E1-4C98-B898-B3879DE9DD5B}"/>
          </ac:spMkLst>
        </pc:spChg>
        <pc:spChg chg="mod">
          <ac:chgData name="VERHAEGHE Benoit" userId="3ef37b2c-be85-445d-8898-858e88ef5f98" providerId="ADAL" clId="{2272674B-1398-4D7B-A422-D62DE36CC39E}" dt="2021-07-21T11:37:53.971" v="3086"/>
          <ac:spMkLst>
            <pc:docMk/>
            <pc:sldMk cId="1334182569" sldId="791"/>
            <ac:spMk id="71" creationId="{26BF769D-0BDF-4BA7-B18A-2F9AB013C177}"/>
          </ac:spMkLst>
        </pc:spChg>
        <pc:spChg chg="add del mod">
          <ac:chgData name="VERHAEGHE Benoit" userId="3ef37b2c-be85-445d-8898-858e88ef5f98" providerId="ADAL" clId="{2272674B-1398-4D7B-A422-D62DE36CC39E}" dt="2021-08-13T09:25:35.646" v="12023" actId="478"/>
          <ac:spMkLst>
            <pc:docMk/>
            <pc:sldMk cId="1334182569" sldId="791"/>
            <ac:spMk id="71" creationId="{83C89889-AD60-40ED-8E7B-0B86979EA777}"/>
          </ac:spMkLst>
        </pc:spChg>
        <pc:spChg chg="mod">
          <ac:chgData name="VERHAEGHE Benoit" userId="3ef37b2c-be85-445d-8898-858e88ef5f98" providerId="ADAL" clId="{2272674B-1398-4D7B-A422-D62DE36CC39E}" dt="2021-07-29T07:20:03.697" v="3687"/>
          <ac:spMkLst>
            <pc:docMk/>
            <pc:sldMk cId="1334182569" sldId="791"/>
            <ac:spMk id="72" creationId="{1F35B2FA-A837-4E4F-8D4E-414C9E4E7C08}"/>
          </ac:spMkLst>
        </pc:spChg>
        <pc:spChg chg="mod">
          <ac:chgData name="VERHAEGHE Benoit" userId="3ef37b2c-be85-445d-8898-858e88ef5f98" providerId="ADAL" clId="{2272674B-1398-4D7B-A422-D62DE36CC39E}" dt="2021-07-29T07:20:03.697" v="3687"/>
          <ac:spMkLst>
            <pc:docMk/>
            <pc:sldMk cId="1334182569" sldId="791"/>
            <ac:spMk id="73" creationId="{00C61850-9631-4CDF-A91B-4C7739A7D5ED}"/>
          </ac:spMkLst>
        </pc:spChg>
        <pc:spChg chg="add mod">
          <ac:chgData name="VERHAEGHE Benoit" userId="3ef37b2c-be85-445d-8898-858e88ef5f98" providerId="ADAL" clId="{2272674B-1398-4D7B-A422-D62DE36CC39E}" dt="2021-08-23T14:05:36.051" v="17614" actId="1076"/>
          <ac:spMkLst>
            <pc:docMk/>
            <pc:sldMk cId="1334182569" sldId="791"/>
            <ac:spMk id="73" creationId="{69072191-5C31-4ACB-A76A-672659B1C7A4}"/>
          </ac:spMkLst>
        </pc:spChg>
        <pc:spChg chg="mod">
          <ac:chgData name="VERHAEGHE Benoit" userId="3ef37b2c-be85-445d-8898-858e88ef5f98" providerId="ADAL" clId="{2272674B-1398-4D7B-A422-D62DE36CC39E}" dt="2021-07-21T11:37:53.971" v="3086"/>
          <ac:spMkLst>
            <pc:docMk/>
            <pc:sldMk cId="1334182569" sldId="791"/>
            <ac:spMk id="74" creationId="{CD5D2C0A-86B9-40B7-B316-8B643F15236D}"/>
          </ac:spMkLst>
        </pc:spChg>
        <pc:spChg chg="add del mod">
          <ac:chgData name="VERHAEGHE Benoit" userId="3ef37b2c-be85-445d-8898-858e88ef5f98" providerId="ADAL" clId="{2272674B-1398-4D7B-A422-D62DE36CC39E}" dt="2021-07-21T11:37:54.630" v="3087"/>
          <ac:spMkLst>
            <pc:docMk/>
            <pc:sldMk cId="1334182569" sldId="791"/>
            <ac:spMk id="78" creationId="{E780645A-64F2-471D-A1B3-6B885178F67C}"/>
          </ac:spMkLst>
        </pc:spChg>
        <pc:spChg chg="mod">
          <ac:chgData name="VERHAEGHE Benoit" userId="3ef37b2c-be85-445d-8898-858e88ef5f98" providerId="ADAL" clId="{2272674B-1398-4D7B-A422-D62DE36CC39E}" dt="2021-07-21T11:37:55.786" v="3088"/>
          <ac:spMkLst>
            <pc:docMk/>
            <pc:sldMk cId="1334182569" sldId="791"/>
            <ac:spMk id="80" creationId="{5ED64260-5972-488D-9EA3-B9B4D7D88F81}"/>
          </ac:spMkLst>
        </pc:spChg>
        <pc:spChg chg="mod">
          <ac:chgData name="VERHAEGHE Benoit" userId="3ef37b2c-be85-445d-8898-858e88ef5f98" providerId="ADAL" clId="{2272674B-1398-4D7B-A422-D62DE36CC39E}" dt="2021-07-21T11:37:55.786" v="3088"/>
          <ac:spMkLst>
            <pc:docMk/>
            <pc:sldMk cId="1334182569" sldId="791"/>
            <ac:spMk id="83" creationId="{C76EC78E-64C2-4CD1-80FD-C5CB69B27522}"/>
          </ac:spMkLst>
        </pc:spChg>
        <pc:spChg chg="mod">
          <ac:chgData name="VERHAEGHE Benoit" userId="3ef37b2c-be85-445d-8898-858e88ef5f98" providerId="ADAL" clId="{2272674B-1398-4D7B-A422-D62DE36CC39E}" dt="2021-07-21T11:37:55.786" v="3088"/>
          <ac:spMkLst>
            <pc:docMk/>
            <pc:sldMk cId="1334182569" sldId="791"/>
            <ac:spMk id="86" creationId="{CDF9AF3E-0266-4AB0-A39A-48E581F67FE6}"/>
          </ac:spMkLst>
        </pc:spChg>
        <pc:spChg chg="add del mod">
          <ac:chgData name="VERHAEGHE Benoit" userId="3ef37b2c-be85-445d-8898-858e88ef5f98" providerId="ADAL" clId="{2272674B-1398-4D7B-A422-D62DE36CC39E}" dt="2021-07-21T11:37:56.773" v="3089"/>
          <ac:spMkLst>
            <pc:docMk/>
            <pc:sldMk cId="1334182569" sldId="791"/>
            <ac:spMk id="90" creationId="{FFB94E0F-029F-4985-8864-EEB2F3A2DA0C}"/>
          </ac:spMkLst>
        </pc:spChg>
        <pc:spChg chg="mod">
          <ac:chgData name="VERHAEGHE Benoit" userId="3ef37b2c-be85-445d-8898-858e88ef5f98" providerId="ADAL" clId="{2272674B-1398-4D7B-A422-D62DE36CC39E}" dt="2021-07-21T11:37:58.802" v="3091"/>
          <ac:spMkLst>
            <pc:docMk/>
            <pc:sldMk cId="1334182569" sldId="791"/>
            <ac:spMk id="92" creationId="{F8BCF93A-061A-4A2C-AE3B-41EA979D0EF8}"/>
          </ac:spMkLst>
        </pc:spChg>
        <pc:spChg chg="mod">
          <ac:chgData name="VERHAEGHE Benoit" userId="3ef37b2c-be85-445d-8898-858e88ef5f98" providerId="ADAL" clId="{2272674B-1398-4D7B-A422-D62DE36CC39E}" dt="2021-07-21T11:37:58.802" v="3091"/>
          <ac:spMkLst>
            <pc:docMk/>
            <pc:sldMk cId="1334182569" sldId="791"/>
            <ac:spMk id="95" creationId="{69F47DD1-3F60-4EF0-89BD-1B4C23A652C1}"/>
          </ac:spMkLst>
        </pc:spChg>
        <pc:spChg chg="mod">
          <ac:chgData name="VERHAEGHE Benoit" userId="3ef37b2c-be85-445d-8898-858e88ef5f98" providerId="ADAL" clId="{2272674B-1398-4D7B-A422-D62DE36CC39E}" dt="2021-07-21T11:37:58.802" v="3091"/>
          <ac:spMkLst>
            <pc:docMk/>
            <pc:sldMk cId="1334182569" sldId="791"/>
            <ac:spMk id="98" creationId="{9B18533D-9CEA-40AD-96EA-4AC1B2064F9B}"/>
          </ac:spMkLst>
        </pc:spChg>
        <pc:spChg chg="add del mod">
          <ac:chgData name="VERHAEGHE Benoit" userId="3ef37b2c-be85-445d-8898-858e88ef5f98" providerId="ADAL" clId="{2272674B-1398-4D7B-A422-D62DE36CC39E}" dt="2021-08-31T06:28:03.178" v="23377" actId="478"/>
          <ac:spMkLst>
            <pc:docMk/>
            <pc:sldMk cId="1334182569" sldId="791"/>
            <ac:spMk id="102" creationId="{E68BEEC1-CB44-4AC8-88A0-30201379E5B2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3" creationId="{9A9DA2DA-DDD6-4F8D-9C74-749CC83B4FFD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4" creationId="{9A16C950-2A73-4AC5-BDA7-760F71C77117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5" creationId="{56926D4A-055A-4681-9646-B3D911C924BE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6" creationId="{CEEB9DEE-8164-41A7-AAB2-27FEE6E7F8F9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7" creationId="{9CDDF4E5-4D32-4B51-ABF6-E2EEC77727C7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8" creationId="{4B2370EE-5C16-45F3-8550-19EB1570BFBF}"/>
          </ac:spMkLst>
        </pc:spChg>
        <pc:spChg chg="add mod">
          <ac:chgData name="VERHAEGHE Benoit" userId="3ef37b2c-be85-445d-8898-858e88ef5f98" providerId="ADAL" clId="{2272674B-1398-4D7B-A422-D62DE36CC39E}" dt="2021-07-21T11:56:57.867" v="3283"/>
          <ac:spMkLst>
            <pc:docMk/>
            <pc:sldMk cId="1334182569" sldId="791"/>
            <ac:spMk id="109" creationId="{DF2E10CC-A553-4415-B82B-2E0213945DB1}"/>
          </ac:spMkLst>
        </pc:spChg>
        <pc:grpChg chg="add del mod">
          <ac:chgData name="VERHAEGHE Benoit" userId="3ef37b2c-be85-445d-8898-858e88ef5f98" providerId="ADAL" clId="{2272674B-1398-4D7B-A422-D62DE36CC39E}" dt="2021-07-29T07:20:01.714" v="3685" actId="21"/>
          <ac:grpSpMkLst>
            <pc:docMk/>
            <pc:sldMk cId="1334182569" sldId="791"/>
            <ac:grpSpMk id="3" creationId="{6A621CA9-D734-4063-9579-4A4B41A49B7A}"/>
          </ac:grpSpMkLst>
        </pc:grpChg>
        <pc:grpChg chg="add del mod">
          <ac:chgData name="VERHAEGHE Benoit" userId="3ef37b2c-be85-445d-8898-858e88ef5f98" providerId="ADAL" clId="{2272674B-1398-4D7B-A422-D62DE36CC39E}" dt="2021-08-13T07:31:04.308" v="11551" actId="21"/>
          <ac:grpSpMkLst>
            <pc:docMk/>
            <pc:sldMk cId="1334182569" sldId="791"/>
            <ac:grpSpMk id="52" creationId="{D1705523-F539-47E5-A11B-DC41972F5B4E}"/>
          </ac:grpSpMkLst>
        </pc:grpChg>
        <pc:grpChg chg="add del mod">
          <ac:chgData name="VERHAEGHE Benoit" userId="3ef37b2c-be85-445d-8898-858e88ef5f98" providerId="ADAL" clId="{2272674B-1398-4D7B-A422-D62DE36CC39E}" dt="2021-07-21T11:37:58.653" v="3090" actId="478"/>
          <ac:grpSpMkLst>
            <pc:docMk/>
            <pc:sldMk cId="1334182569" sldId="791"/>
            <ac:grpSpMk id="55" creationId="{1FEB967B-B9C9-4184-8B79-268C4C807685}"/>
          </ac:grpSpMkLst>
        </pc:grpChg>
        <pc:grpChg chg="add del mod">
          <ac:chgData name="VERHAEGHE Benoit" userId="3ef37b2c-be85-445d-8898-858e88ef5f98" providerId="ADAL" clId="{2272674B-1398-4D7B-A422-D62DE36CC39E}" dt="2021-08-13T07:31:04.308" v="11551" actId="21"/>
          <ac:grpSpMkLst>
            <pc:docMk/>
            <pc:sldMk cId="1334182569" sldId="791"/>
            <ac:grpSpMk id="55" creationId="{B0868FF4-4F3C-4828-B198-F690FF1EC0E4}"/>
          </ac:grpSpMkLst>
        </pc:grpChg>
        <pc:grpChg chg="add del mod">
          <ac:chgData name="VERHAEGHE Benoit" userId="3ef37b2c-be85-445d-8898-858e88ef5f98" providerId="ADAL" clId="{2272674B-1398-4D7B-A422-D62DE36CC39E}" dt="2021-07-21T11:37:58.653" v="3090" actId="478"/>
          <ac:grpSpMkLst>
            <pc:docMk/>
            <pc:sldMk cId="1334182569" sldId="791"/>
            <ac:grpSpMk id="58" creationId="{BCC6B370-6C43-419B-8BD2-CA3FF56176C5}"/>
          </ac:grpSpMkLst>
        </pc:grpChg>
        <pc:grpChg chg="add del mod">
          <ac:chgData name="VERHAEGHE Benoit" userId="3ef37b2c-be85-445d-8898-858e88ef5f98" providerId="ADAL" clId="{2272674B-1398-4D7B-A422-D62DE36CC39E}" dt="2021-07-21T11:37:58.653" v="3090" actId="478"/>
          <ac:grpSpMkLst>
            <pc:docMk/>
            <pc:sldMk cId="1334182569" sldId="791"/>
            <ac:grpSpMk id="61" creationId="{21F2A847-D8AE-40DA-A545-03374CA06458}"/>
          </ac:grpSpMkLst>
        </pc:grpChg>
        <pc:grpChg chg="add del mod">
          <ac:chgData name="VERHAEGHE Benoit" userId="3ef37b2c-be85-445d-8898-858e88ef5f98" providerId="ADAL" clId="{2272674B-1398-4D7B-A422-D62DE36CC39E}" dt="2021-07-29T07:20:07.365" v="3689" actId="21"/>
          <ac:grpSpMkLst>
            <pc:docMk/>
            <pc:sldMk cId="1334182569" sldId="791"/>
            <ac:grpSpMk id="65" creationId="{29786B14-D731-42FD-A3D6-F4DDBAE229CC}"/>
          </ac:grpSpMkLst>
        </pc:grpChg>
        <pc:grpChg chg="add mod">
          <ac:chgData name="VERHAEGHE Benoit" userId="3ef37b2c-be85-445d-8898-858e88ef5f98" providerId="ADAL" clId="{2272674B-1398-4D7B-A422-D62DE36CC39E}" dt="2021-08-05T09:23:15.009" v="5725"/>
          <ac:grpSpMkLst>
            <pc:docMk/>
            <pc:sldMk cId="1334182569" sldId="791"/>
            <ac:grpSpMk id="65" creationId="{6E55EE36-614C-4BCA-9C49-74FBF5E3F7CD}"/>
          </ac:grpSpMkLst>
        </pc:grpChg>
        <pc:grpChg chg="add del mod">
          <ac:chgData name="VERHAEGHE Benoit" userId="3ef37b2c-be85-445d-8898-858e88ef5f98" providerId="ADAL" clId="{2272674B-1398-4D7B-A422-D62DE36CC39E}" dt="2021-07-21T11:37:54.630" v="3087"/>
          <ac:grpSpMkLst>
            <pc:docMk/>
            <pc:sldMk cId="1334182569" sldId="791"/>
            <ac:grpSpMk id="67" creationId="{F574DB3C-FFCD-4EC3-8BE8-B60930EFE6A8}"/>
          </ac:grpSpMkLst>
        </pc:grpChg>
        <pc:grpChg chg="add del mod">
          <ac:chgData name="VERHAEGHE Benoit" userId="3ef37b2c-be85-445d-8898-858e88ef5f98" providerId="ADAL" clId="{2272674B-1398-4D7B-A422-D62DE36CC39E}" dt="2021-07-21T11:37:54.630" v="3087"/>
          <ac:grpSpMkLst>
            <pc:docMk/>
            <pc:sldMk cId="1334182569" sldId="791"/>
            <ac:grpSpMk id="70" creationId="{274C783F-94F2-4ACC-981F-3369B599E083}"/>
          </ac:grpSpMkLst>
        </pc:grpChg>
        <pc:grpChg chg="add del mod">
          <ac:chgData name="VERHAEGHE Benoit" userId="3ef37b2c-be85-445d-8898-858e88ef5f98" providerId="ADAL" clId="{2272674B-1398-4D7B-A422-D62DE36CC39E}" dt="2021-07-21T11:37:54.630" v="3087"/>
          <ac:grpSpMkLst>
            <pc:docMk/>
            <pc:sldMk cId="1334182569" sldId="791"/>
            <ac:grpSpMk id="73" creationId="{717E7553-A7E0-4CFF-8AC9-D0737FB11468}"/>
          </ac:grpSpMkLst>
        </pc:grpChg>
        <pc:grpChg chg="add del mod">
          <ac:chgData name="VERHAEGHE Benoit" userId="3ef37b2c-be85-445d-8898-858e88ef5f98" providerId="ADAL" clId="{2272674B-1398-4D7B-A422-D62DE36CC39E}" dt="2021-07-21T11:37:56.773" v="3089"/>
          <ac:grpSpMkLst>
            <pc:docMk/>
            <pc:sldMk cId="1334182569" sldId="791"/>
            <ac:grpSpMk id="79" creationId="{C00ADFD6-64E6-4EF6-BAE6-D254DA9AC9CA}"/>
          </ac:grpSpMkLst>
        </pc:grpChg>
        <pc:grpChg chg="add del mod">
          <ac:chgData name="VERHAEGHE Benoit" userId="3ef37b2c-be85-445d-8898-858e88ef5f98" providerId="ADAL" clId="{2272674B-1398-4D7B-A422-D62DE36CC39E}" dt="2021-07-21T11:37:56.773" v="3089"/>
          <ac:grpSpMkLst>
            <pc:docMk/>
            <pc:sldMk cId="1334182569" sldId="791"/>
            <ac:grpSpMk id="82" creationId="{29B189FC-67D2-4464-A98E-A67D62E4D88C}"/>
          </ac:grpSpMkLst>
        </pc:grpChg>
        <pc:grpChg chg="add del mod">
          <ac:chgData name="VERHAEGHE Benoit" userId="3ef37b2c-be85-445d-8898-858e88ef5f98" providerId="ADAL" clId="{2272674B-1398-4D7B-A422-D62DE36CC39E}" dt="2021-07-21T11:37:56.773" v="3089"/>
          <ac:grpSpMkLst>
            <pc:docMk/>
            <pc:sldMk cId="1334182569" sldId="791"/>
            <ac:grpSpMk id="85" creationId="{C2BA36FC-D6F3-49E6-85F5-428E22A64EFF}"/>
          </ac:grpSpMkLst>
        </pc:grpChg>
        <pc:grpChg chg="add mod">
          <ac:chgData name="VERHAEGHE Benoit" userId="3ef37b2c-be85-445d-8898-858e88ef5f98" providerId="ADAL" clId="{2272674B-1398-4D7B-A422-D62DE36CC39E}" dt="2021-07-21T11:37:58.802" v="3091"/>
          <ac:grpSpMkLst>
            <pc:docMk/>
            <pc:sldMk cId="1334182569" sldId="791"/>
            <ac:grpSpMk id="91" creationId="{FC0D7479-B808-4063-9C5E-59E229F3B1B2}"/>
          </ac:grpSpMkLst>
        </pc:grpChg>
        <pc:grpChg chg="add mod">
          <ac:chgData name="VERHAEGHE Benoit" userId="3ef37b2c-be85-445d-8898-858e88ef5f98" providerId="ADAL" clId="{2272674B-1398-4D7B-A422-D62DE36CC39E}" dt="2021-07-21T11:37:58.802" v="3091"/>
          <ac:grpSpMkLst>
            <pc:docMk/>
            <pc:sldMk cId="1334182569" sldId="791"/>
            <ac:grpSpMk id="94" creationId="{6B776977-321E-42F6-9ED7-97C3AA1BD79C}"/>
          </ac:grpSpMkLst>
        </pc:grpChg>
        <pc:grpChg chg="add mod">
          <ac:chgData name="VERHAEGHE Benoit" userId="3ef37b2c-be85-445d-8898-858e88ef5f98" providerId="ADAL" clId="{2272674B-1398-4D7B-A422-D62DE36CC39E}" dt="2021-07-21T11:37:58.802" v="3091"/>
          <ac:grpSpMkLst>
            <pc:docMk/>
            <pc:sldMk cId="1334182569" sldId="791"/>
            <ac:grpSpMk id="97" creationId="{2925C02F-E5F3-4AA4-8E8F-4384B600A430}"/>
          </ac:grpSpMkLst>
        </pc:grpChg>
        <pc:graphicFrameChg chg="add del mod modGraphic">
          <ac:chgData name="VERHAEGHE Benoit" userId="3ef37b2c-be85-445d-8898-858e88ef5f98" providerId="ADAL" clId="{2272674B-1398-4D7B-A422-D62DE36CC39E}" dt="2021-08-13T09:25:51.049" v="12028" actId="21"/>
          <ac:graphicFrameMkLst>
            <pc:docMk/>
            <pc:sldMk cId="1334182569" sldId="791"/>
            <ac:graphicFrameMk id="72" creationId="{8E7A19A4-9F7C-4559-B7C5-0DD189C0B697}"/>
          </ac:graphicFrameMkLst>
        </pc:graphicFrameChg>
        <pc:graphicFrameChg chg="add mod modGraphic">
          <ac:chgData name="VERHAEGHE Benoit" userId="3ef37b2c-be85-445d-8898-858e88ef5f98" providerId="ADAL" clId="{2272674B-1398-4D7B-A422-D62DE36CC39E}" dt="2021-08-24T09:14:38.503" v="19704" actId="1076"/>
          <ac:graphicFrameMkLst>
            <pc:docMk/>
            <pc:sldMk cId="1334182569" sldId="791"/>
            <ac:graphicFrameMk id="74" creationId="{FAEF9254-7860-4EFD-8262-A06CFFE65B4A}"/>
          </ac:graphicFrameMkLst>
        </pc:graphicFrameChg>
        <pc:picChg chg="add del mod">
          <ac:chgData name="VERHAEGHE Benoit" userId="3ef37b2c-be85-445d-8898-858e88ef5f98" providerId="ADAL" clId="{2272674B-1398-4D7B-A422-D62DE36CC39E}" dt="2021-07-21T09:05:36.813" v="1923" actId="478"/>
          <ac:picMkLst>
            <pc:docMk/>
            <pc:sldMk cId="1334182569" sldId="791"/>
            <ac:picMk id="25" creationId="{5D46E26D-3AB0-4823-B473-40F6FE545922}"/>
          </ac:picMkLst>
        </pc:picChg>
        <pc:picChg chg="add del mod">
          <ac:chgData name="VERHAEGHE Benoit" userId="3ef37b2c-be85-445d-8898-858e88ef5f98" providerId="ADAL" clId="{2272674B-1398-4D7B-A422-D62DE36CC39E}" dt="2021-07-21T09:14:56.696" v="2227" actId="478"/>
          <ac:picMkLst>
            <pc:docMk/>
            <pc:sldMk cId="1334182569" sldId="791"/>
            <ac:picMk id="26" creationId="{FD9E653A-542A-492D-9B3B-396A6256C0CA}"/>
          </ac:picMkLst>
        </pc:picChg>
        <pc:picChg chg="add del mod">
          <ac:chgData name="VERHAEGHE Benoit" userId="3ef37b2c-be85-445d-8898-858e88ef5f98" providerId="ADAL" clId="{2272674B-1398-4D7B-A422-D62DE36CC39E}" dt="2021-07-21T09:16:44.382" v="2237" actId="478"/>
          <ac:picMkLst>
            <pc:docMk/>
            <pc:sldMk cId="1334182569" sldId="791"/>
            <ac:picMk id="45" creationId="{C00EE41C-DA3D-4246-961E-C3AC995F9C4C}"/>
          </ac:picMkLst>
        </pc:picChg>
        <pc:picChg chg="mod">
          <ac:chgData name="VERHAEGHE Benoit" userId="3ef37b2c-be85-445d-8898-858e88ef5f98" providerId="ADAL" clId="{2272674B-1398-4D7B-A422-D62DE36CC39E}" dt="2021-07-21T11:25:01.618" v="2800"/>
          <ac:picMkLst>
            <pc:docMk/>
            <pc:sldMk cId="1334182569" sldId="791"/>
            <ac:picMk id="54" creationId="{378B79C8-37D1-42AF-ACF4-4BC124BFC708}"/>
          </ac:picMkLst>
        </pc:picChg>
        <pc:picChg chg="mod">
          <ac:chgData name="VERHAEGHE Benoit" userId="3ef37b2c-be85-445d-8898-858e88ef5f98" providerId="ADAL" clId="{2272674B-1398-4D7B-A422-D62DE36CC39E}" dt="2021-07-21T11:34:31.771" v="3036"/>
          <ac:picMkLst>
            <pc:docMk/>
            <pc:sldMk cId="1334182569" sldId="791"/>
            <ac:picMk id="57" creationId="{2AC34C1D-4150-4F6D-9485-5654AACFAFF2}"/>
          </ac:picMkLst>
        </pc:picChg>
        <pc:picChg chg="mod">
          <ac:chgData name="VERHAEGHE Benoit" userId="3ef37b2c-be85-445d-8898-858e88ef5f98" providerId="ADAL" clId="{2272674B-1398-4D7B-A422-D62DE36CC39E}" dt="2021-07-21T11:34:31.771" v="3036"/>
          <ac:picMkLst>
            <pc:docMk/>
            <pc:sldMk cId="1334182569" sldId="791"/>
            <ac:picMk id="60" creationId="{7C866509-2BCB-4045-9965-CD47768387F4}"/>
          </ac:picMkLst>
        </pc:picChg>
        <pc:picChg chg="mod">
          <ac:chgData name="VERHAEGHE Benoit" userId="3ef37b2c-be85-445d-8898-858e88ef5f98" providerId="ADAL" clId="{2272674B-1398-4D7B-A422-D62DE36CC39E}" dt="2021-07-21T11:34:31.771" v="3036"/>
          <ac:picMkLst>
            <pc:docMk/>
            <pc:sldMk cId="1334182569" sldId="791"/>
            <ac:picMk id="63" creationId="{E9FD09FD-E155-4A31-89F9-BBA1F8A5F81A}"/>
          </ac:picMkLst>
        </pc:picChg>
        <pc:picChg chg="add del mod">
          <ac:chgData name="VERHAEGHE Benoit" userId="3ef37b2c-be85-445d-8898-858e88ef5f98" providerId="ADAL" clId="{2272674B-1398-4D7B-A422-D62DE36CC39E}" dt="2021-07-21T11:37:58.653" v="3090" actId="478"/>
          <ac:picMkLst>
            <pc:docMk/>
            <pc:sldMk cId="1334182569" sldId="791"/>
            <ac:picMk id="64" creationId="{3F757E54-3274-4B18-AE0D-19CDF31F009A}"/>
          </ac:picMkLst>
        </pc:picChg>
        <pc:picChg chg="add del mod">
          <ac:chgData name="VERHAEGHE Benoit" userId="3ef37b2c-be85-445d-8898-858e88ef5f98" providerId="ADAL" clId="{2272674B-1398-4D7B-A422-D62DE36CC39E}" dt="2021-07-21T11:37:58.653" v="3090" actId="478"/>
          <ac:picMkLst>
            <pc:docMk/>
            <pc:sldMk cId="1334182569" sldId="791"/>
            <ac:picMk id="65" creationId="{8FEE990E-BB7F-4A58-941F-7DD04B82EC58}"/>
          </ac:picMkLst>
        </pc:picChg>
        <pc:picChg chg="mod">
          <ac:chgData name="VERHAEGHE Benoit" userId="3ef37b2c-be85-445d-8898-858e88ef5f98" providerId="ADAL" clId="{2272674B-1398-4D7B-A422-D62DE36CC39E}" dt="2021-08-05T09:23:15.009" v="5725"/>
          <ac:picMkLst>
            <pc:docMk/>
            <pc:sldMk cId="1334182569" sldId="791"/>
            <ac:picMk id="67" creationId="{6764BB6E-91E9-4698-8C2B-290B0BC090B8}"/>
          </ac:picMkLst>
        </pc:picChg>
        <pc:picChg chg="mod">
          <ac:chgData name="VERHAEGHE Benoit" userId="3ef37b2c-be85-445d-8898-858e88ef5f98" providerId="ADAL" clId="{2272674B-1398-4D7B-A422-D62DE36CC39E}" dt="2021-07-21T11:37:53.971" v="3086"/>
          <ac:picMkLst>
            <pc:docMk/>
            <pc:sldMk cId="1334182569" sldId="791"/>
            <ac:picMk id="69" creationId="{B3060C86-08EC-45D3-9FC5-EEE3C88A12F8}"/>
          </ac:picMkLst>
        </pc:picChg>
        <pc:picChg chg="mod">
          <ac:chgData name="VERHAEGHE Benoit" userId="3ef37b2c-be85-445d-8898-858e88ef5f98" providerId="ADAL" clId="{2272674B-1398-4D7B-A422-D62DE36CC39E}" dt="2021-07-21T11:37:53.971" v="3086"/>
          <ac:picMkLst>
            <pc:docMk/>
            <pc:sldMk cId="1334182569" sldId="791"/>
            <ac:picMk id="72" creationId="{B2EB27EE-760E-468A-B6EE-35615C7666F9}"/>
          </ac:picMkLst>
        </pc:picChg>
        <pc:picChg chg="mod">
          <ac:chgData name="VERHAEGHE Benoit" userId="3ef37b2c-be85-445d-8898-858e88ef5f98" providerId="ADAL" clId="{2272674B-1398-4D7B-A422-D62DE36CC39E}" dt="2021-07-21T11:37:53.971" v="3086"/>
          <ac:picMkLst>
            <pc:docMk/>
            <pc:sldMk cId="1334182569" sldId="791"/>
            <ac:picMk id="75" creationId="{2597FFF8-A932-43B8-88CE-478708354F84}"/>
          </ac:picMkLst>
        </pc:picChg>
        <pc:picChg chg="add del mod">
          <ac:chgData name="VERHAEGHE Benoit" userId="3ef37b2c-be85-445d-8898-858e88ef5f98" providerId="ADAL" clId="{2272674B-1398-4D7B-A422-D62DE36CC39E}" dt="2021-07-21T11:37:54.630" v="3087"/>
          <ac:picMkLst>
            <pc:docMk/>
            <pc:sldMk cId="1334182569" sldId="791"/>
            <ac:picMk id="76" creationId="{A39E5D96-CE05-4FD8-8013-DAE6D66D8CF7}"/>
          </ac:picMkLst>
        </pc:picChg>
        <pc:picChg chg="add del mod">
          <ac:chgData name="VERHAEGHE Benoit" userId="3ef37b2c-be85-445d-8898-858e88ef5f98" providerId="ADAL" clId="{2272674B-1398-4D7B-A422-D62DE36CC39E}" dt="2021-07-21T11:37:54.630" v="3087"/>
          <ac:picMkLst>
            <pc:docMk/>
            <pc:sldMk cId="1334182569" sldId="791"/>
            <ac:picMk id="77" creationId="{B4DC06F9-CCA7-4F92-A415-C093506B2DC3}"/>
          </ac:picMkLst>
        </pc:picChg>
        <pc:picChg chg="mod">
          <ac:chgData name="VERHAEGHE Benoit" userId="3ef37b2c-be85-445d-8898-858e88ef5f98" providerId="ADAL" clId="{2272674B-1398-4D7B-A422-D62DE36CC39E}" dt="2021-07-21T11:37:55.786" v="3088"/>
          <ac:picMkLst>
            <pc:docMk/>
            <pc:sldMk cId="1334182569" sldId="791"/>
            <ac:picMk id="81" creationId="{279513AB-67A1-4410-8819-217462F6ED77}"/>
          </ac:picMkLst>
        </pc:picChg>
        <pc:picChg chg="mod">
          <ac:chgData name="VERHAEGHE Benoit" userId="3ef37b2c-be85-445d-8898-858e88ef5f98" providerId="ADAL" clId="{2272674B-1398-4D7B-A422-D62DE36CC39E}" dt="2021-07-21T11:37:55.786" v="3088"/>
          <ac:picMkLst>
            <pc:docMk/>
            <pc:sldMk cId="1334182569" sldId="791"/>
            <ac:picMk id="84" creationId="{91C51591-BE4A-4BF1-BD35-8AB1CFC6FCAE}"/>
          </ac:picMkLst>
        </pc:picChg>
        <pc:picChg chg="mod">
          <ac:chgData name="VERHAEGHE Benoit" userId="3ef37b2c-be85-445d-8898-858e88ef5f98" providerId="ADAL" clId="{2272674B-1398-4D7B-A422-D62DE36CC39E}" dt="2021-07-21T11:37:55.786" v="3088"/>
          <ac:picMkLst>
            <pc:docMk/>
            <pc:sldMk cId="1334182569" sldId="791"/>
            <ac:picMk id="87" creationId="{335B4166-58D4-44F5-B5C1-C268FA52F3E1}"/>
          </ac:picMkLst>
        </pc:picChg>
        <pc:picChg chg="add del mod">
          <ac:chgData name="VERHAEGHE Benoit" userId="3ef37b2c-be85-445d-8898-858e88ef5f98" providerId="ADAL" clId="{2272674B-1398-4D7B-A422-D62DE36CC39E}" dt="2021-07-21T11:37:56.773" v="3089"/>
          <ac:picMkLst>
            <pc:docMk/>
            <pc:sldMk cId="1334182569" sldId="791"/>
            <ac:picMk id="88" creationId="{0E6862AA-9F66-47DB-A8C5-3785274ACFC3}"/>
          </ac:picMkLst>
        </pc:picChg>
        <pc:picChg chg="add del mod">
          <ac:chgData name="VERHAEGHE Benoit" userId="3ef37b2c-be85-445d-8898-858e88ef5f98" providerId="ADAL" clId="{2272674B-1398-4D7B-A422-D62DE36CC39E}" dt="2021-07-21T11:37:56.773" v="3089"/>
          <ac:picMkLst>
            <pc:docMk/>
            <pc:sldMk cId="1334182569" sldId="791"/>
            <ac:picMk id="89" creationId="{D90A3F71-E822-4898-A149-194B823E2F88}"/>
          </ac:picMkLst>
        </pc:picChg>
        <pc:picChg chg="mod">
          <ac:chgData name="VERHAEGHE Benoit" userId="3ef37b2c-be85-445d-8898-858e88ef5f98" providerId="ADAL" clId="{2272674B-1398-4D7B-A422-D62DE36CC39E}" dt="2021-07-21T11:37:58.802" v="3091"/>
          <ac:picMkLst>
            <pc:docMk/>
            <pc:sldMk cId="1334182569" sldId="791"/>
            <ac:picMk id="93" creationId="{55428C56-CF87-4880-81B1-B6B7457EE295}"/>
          </ac:picMkLst>
        </pc:picChg>
        <pc:picChg chg="mod">
          <ac:chgData name="VERHAEGHE Benoit" userId="3ef37b2c-be85-445d-8898-858e88ef5f98" providerId="ADAL" clId="{2272674B-1398-4D7B-A422-D62DE36CC39E}" dt="2021-07-21T11:37:58.802" v="3091"/>
          <ac:picMkLst>
            <pc:docMk/>
            <pc:sldMk cId="1334182569" sldId="791"/>
            <ac:picMk id="96" creationId="{5CD4D591-C5B8-46FE-80C9-1577A214A137}"/>
          </ac:picMkLst>
        </pc:picChg>
        <pc:picChg chg="mod">
          <ac:chgData name="VERHAEGHE Benoit" userId="3ef37b2c-be85-445d-8898-858e88ef5f98" providerId="ADAL" clId="{2272674B-1398-4D7B-A422-D62DE36CC39E}" dt="2021-07-21T11:37:58.802" v="3091"/>
          <ac:picMkLst>
            <pc:docMk/>
            <pc:sldMk cId="1334182569" sldId="791"/>
            <ac:picMk id="99" creationId="{3B45D397-6A54-4414-A385-2761C1093ADA}"/>
          </ac:picMkLst>
        </pc:picChg>
        <pc:picChg chg="add mod">
          <ac:chgData name="VERHAEGHE Benoit" userId="3ef37b2c-be85-445d-8898-858e88ef5f98" providerId="ADAL" clId="{2272674B-1398-4D7B-A422-D62DE36CC39E}" dt="2021-07-21T11:37:58.802" v="3091"/>
          <ac:picMkLst>
            <pc:docMk/>
            <pc:sldMk cId="1334182569" sldId="791"/>
            <ac:picMk id="100" creationId="{E694B311-E650-443C-A02A-DD7E80CF2525}"/>
          </ac:picMkLst>
        </pc:picChg>
        <pc:picChg chg="add mod">
          <ac:chgData name="VERHAEGHE Benoit" userId="3ef37b2c-be85-445d-8898-858e88ef5f98" providerId="ADAL" clId="{2272674B-1398-4D7B-A422-D62DE36CC39E}" dt="2021-07-21T11:37:58.802" v="3091"/>
          <ac:picMkLst>
            <pc:docMk/>
            <pc:sldMk cId="1334182569" sldId="791"/>
            <ac:picMk id="101" creationId="{9AF7A8FF-0AB4-4147-9BEF-142C7675AD72}"/>
          </ac:picMkLst>
        </pc:picChg>
        <pc:cxnChg chg="add del mod">
          <ac:chgData name="VERHAEGHE Benoit" userId="3ef37b2c-be85-445d-8898-858e88ef5f98" providerId="ADAL" clId="{2272674B-1398-4D7B-A422-D62DE36CC39E}" dt="2021-07-21T09:15:07.898" v="2232"/>
          <ac:cxnSpMkLst>
            <pc:docMk/>
            <pc:sldMk cId="1334182569" sldId="791"/>
            <ac:cxnSpMk id="30" creationId="{C233E702-4CB7-4670-BDAD-DF662C0E634F}"/>
          </ac:cxnSpMkLst>
        </pc:cxnChg>
        <pc:cxnChg chg="add del mod">
          <ac:chgData name="VERHAEGHE Benoit" userId="3ef37b2c-be85-445d-8898-858e88ef5f98" providerId="ADAL" clId="{2272674B-1398-4D7B-A422-D62DE36CC39E}" dt="2021-07-21T09:15:07.898" v="2232"/>
          <ac:cxnSpMkLst>
            <pc:docMk/>
            <pc:sldMk cId="1334182569" sldId="791"/>
            <ac:cxnSpMk id="31" creationId="{9E32ABCF-9CBD-497E-8211-2D8F549508C0}"/>
          </ac:cxnSpMkLst>
        </pc:cxnChg>
        <pc:cxnChg chg="add del mod">
          <ac:chgData name="VERHAEGHE Benoit" userId="3ef37b2c-be85-445d-8898-858e88ef5f98" providerId="ADAL" clId="{2272674B-1398-4D7B-A422-D62DE36CC39E}" dt="2021-07-21T09:15:07.898" v="2232"/>
          <ac:cxnSpMkLst>
            <pc:docMk/>
            <pc:sldMk cId="1334182569" sldId="791"/>
            <ac:cxnSpMk id="32" creationId="{1BFD2FCA-26FD-4FF8-9906-0B73812BFCC3}"/>
          </ac:cxnSpMkLst>
        </pc:cxnChg>
        <pc:cxnChg chg="add del mod">
          <ac:chgData name="VERHAEGHE Benoit" userId="3ef37b2c-be85-445d-8898-858e88ef5f98" providerId="ADAL" clId="{2272674B-1398-4D7B-A422-D62DE36CC39E}" dt="2021-07-21T09:15:07.898" v="2232"/>
          <ac:cxnSpMkLst>
            <pc:docMk/>
            <pc:sldMk cId="1334182569" sldId="791"/>
            <ac:cxnSpMk id="35" creationId="{37D6CE98-81B1-4F9D-BFEE-B404D7F071E9}"/>
          </ac:cxnSpMkLst>
        </pc:cxnChg>
        <pc:cxnChg chg="add mod">
          <ac:chgData name="VERHAEGHE Benoit" userId="3ef37b2c-be85-445d-8898-858e88ef5f98" providerId="ADAL" clId="{2272674B-1398-4D7B-A422-D62DE36CC39E}" dt="2021-07-29T07:20:01.714" v="3685" actId="21"/>
          <ac:cxnSpMkLst>
            <pc:docMk/>
            <pc:sldMk cId="1334182569" sldId="791"/>
            <ac:cxnSpMk id="39" creationId="{5391F4DE-7B2A-49F2-9355-58A2C51AC775}"/>
          </ac:cxnSpMkLst>
        </pc:cxnChg>
        <pc:cxnChg chg="add mod">
          <ac:chgData name="VERHAEGHE Benoit" userId="3ef37b2c-be85-445d-8898-858e88ef5f98" providerId="ADAL" clId="{2272674B-1398-4D7B-A422-D62DE36CC39E}" dt="2021-07-29T07:20:01.714" v="3685" actId="21"/>
          <ac:cxnSpMkLst>
            <pc:docMk/>
            <pc:sldMk cId="1334182569" sldId="791"/>
            <ac:cxnSpMk id="40" creationId="{ED822B2D-6694-4D38-A093-064943D453DB}"/>
          </ac:cxnSpMkLst>
        </pc:cxnChg>
        <pc:cxnChg chg="add mod">
          <ac:chgData name="VERHAEGHE Benoit" userId="3ef37b2c-be85-445d-8898-858e88ef5f98" providerId="ADAL" clId="{2272674B-1398-4D7B-A422-D62DE36CC39E}" dt="2021-07-29T07:20:01.714" v="3685" actId="21"/>
          <ac:cxnSpMkLst>
            <pc:docMk/>
            <pc:sldMk cId="1334182569" sldId="791"/>
            <ac:cxnSpMk id="41" creationId="{E26FC73A-BB26-485D-B0E4-EDF6BBE1F6CA}"/>
          </ac:cxnSpMkLst>
        </pc:cxnChg>
        <pc:cxnChg chg="add mod">
          <ac:chgData name="VERHAEGHE Benoit" userId="3ef37b2c-be85-445d-8898-858e88ef5f98" providerId="ADAL" clId="{2272674B-1398-4D7B-A422-D62DE36CC39E}" dt="2021-07-29T07:20:01.714" v="3685" actId="21"/>
          <ac:cxnSpMkLst>
            <pc:docMk/>
            <pc:sldMk cId="1334182569" sldId="791"/>
            <ac:cxnSpMk id="44" creationId="{D5F22F9C-C4C6-46D7-AACA-5BD932B09410}"/>
          </ac:cxnSpMkLst>
        </pc:cxnChg>
        <pc:cxnChg chg="add del mod">
          <ac:chgData name="VERHAEGHE Benoit" userId="3ef37b2c-be85-445d-8898-858e88ef5f98" providerId="ADAL" clId="{2272674B-1398-4D7B-A422-D62DE36CC39E}" dt="2021-08-13T07:31:04.308" v="11551" actId="21"/>
          <ac:cxnSpMkLst>
            <pc:docMk/>
            <pc:sldMk cId="1334182569" sldId="791"/>
            <ac:cxnSpMk id="46" creationId="{0A70A6BF-0C03-404D-ACCA-D26B17BABBDF}"/>
          </ac:cxnSpMkLst>
        </pc:cxnChg>
        <pc:cxnChg chg="add del mod">
          <ac:chgData name="VERHAEGHE Benoit" userId="3ef37b2c-be85-445d-8898-858e88ef5f98" providerId="ADAL" clId="{2272674B-1398-4D7B-A422-D62DE36CC39E}" dt="2021-08-13T07:31:04.308" v="11551" actId="21"/>
          <ac:cxnSpMkLst>
            <pc:docMk/>
            <pc:sldMk cId="1334182569" sldId="791"/>
            <ac:cxnSpMk id="50" creationId="{E7824437-2D56-48E1-9E1D-8ADAA299DC8E}"/>
          </ac:cxnSpMkLst>
        </pc:cxnChg>
        <pc:cxnChg chg="mod">
          <ac:chgData name="VERHAEGHE Benoit" userId="3ef37b2c-be85-445d-8898-858e88ef5f98" providerId="ADAL" clId="{2272674B-1398-4D7B-A422-D62DE36CC39E}" dt="2021-08-13T07:31:04.308" v="11551" actId="21"/>
          <ac:cxnSpMkLst>
            <pc:docMk/>
            <pc:sldMk cId="1334182569" sldId="791"/>
            <ac:cxnSpMk id="59" creationId="{FD67C55D-EF34-43F0-96ED-5EEA0CD97930}"/>
          </ac:cxnSpMkLst>
        </pc:cxnChg>
        <pc:cxnChg chg="mod">
          <ac:chgData name="VERHAEGHE Benoit" userId="3ef37b2c-be85-445d-8898-858e88ef5f98" providerId="ADAL" clId="{2272674B-1398-4D7B-A422-D62DE36CC39E}" dt="2021-08-13T07:31:04.308" v="11551" actId="21"/>
          <ac:cxnSpMkLst>
            <pc:docMk/>
            <pc:sldMk cId="1334182569" sldId="791"/>
            <ac:cxnSpMk id="60" creationId="{A2679512-9ECD-4058-8E98-7AB5586CE160}"/>
          </ac:cxnSpMkLst>
        </pc:cxnChg>
        <pc:cxnChg chg="mod">
          <ac:chgData name="VERHAEGHE Benoit" userId="3ef37b2c-be85-445d-8898-858e88ef5f98" providerId="ADAL" clId="{2272674B-1398-4D7B-A422-D62DE36CC39E}" dt="2021-08-13T07:31:04.308" v="11551" actId="21"/>
          <ac:cxnSpMkLst>
            <pc:docMk/>
            <pc:sldMk cId="1334182569" sldId="791"/>
            <ac:cxnSpMk id="61" creationId="{7C766EBD-7685-4F87-AED0-CA7C551AE38A}"/>
          </ac:cxnSpMkLst>
        </pc:cxnChg>
        <pc:cxnChg chg="mod">
          <ac:chgData name="VERHAEGHE Benoit" userId="3ef37b2c-be85-445d-8898-858e88ef5f98" providerId="ADAL" clId="{2272674B-1398-4D7B-A422-D62DE36CC39E}" dt="2021-08-13T07:31:04.308" v="11551" actId="21"/>
          <ac:cxnSpMkLst>
            <pc:docMk/>
            <pc:sldMk cId="1334182569" sldId="791"/>
            <ac:cxnSpMk id="64" creationId="{BC756248-4B41-4AB9-90B3-0789A4A27F2C}"/>
          </ac:cxnSpMkLst>
        </pc:cxnChg>
        <pc:cxnChg chg="mod">
          <ac:chgData name="VERHAEGHE Benoit" userId="3ef37b2c-be85-445d-8898-858e88ef5f98" providerId="ADAL" clId="{2272674B-1398-4D7B-A422-D62DE36CC39E}" dt="2021-07-29T07:20:07.365" v="3689" actId="21"/>
          <ac:cxnSpMkLst>
            <pc:docMk/>
            <pc:sldMk cId="1334182569" sldId="791"/>
            <ac:cxnSpMk id="69" creationId="{6EA2C290-CC31-4DC8-89BD-75366317B27C}"/>
          </ac:cxnSpMkLst>
        </pc:cxnChg>
        <pc:cxnChg chg="mod">
          <ac:chgData name="VERHAEGHE Benoit" userId="3ef37b2c-be85-445d-8898-858e88ef5f98" providerId="ADAL" clId="{2272674B-1398-4D7B-A422-D62DE36CC39E}" dt="2021-07-29T07:20:07.365" v="3689" actId="21"/>
          <ac:cxnSpMkLst>
            <pc:docMk/>
            <pc:sldMk cId="1334182569" sldId="791"/>
            <ac:cxnSpMk id="70" creationId="{44A092EE-F421-4385-B72E-CBC4B6BDE540}"/>
          </ac:cxnSpMkLst>
        </pc:cxnChg>
        <pc:cxnChg chg="mod">
          <ac:chgData name="VERHAEGHE Benoit" userId="3ef37b2c-be85-445d-8898-858e88ef5f98" providerId="ADAL" clId="{2272674B-1398-4D7B-A422-D62DE36CC39E}" dt="2021-07-29T07:20:07.365" v="3689" actId="21"/>
          <ac:cxnSpMkLst>
            <pc:docMk/>
            <pc:sldMk cId="1334182569" sldId="791"/>
            <ac:cxnSpMk id="71" creationId="{E00C89FD-CCAF-4699-B6EF-2E8DD264AFD1}"/>
          </ac:cxnSpMkLst>
        </pc:cxnChg>
        <pc:cxnChg chg="mod">
          <ac:chgData name="VERHAEGHE Benoit" userId="3ef37b2c-be85-445d-8898-858e88ef5f98" providerId="ADAL" clId="{2272674B-1398-4D7B-A422-D62DE36CC39E}" dt="2021-07-29T07:20:07.365" v="3689" actId="21"/>
          <ac:cxnSpMkLst>
            <pc:docMk/>
            <pc:sldMk cId="1334182569" sldId="791"/>
            <ac:cxnSpMk id="74" creationId="{EE1659A6-9A2C-4F68-866B-43CFB10366BC}"/>
          </ac:cxnSpMkLst>
        </pc:cxnChg>
      </pc:sldChg>
      <pc:sldChg chg="addSp delSp modSp mod modNotesTx">
        <pc:chgData name="VERHAEGHE Benoit" userId="3ef37b2c-be85-445d-8898-858e88ef5f98" providerId="ADAL" clId="{2272674B-1398-4D7B-A422-D62DE36CC39E}" dt="2021-08-31T06:28:09.955" v="23380"/>
        <pc:sldMkLst>
          <pc:docMk/>
          <pc:sldMk cId="514710083" sldId="792"/>
        </pc:sldMkLst>
        <pc:spChg chg="mod">
          <ac:chgData name="VERHAEGHE Benoit" userId="3ef37b2c-be85-445d-8898-858e88ef5f98" providerId="ADAL" clId="{2272674B-1398-4D7B-A422-D62DE36CC39E}" dt="2021-08-04T15:55:13.808" v="5271" actId="20577"/>
          <ac:spMkLst>
            <pc:docMk/>
            <pc:sldMk cId="514710083" sldId="792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514710083" sldId="792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7:00.589" v="3284" actId="478"/>
          <ac:spMkLst>
            <pc:docMk/>
            <pc:sldMk cId="514710083" sldId="792"/>
            <ac:spMk id="20" creationId="{FFF2F178-5B92-40F3-B000-B3E880B07928}"/>
          </ac:spMkLst>
        </pc:spChg>
        <pc:spChg chg="del mod">
          <ac:chgData name="VERHAEGHE Benoit" userId="3ef37b2c-be85-445d-8898-858e88ef5f98" providerId="ADAL" clId="{2272674B-1398-4D7B-A422-D62DE36CC39E}" dt="2021-08-26T13:18:39.097" v="22540" actId="478"/>
          <ac:spMkLst>
            <pc:docMk/>
            <pc:sldMk cId="514710083" sldId="792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8:39.097" v="22540" actId="478"/>
          <ac:spMkLst>
            <pc:docMk/>
            <pc:sldMk cId="514710083" sldId="792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8:39.097" v="22540" actId="478"/>
          <ac:spMkLst>
            <pc:docMk/>
            <pc:sldMk cId="514710083" sldId="792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8:39.097" v="22540" actId="478"/>
          <ac:spMkLst>
            <pc:docMk/>
            <pc:sldMk cId="514710083" sldId="792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7-21T09:18:42.250" v="2321"/>
          <ac:spMkLst>
            <pc:docMk/>
            <pc:sldMk cId="514710083" sldId="792"/>
            <ac:spMk id="28" creationId="{490793E4-2120-4C0A-8CF6-A1E423E90540}"/>
          </ac:spMkLst>
        </pc:spChg>
        <pc:spChg chg="mod">
          <ac:chgData name="VERHAEGHE Benoit" userId="3ef37b2c-be85-445d-8898-858e88ef5f98" providerId="ADAL" clId="{2272674B-1398-4D7B-A422-D62DE36CC39E}" dt="2021-07-21T09:18:42.250" v="2321"/>
          <ac:spMkLst>
            <pc:docMk/>
            <pc:sldMk cId="514710083" sldId="792"/>
            <ac:spMk id="29" creationId="{51D9D391-39A5-45D6-B0B9-38818E7D05AB}"/>
          </ac:spMkLst>
        </pc:spChg>
        <pc:spChg chg="mod">
          <ac:chgData name="VERHAEGHE Benoit" userId="3ef37b2c-be85-445d-8898-858e88ef5f98" providerId="ADAL" clId="{2272674B-1398-4D7B-A422-D62DE36CC39E}" dt="2021-07-21T09:18:42.250" v="2321"/>
          <ac:spMkLst>
            <pc:docMk/>
            <pc:sldMk cId="514710083" sldId="792"/>
            <ac:spMk id="30" creationId="{E1183990-C4E3-4064-88A2-501F3E1CB0A1}"/>
          </ac:spMkLst>
        </pc:spChg>
        <pc:spChg chg="mod">
          <ac:chgData name="VERHAEGHE Benoit" userId="3ef37b2c-be85-445d-8898-858e88ef5f98" providerId="ADAL" clId="{2272674B-1398-4D7B-A422-D62DE36CC39E}" dt="2021-07-21T09:18:42.250" v="2321"/>
          <ac:spMkLst>
            <pc:docMk/>
            <pc:sldMk cId="514710083" sldId="792"/>
            <ac:spMk id="34" creationId="{3CB5BB04-3A6A-47F2-8701-8E6BF728CB8D}"/>
          </ac:spMkLst>
        </pc:spChg>
        <pc:spChg chg="mod">
          <ac:chgData name="VERHAEGHE Benoit" userId="3ef37b2c-be85-445d-8898-858e88ef5f98" providerId="ADAL" clId="{2272674B-1398-4D7B-A422-D62DE36CC39E}" dt="2021-07-21T09:18:42.250" v="2321"/>
          <ac:spMkLst>
            <pc:docMk/>
            <pc:sldMk cId="514710083" sldId="792"/>
            <ac:spMk id="35" creationId="{14BA5D23-20C5-453D-ABD0-27325EF070DC}"/>
          </ac:spMkLst>
        </pc:spChg>
        <pc:spChg chg="mod">
          <ac:chgData name="VERHAEGHE Benoit" userId="3ef37b2c-be85-445d-8898-858e88ef5f98" providerId="ADAL" clId="{2272674B-1398-4D7B-A422-D62DE36CC39E}" dt="2021-07-21T11:24:14.810" v="2785" actId="1076"/>
          <ac:spMkLst>
            <pc:docMk/>
            <pc:sldMk cId="514710083" sldId="792"/>
            <ac:spMk id="38" creationId="{6AD2FBF8-42AB-4331-B615-E003403FEF6B}"/>
          </ac:spMkLst>
        </pc:spChg>
        <pc:spChg chg="mod">
          <ac:chgData name="VERHAEGHE Benoit" userId="3ef37b2c-be85-445d-8898-858e88ef5f98" providerId="ADAL" clId="{2272674B-1398-4D7B-A422-D62DE36CC39E}" dt="2021-07-21T11:25:04.882" v="2802"/>
          <ac:spMkLst>
            <pc:docMk/>
            <pc:sldMk cId="514710083" sldId="792"/>
            <ac:spMk id="41" creationId="{68329220-71DB-4687-9E89-BC1E3C69AB5B}"/>
          </ac:spMkLst>
        </pc:spChg>
        <pc:spChg chg="mod">
          <ac:chgData name="VERHAEGHE Benoit" userId="3ef37b2c-be85-445d-8898-858e88ef5f98" providerId="ADAL" clId="{2272674B-1398-4D7B-A422-D62DE36CC39E}" dt="2021-07-21T11:34:33.802" v="3037"/>
          <ac:spMkLst>
            <pc:docMk/>
            <pc:sldMk cId="514710083" sldId="792"/>
            <ac:spMk id="44" creationId="{2CEB1252-8182-4727-815B-02835500501C}"/>
          </ac:spMkLst>
        </pc:spChg>
        <pc:spChg chg="add mod ord">
          <ac:chgData name="VERHAEGHE Benoit" userId="3ef37b2c-be85-445d-8898-858e88ef5f98" providerId="ADAL" clId="{2272674B-1398-4D7B-A422-D62DE36CC39E}" dt="2021-08-17T13:52:08.365" v="16642" actId="166"/>
          <ac:spMkLst>
            <pc:docMk/>
            <pc:sldMk cId="514710083" sldId="792"/>
            <ac:spMk id="45" creationId="{8479E776-18ED-46B1-A068-FF1552AB2B5C}"/>
          </ac:spMkLst>
        </pc:spChg>
        <pc:spChg chg="add 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46" creationId="{3809B5A4-E68C-468D-BCB3-5D25A2A23B36}"/>
          </ac:spMkLst>
        </pc:spChg>
        <pc:spChg chg="mod">
          <ac:chgData name="VERHAEGHE Benoit" userId="3ef37b2c-be85-445d-8898-858e88ef5f98" providerId="ADAL" clId="{2272674B-1398-4D7B-A422-D62DE36CC39E}" dt="2021-07-21T11:34:33.802" v="3037"/>
          <ac:spMkLst>
            <pc:docMk/>
            <pc:sldMk cId="514710083" sldId="792"/>
            <ac:spMk id="47" creationId="{76855952-AD4D-48C8-AC7C-AC37443338E4}"/>
          </ac:spMkLst>
        </pc:spChg>
        <pc:spChg chg="add mod ord">
          <ac:chgData name="VERHAEGHE Benoit" userId="3ef37b2c-be85-445d-8898-858e88ef5f98" providerId="ADAL" clId="{2272674B-1398-4D7B-A422-D62DE36CC39E}" dt="2021-08-17T13:52:14.591" v="16643" actId="166"/>
          <ac:spMkLst>
            <pc:docMk/>
            <pc:sldMk cId="514710083" sldId="792"/>
            <ac:spMk id="47" creationId="{EA1AFF91-18ED-421A-A507-CB8BC6FF5AA2}"/>
          </ac:spMkLst>
        </pc:spChg>
        <pc:spChg chg="add mod">
          <ac:chgData name="VERHAEGHE Benoit" userId="3ef37b2c-be85-445d-8898-858e88ef5f98" providerId="ADAL" clId="{2272674B-1398-4D7B-A422-D62DE36CC39E}" dt="2021-08-23T07:39:43.674" v="17519" actId="20577"/>
          <ac:spMkLst>
            <pc:docMk/>
            <pc:sldMk cId="514710083" sldId="792"/>
            <ac:spMk id="49" creationId="{E84EE548-7708-47B5-9F17-5F445CB644D1}"/>
          </ac:spMkLst>
        </pc:spChg>
        <pc:spChg chg="mod">
          <ac:chgData name="VERHAEGHE Benoit" userId="3ef37b2c-be85-445d-8898-858e88ef5f98" providerId="ADAL" clId="{2272674B-1398-4D7B-A422-D62DE36CC39E}" dt="2021-07-21T11:34:33.802" v="3037"/>
          <ac:spMkLst>
            <pc:docMk/>
            <pc:sldMk cId="514710083" sldId="792"/>
            <ac:spMk id="50" creationId="{4FA16449-EF35-4074-BA37-07A4B1647425}"/>
          </ac:spMkLst>
        </pc:spChg>
        <pc:spChg chg="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51" creationId="{24FA0B03-9FEF-4925-A282-2A144C7C28BB}"/>
          </ac:spMkLst>
        </pc:spChg>
        <pc:spChg chg="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54" creationId="{60F38D30-385F-4DBA-B924-821636026486}"/>
          </ac:spMkLst>
        </pc:spChg>
        <pc:spChg chg="add del mod">
          <ac:chgData name="VERHAEGHE Benoit" userId="3ef37b2c-be85-445d-8898-858e88ef5f98" providerId="ADAL" clId="{2272674B-1398-4D7B-A422-D62DE36CC39E}" dt="2021-07-21T11:34:35.502" v="3038"/>
          <ac:spMkLst>
            <pc:docMk/>
            <pc:sldMk cId="514710083" sldId="792"/>
            <ac:spMk id="54" creationId="{65EB119F-DBAA-4383-90C1-7C07955B9902}"/>
          </ac:spMkLst>
        </pc:spChg>
        <pc:spChg chg="mod">
          <ac:chgData name="VERHAEGHE Benoit" userId="3ef37b2c-be85-445d-8898-858e88ef5f98" providerId="ADAL" clId="{2272674B-1398-4D7B-A422-D62DE36CC39E}" dt="2021-07-21T11:37:48.172" v="3084"/>
          <ac:spMkLst>
            <pc:docMk/>
            <pc:sldMk cId="514710083" sldId="792"/>
            <ac:spMk id="56" creationId="{A9F18384-1281-47C7-8F96-8F21F9E45007}"/>
          </ac:spMkLst>
        </pc:spChg>
        <pc:spChg chg="mod">
          <ac:chgData name="VERHAEGHE Benoit" userId="3ef37b2c-be85-445d-8898-858e88ef5f98" providerId="ADAL" clId="{2272674B-1398-4D7B-A422-D62DE36CC39E}" dt="2021-07-21T11:37:48.172" v="3084"/>
          <ac:spMkLst>
            <pc:docMk/>
            <pc:sldMk cId="514710083" sldId="792"/>
            <ac:spMk id="59" creationId="{72A265B3-494E-4D7C-8AE0-CDA93144397A}"/>
          </ac:spMkLst>
        </pc:spChg>
        <pc:spChg chg="mod">
          <ac:chgData name="VERHAEGHE Benoit" userId="3ef37b2c-be85-445d-8898-858e88ef5f98" providerId="ADAL" clId="{2272674B-1398-4D7B-A422-D62DE36CC39E}" dt="2021-07-21T11:37:48.172" v="3084"/>
          <ac:spMkLst>
            <pc:docMk/>
            <pc:sldMk cId="514710083" sldId="792"/>
            <ac:spMk id="62" creationId="{121F70D1-E8C2-4220-BA41-1FBD9B7E0CC4}"/>
          </ac:spMkLst>
        </pc:spChg>
        <pc:spChg chg="add del mod">
          <ac:chgData name="VERHAEGHE Benoit" userId="3ef37b2c-be85-445d-8898-858e88ef5f98" providerId="ADAL" clId="{2272674B-1398-4D7B-A422-D62DE36CC39E}" dt="2021-08-31T06:28:09.656" v="23379" actId="478"/>
          <ac:spMkLst>
            <pc:docMk/>
            <pc:sldMk cId="514710083" sldId="792"/>
            <ac:spMk id="66" creationId="{54C4F518-6B00-4082-8A2A-0948C3D4E362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67" creationId="{3DAC8272-ED70-460D-8FC3-535B89FEB39F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68" creationId="{F6ED4C70-A806-47B2-B289-46280CE5B472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69" creationId="{8FB129BD-1203-42D8-BE36-5E85F6C0E446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70" creationId="{EB6839BA-D513-42E7-A1C5-6EFD0E7FEC85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71" creationId="{8B5C6F0E-3DCA-432F-AC4C-2BFCE7AE052D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72" creationId="{6A85350C-6051-47D1-8F3D-A99F0240AC94}"/>
          </ac:spMkLst>
        </pc:spChg>
        <pc:spChg chg="add mod">
          <ac:chgData name="VERHAEGHE Benoit" userId="3ef37b2c-be85-445d-8898-858e88ef5f98" providerId="ADAL" clId="{2272674B-1398-4D7B-A422-D62DE36CC39E}" dt="2021-07-21T11:57:00.763" v="3285"/>
          <ac:spMkLst>
            <pc:docMk/>
            <pc:sldMk cId="514710083" sldId="792"/>
            <ac:spMk id="73" creationId="{4AB4B4C1-1206-4DF0-B6D4-5377DB0C8D4C}"/>
          </ac:spMkLst>
        </pc:spChg>
        <pc:spChg chg="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74" creationId="{FFEE838C-9853-4FA5-B40B-3657359EB371}"/>
          </ac:spMkLst>
        </pc:spChg>
        <pc:spChg chg="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75" creationId="{3D62E473-877D-4410-A1C0-EB9737B46FB8}"/>
          </ac:spMkLst>
        </pc:spChg>
        <pc:spChg chg="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79" creationId="{7CF930C0-9FA1-4D2E-B208-E9C7178E272F}"/>
          </ac:spMkLst>
        </pc:spChg>
        <pc:spChg chg="mod">
          <ac:chgData name="VERHAEGHE Benoit" userId="3ef37b2c-be85-445d-8898-858e88ef5f98" providerId="ADAL" clId="{2272674B-1398-4D7B-A422-D62DE36CC39E}" dt="2021-08-13T07:31:05.969" v="11552"/>
          <ac:spMkLst>
            <pc:docMk/>
            <pc:sldMk cId="514710083" sldId="792"/>
            <ac:spMk id="80" creationId="{CB603FD6-5CBF-4350-AEB6-8E8058081B11}"/>
          </ac:spMkLst>
        </pc:spChg>
        <pc:spChg chg="mod">
          <ac:chgData name="VERHAEGHE Benoit" userId="3ef37b2c-be85-445d-8898-858e88ef5f98" providerId="ADAL" clId="{2272674B-1398-4D7B-A422-D62DE36CC39E}" dt="2021-08-23T07:46:56.313" v="17577"/>
          <ac:spMkLst>
            <pc:docMk/>
            <pc:sldMk cId="514710083" sldId="792"/>
            <ac:spMk id="83" creationId="{D1D743A0-194E-4D83-A230-3FE5EDFB7980}"/>
          </ac:spMkLst>
        </pc:spChg>
        <pc:spChg chg="add mod">
          <ac:chgData name="VERHAEGHE Benoit" userId="3ef37b2c-be85-445d-8898-858e88ef5f98" providerId="ADAL" clId="{2272674B-1398-4D7B-A422-D62DE36CC39E}" dt="2021-08-26T13:18:39.238" v="22541"/>
          <ac:spMkLst>
            <pc:docMk/>
            <pc:sldMk cId="514710083" sldId="792"/>
            <ac:spMk id="85" creationId="{C1B01405-E5CF-4E30-BAF9-954CF5FA9253}"/>
          </ac:spMkLst>
        </pc:spChg>
        <pc:spChg chg="add mod">
          <ac:chgData name="VERHAEGHE Benoit" userId="3ef37b2c-be85-445d-8898-858e88ef5f98" providerId="ADAL" clId="{2272674B-1398-4D7B-A422-D62DE36CC39E}" dt="2021-08-26T13:18:39.238" v="22541"/>
          <ac:spMkLst>
            <pc:docMk/>
            <pc:sldMk cId="514710083" sldId="792"/>
            <ac:spMk id="86" creationId="{41187C27-6373-426E-ABB4-CE54B6B38024}"/>
          </ac:spMkLst>
        </pc:spChg>
        <pc:spChg chg="add mod">
          <ac:chgData name="VERHAEGHE Benoit" userId="3ef37b2c-be85-445d-8898-858e88ef5f98" providerId="ADAL" clId="{2272674B-1398-4D7B-A422-D62DE36CC39E}" dt="2021-08-26T13:18:53.673" v="22543" actId="108"/>
          <ac:spMkLst>
            <pc:docMk/>
            <pc:sldMk cId="514710083" sldId="792"/>
            <ac:spMk id="87" creationId="{52D3A118-4AE3-4AB2-9469-4F1326AB342A}"/>
          </ac:spMkLst>
        </pc:spChg>
        <pc:spChg chg="add mod">
          <ac:chgData name="VERHAEGHE Benoit" userId="3ef37b2c-be85-445d-8898-858e88ef5f98" providerId="ADAL" clId="{2272674B-1398-4D7B-A422-D62DE36CC39E}" dt="2021-08-26T13:18:50.276" v="22542" actId="108"/>
          <ac:spMkLst>
            <pc:docMk/>
            <pc:sldMk cId="514710083" sldId="792"/>
            <ac:spMk id="88" creationId="{42B53C20-E0C2-4F5E-BBDB-1E3BCA7C4F78}"/>
          </ac:spMkLst>
        </pc:spChg>
        <pc:spChg chg="add mod">
          <ac:chgData name="VERHAEGHE Benoit" userId="3ef37b2c-be85-445d-8898-858e88ef5f98" providerId="ADAL" clId="{2272674B-1398-4D7B-A422-D62DE36CC39E}" dt="2021-08-31T06:28:09.955" v="23380"/>
          <ac:spMkLst>
            <pc:docMk/>
            <pc:sldMk cId="514710083" sldId="792"/>
            <ac:spMk id="89" creationId="{C977216F-D1EC-4143-9A24-0DA3D7362082}"/>
          </ac:spMkLst>
        </pc:spChg>
        <pc:grpChg chg="add del mod">
          <ac:chgData name="VERHAEGHE Benoit" userId="3ef37b2c-be85-445d-8898-858e88ef5f98" providerId="ADAL" clId="{2272674B-1398-4D7B-A422-D62DE36CC39E}" dt="2021-08-13T07:30:58.773" v="11547" actId="478"/>
          <ac:grpSpMkLst>
            <pc:docMk/>
            <pc:sldMk cId="514710083" sldId="792"/>
            <ac:grpSpMk id="27" creationId="{9ACB6EEB-9AF9-49F0-9C4F-AAF888DA5D0D}"/>
          </ac:grpSpMkLst>
        </pc:grpChg>
        <pc:grpChg chg="add del mod">
          <ac:chgData name="VERHAEGHE Benoit" userId="3ef37b2c-be85-445d-8898-858e88ef5f98" providerId="ADAL" clId="{2272674B-1398-4D7B-A422-D62DE36CC39E}" dt="2021-08-13T07:30:59.964" v="11549" actId="478"/>
          <ac:grpSpMkLst>
            <pc:docMk/>
            <pc:sldMk cId="514710083" sldId="792"/>
            <ac:grpSpMk id="37" creationId="{806D147E-FEFE-463C-A803-8179F6D82CA2}"/>
          </ac:grpSpMkLst>
        </pc:grpChg>
        <pc:grpChg chg="add del mod">
          <ac:chgData name="VERHAEGHE Benoit" userId="3ef37b2c-be85-445d-8898-858e88ef5f98" providerId="ADAL" clId="{2272674B-1398-4D7B-A422-D62DE36CC39E}" dt="2021-08-13T07:30:59.268" v="11548" actId="478"/>
          <ac:grpSpMkLst>
            <pc:docMk/>
            <pc:sldMk cId="514710083" sldId="792"/>
            <ac:grpSpMk id="40" creationId="{D135F889-4EEE-49A9-A24E-01BFCF0914B7}"/>
          </ac:grpSpMkLst>
        </pc:grpChg>
        <pc:grpChg chg="add del mod">
          <ac:chgData name="VERHAEGHE Benoit" userId="3ef37b2c-be85-445d-8898-858e88ef5f98" providerId="ADAL" clId="{2272674B-1398-4D7B-A422-D62DE36CC39E}" dt="2021-07-21T11:34:35.502" v="3038"/>
          <ac:grpSpMkLst>
            <pc:docMk/>
            <pc:sldMk cId="514710083" sldId="792"/>
            <ac:grpSpMk id="43" creationId="{8EA9B483-B41D-4A64-A79C-FBC509A6FF0B}"/>
          </ac:grpSpMkLst>
        </pc:grpChg>
        <pc:grpChg chg="add del mod">
          <ac:chgData name="VERHAEGHE Benoit" userId="3ef37b2c-be85-445d-8898-858e88ef5f98" providerId="ADAL" clId="{2272674B-1398-4D7B-A422-D62DE36CC39E}" dt="2021-07-21T11:34:35.502" v="3038"/>
          <ac:grpSpMkLst>
            <pc:docMk/>
            <pc:sldMk cId="514710083" sldId="792"/>
            <ac:grpSpMk id="46" creationId="{BC735DAD-A44B-45DE-9399-24540984DFC3}"/>
          </ac:grpSpMkLst>
        </pc:grpChg>
        <pc:grpChg chg="add del mod">
          <ac:chgData name="VERHAEGHE Benoit" userId="3ef37b2c-be85-445d-8898-858e88ef5f98" providerId="ADAL" clId="{2272674B-1398-4D7B-A422-D62DE36CC39E}" dt="2021-07-21T11:34:35.502" v="3038"/>
          <ac:grpSpMkLst>
            <pc:docMk/>
            <pc:sldMk cId="514710083" sldId="792"/>
            <ac:grpSpMk id="49" creationId="{216F2E83-2E00-40DB-875C-BEA61001E5D2}"/>
          </ac:grpSpMkLst>
        </pc:grpChg>
        <pc:grpChg chg="add mod">
          <ac:chgData name="VERHAEGHE Benoit" userId="3ef37b2c-be85-445d-8898-858e88ef5f98" providerId="ADAL" clId="{2272674B-1398-4D7B-A422-D62DE36CC39E}" dt="2021-08-13T07:31:05.969" v="11552"/>
          <ac:grpSpMkLst>
            <pc:docMk/>
            <pc:sldMk cId="514710083" sldId="792"/>
            <ac:grpSpMk id="50" creationId="{202ABC60-21CF-4D31-95C3-D84A9D54E9CF}"/>
          </ac:grpSpMkLst>
        </pc:grpChg>
        <pc:grpChg chg="add mod">
          <ac:chgData name="VERHAEGHE Benoit" userId="3ef37b2c-be85-445d-8898-858e88ef5f98" providerId="ADAL" clId="{2272674B-1398-4D7B-A422-D62DE36CC39E}" dt="2021-08-13T07:31:05.969" v="11552"/>
          <ac:grpSpMkLst>
            <pc:docMk/>
            <pc:sldMk cId="514710083" sldId="792"/>
            <ac:grpSpMk id="53" creationId="{0F17834F-9200-4F2E-AF3E-396693FD6419}"/>
          </ac:grpSpMkLst>
        </pc:grpChg>
        <pc:grpChg chg="add mod">
          <ac:chgData name="VERHAEGHE Benoit" userId="3ef37b2c-be85-445d-8898-858e88ef5f98" providerId="ADAL" clId="{2272674B-1398-4D7B-A422-D62DE36CC39E}" dt="2021-07-21T11:37:48.172" v="3084"/>
          <ac:grpSpMkLst>
            <pc:docMk/>
            <pc:sldMk cId="514710083" sldId="792"/>
            <ac:grpSpMk id="55" creationId="{452B5DEE-3E5D-4E53-86AA-E1151D004EE5}"/>
          </ac:grpSpMkLst>
        </pc:grpChg>
        <pc:grpChg chg="add mod">
          <ac:chgData name="VERHAEGHE Benoit" userId="3ef37b2c-be85-445d-8898-858e88ef5f98" providerId="ADAL" clId="{2272674B-1398-4D7B-A422-D62DE36CC39E}" dt="2021-07-21T11:37:48.172" v="3084"/>
          <ac:grpSpMkLst>
            <pc:docMk/>
            <pc:sldMk cId="514710083" sldId="792"/>
            <ac:grpSpMk id="58" creationId="{4204F94E-E35A-4BC5-B4F7-88881B2BCA9B}"/>
          </ac:grpSpMkLst>
        </pc:grpChg>
        <pc:grpChg chg="add mod">
          <ac:chgData name="VERHAEGHE Benoit" userId="3ef37b2c-be85-445d-8898-858e88ef5f98" providerId="ADAL" clId="{2272674B-1398-4D7B-A422-D62DE36CC39E}" dt="2021-07-21T11:37:48.172" v="3084"/>
          <ac:grpSpMkLst>
            <pc:docMk/>
            <pc:sldMk cId="514710083" sldId="792"/>
            <ac:grpSpMk id="61" creationId="{C19429B7-76B8-4508-960B-D1E2A4239E66}"/>
          </ac:grpSpMkLst>
        </pc:grpChg>
        <pc:grpChg chg="add mod">
          <ac:chgData name="VERHAEGHE Benoit" userId="3ef37b2c-be85-445d-8898-858e88ef5f98" providerId="ADAL" clId="{2272674B-1398-4D7B-A422-D62DE36CC39E}" dt="2021-08-23T07:46:56.313" v="17577"/>
          <ac:grpSpMkLst>
            <pc:docMk/>
            <pc:sldMk cId="514710083" sldId="792"/>
            <ac:grpSpMk id="82" creationId="{DC190CD4-7D21-4815-9C6E-1CC597252A29}"/>
          </ac:grpSpMkLst>
        </pc:grpChg>
        <pc:picChg chg="add del mod">
          <ac:chgData name="VERHAEGHE Benoit" userId="3ef37b2c-be85-445d-8898-858e88ef5f98" providerId="ADAL" clId="{2272674B-1398-4D7B-A422-D62DE36CC39E}" dt="2021-08-09T06:36:05.262" v="7749" actId="478"/>
          <ac:picMkLst>
            <pc:docMk/>
            <pc:sldMk cId="514710083" sldId="792"/>
            <ac:picMk id="5" creationId="{913E7925-8944-4A0D-BB4E-BE9E59A6C666}"/>
          </ac:picMkLst>
        </pc:picChg>
        <pc:picChg chg="add del mod ord">
          <ac:chgData name="VERHAEGHE Benoit" userId="3ef37b2c-be85-445d-8898-858e88ef5f98" providerId="ADAL" clId="{2272674B-1398-4D7B-A422-D62DE36CC39E}" dt="2021-08-13T07:31:00.514" v="11550" actId="478"/>
          <ac:picMkLst>
            <pc:docMk/>
            <pc:sldMk cId="514710083" sldId="792"/>
            <ac:picMk id="6" creationId="{E70037D7-38E7-4128-8174-DDB912C4BFC2}"/>
          </ac:picMkLst>
        </pc:picChg>
        <pc:picChg chg="add del mod">
          <ac:chgData name="VERHAEGHE Benoit" userId="3ef37b2c-be85-445d-8898-858e88ef5f98" providerId="ADAL" clId="{2272674B-1398-4D7B-A422-D62DE36CC39E}" dt="2021-07-21T09:05:38.325" v="1924" actId="478"/>
          <ac:picMkLst>
            <pc:docMk/>
            <pc:sldMk cId="514710083" sldId="792"/>
            <ac:picMk id="25" creationId="{6F66CE44-BB8B-4B44-BA07-41438AC13C76}"/>
          </ac:picMkLst>
        </pc:picChg>
        <pc:picChg chg="add del mod">
          <ac:chgData name="VERHAEGHE Benoit" userId="3ef37b2c-be85-445d-8898-858e88ef5f98" providerId="ADAL" clId="{2272674B-1398-4D7B-A422-D62DE36CC39E}" dt="2021-07-21T09:14:58.719" v="2228" actId="478"/>
          <ac:picMkLst>
            <pc:docMk/>
            <pc:sldMk cId="514710083" sldId="792"/>
            <ac:picMk id="26" creationId="{EE795738-1509-4D00-84B9-FC9BF95007B9}"/>
          </ac:picMkLst>
        </pc:picChg>
        <pc:picChg chg="mod">
          <ac:chgData name="VERHAEGHE Benoit" userId="3ef37b2c-be85-445d-8898-858e88ef5f98" providerId="ADAL" clId="{2272674B-1398-4D7B-A422-D62DE36CC39E}" dt="2021-07-21T11:24:14.810" v="2785" actId="1076"/>
          <ac:picMkLst>
            <pc:docMk/>
            <pc:sldMk cId="514710083" sldId="792"/>
            <ac:picMk id="39" creationId="{E72F7236-164A-45CD-B0E2-D40B2A8014D3}"/>
          </ac:picMkLst>
        </pc:picChg>
        <pc:picChg chg="mod">
          <ac:chgData name="VERHAEGHE Benoit" userId="3ef37b2c-be85-445d-8898-858e88ef5f98" providerId="ADAL" clId="{2272674B-1398-4D7B-A422-D62DE36CC39E}" dt="2021-07-21T11:25:04.882" v="2802"/>
          <ac:picMkLst>
            <pc:docMk/>
            <pc:sldMk cId="514710083" sldId="792"/>
            <ac:picMk id="42" creationId="{522720D0-CA11-4CF7-BE3B-9320B08917B2}"/>
          </ac:picMkLst>
        </pc:picChg>
        <pc:picChg chg="mod">
          <ac:chgData name="VERHAEGHE Benoit" userId="3ef37b2c-be85-445d-8898-858e88ef5f98" providerId="ADAL" clId="{2272674B-1398-4D7B-A422-D62DE36CC39E}" dt="2021-07-21T11:34:33.802" v="3037"/>
          <ac:picMkLst>
            <pc:docMk/>
            <pc:sldMk cId="514710083" sldId="792"/>
            <ac:picMk id="45" creationId="{762FD7E9-0EB1-45A0-953C-46DA7F205CFC}"/>
          </ac:picMkLst>
        </pc:picChg>
        <pc:picChg chg="mod">
          <ac:chgData name="VERHAEGHE Benoit" userId="3ef37b2c-be85-445d-8898-858e88ef5f98" providerId="ADAL" clId="{2272674B-1398-4D7B-A422-D62DE36CC39E}" dt="2021-07-21T11:34:33.802" v="3037"/>
          <ac:picMkLst>
            <pc:docMk/>
            <pc:sldMk cId="514710083" sldId="792"/>
            <ac:picMk id="48" creationId="{6184CA37-5FAB-4F14-9677-B634649E5ECE}"/>
          </ac:picMkLst>
        </pc:picChg>
        <pc:picChg chg="mod">
          <ac:chgData name="VERHAEGHE Benoit" userId="3ef37b2c-be85-445d-8898-858e88ef5f98" providerId="ADAL" clId="{2272674B-1398-4D7B-A422-D62DE36CC39E}" dt="2021-07-21T11:34:33.802" v="3037"/>
          <ac:picMkLst>
            <pc:docMk/>
            <pc:sldMk cId="514710083" sldId="792"/>
            <ac:picMk id="51" creationId="{BFFCD5A7-6415-4B5C-85D0-48F219B95967}"/>
          </ac:picMkLst>
        </pc:picChg>
        <pc:picChg chg="add del mod">
          <ac:chgData name="VERHAEGHE Benoit" userId="3ef37b2c-be85-445d-8898-858e88ef5f98" providerId="ADAL" clId="{2272674B-1398-4D7B-A422-D62DE36CC39E}" dt="2021-07-21T11:34:35.502" v="3038"/>
          <ac:picMkLst>
            <pc:docMk/>
            <pc:sldMk cId="514710083" sldId="792"/>
            <ac:picMk id="52" creationId="{CC6FE97F-2999-4100-ACA6-1161BC35D92F}"/>
          </ac:picMkLst>
        </pc:picChg>
        <pc:picChg chg="mod">
          <ac:chgData name="VERHAEGHE Benoit" userId="3ef37b2c-be85-445d-8898-858e88ef5f98" providerId="ADAL" clId="{2272674B-1398-4D7B-A422-D62DE36CC39E}" dt="2021-08-13T07:31:05.969" v="11552"/>
          <ac:picMkLst>
            <pc:docMk/>
            <pc:sldMk cId="514710083" sldId="792"/>
            <ac:picMk id="52" creationId="{DDA59BBB-D00D-45C3-9CBC-9CE3DA32DDB2}"/>
          </ac:picMkLst>
        </pc:picChg>
        <pc:picChg chg="add del mod">
          <ac:chgData name="VERHAEGHE Benoit" userId="3ef37b2c-be85-445d-8898-858e88ef5f98" providerId="ADAL" clId="{2272674B-1398-4D7B-A422-D62DE36CC39E}" dt="2021-07-21T11:34:35.502" v="3038"/>
          <ac:picMkLst>
            <pc:docMk/>
            <pc:sldMk cId="514710083" sldId="792"/>
            <ac:picMk id="53" creationId="{D5F2E1CA-9A67-4458-A759-821AB025A3F7}"/>
          </ac:picMkLst>
        </pc:picChg>
        <pc:picChg chg="mod">
          <ac:chgData name="VERHAEGHE Benoit" userId="3ef37b2c-be85-445d-8898-858e88ef5f98" providerId="ADAL" clId="{2272674B-1398-4D7B-A422-D62DE36CC39E}" dt="2021-07-21T11:37:48.172" v="3084"/>
          <ac:picMkLst>
            <pc:docMk/>
            <pc:sldMk cId="514710083" sldId="792"/>
            <ac:picMk id="57" creationId="{69D9FE23-FD5B-4A69-963E-79106CE6BC68}"/>
          </ac:picMkLst>
        </pc:picChg>
        <pc:picChg chg="mod">
          <ac:chgData name="VERHAEGHE Benoit" userId="3ef37b2c-be85-445d-8898-858e88ef5f98" providerId="ADAL" clId="{2272674B-1398-4D7B-A422-D62DE36CC39E}" dt="2021-07-21T11:37:48.172" v="3084"/>
          <ac:picMkLst>
            <pc:docMk/>
            <pc:sldMk cId="514710083" sldId="792"/>
            <ac:picMk id="60" creationId="{DD97B5F6-A020-4627-AB3A-D07DB5DAC007}"/>
          </ac:picMkLst>
        </pc:picChg>
        <pc:picChg chg="mod">
          <ac:chgData name="VERHAEGHE Benoit" userId="3ef37b2c-be85-445d-8898-858e88ef5f98" providerId="ADAL" clId="{2272674B-1398-4D7B-A422-D62DE36CC39E}" dt="2021-07-21T11:37:48.172" v="3084"/>
          <ac:picMkLst>
            <pc:docMk/>
            <pc:sldMk cId="514710083" sldId="792"/>
            <ac:picMk id="63" creationId="{5652E9A0-96B0-424E-B0E5-EBBE21BBCFA3}"/>
          </ac:picMkLst>
        </pc:picChg>
        <pc:picChg chg="add mod">
          <ac:chgData name="VERHAEGHE Benoit" userId="3ef37b2c-be85-445d-8898-858e88ef5f98" providerId="ADAL" clId="{2272674B-1398-4D7B-A422-D62DE36CC39E}" dt="2021-07-21T11:37:48.172" v="3084"/>
          <ac:picMkLst>
            <pc:docMk/>
            <pc:sldMk cId="514710083" sldId="792"/>
            <ac:picMk id="64" creationId="{7165A204-0427-47D5-821D-F2C35BE4048C}"/>
          </ac:picMkLst>
        </pc:picChg>
        <pc:picChg chg="add mod">
          <ac:chgData name="VERHAEGHE Benoit" userId="3ef37b2c-be85-445d-8898-858e88ef5f98" providerId="ADAL" clId="{2272674B-1398-4D7B-A422-D62DE36CC39E}" dt="2021-07-21T11:37:48.172" v="3084"/>
          <ac:picMkLst>
            <pc:docMk/>
            <pc:sldMk cId="514710083" sldId="792"/>
            <ac:picMk id="65" creationId="{1891F21C-A646-4847-A0B5-0AE0B40B13BF}"/>
          </ac:picMkLst>
        </pc:picChg>
        <pc:picChg chg="mod">
          <ac:chgData name="VERHAEGHE Benoit" userId="3ef37b2c-be85-445d-8898-858e88ef5f98" providerId="ADAL" clId="{2272674B-1398-4D7B-A422-D62DE36CC39E}" dt="2021-08-23T07:46:56.313" v="17577"/>
          <ac:picMkLst>
            <pc:docMk/>
            <pc:sldMk cId="514710083" sldId="792"/>
            <ac:picMk id="84" creationId="{99C50FAF-49CC-46CC-AACA-975434C6C1D5}"/>
          </ac:picMkLst>
        </pc:picChg>
        <pc:cxnChg chg="mod">
          <ac:chgData name="VERHAEGHE Benoit" userId="3ef37b2c-be85-445d-8898-858e88ef5f98" providerId="ADAL" clId="{2272674B-1398-4D7B-A422-D62DE36CC39E}" dt="2021-08-13T07:30:58.773" v="11547" actId="478"/>
          <ac:cxnSpMkLst>
            <pc:docMk/>
            <pc:sldMk cId="514710083" sldId="792"/>
            <ac:cxnSpMk id="31" creationId="{5C1C5E7D-5A31-4A1D-991D-B34482AB994D}"/>
          </ac:cxnSpMkLst>
        </pc:cxnChg>
        <pc:cxnChg chg="mod">
          <ac:chgData name="VERHAEGHE Benoit" userId="3ef37b2c-be85-445d-8898-858e88ef5f98" providerId="ADAL" clId="{2272674B-1398-4D7B-A422-D62DE36CC39E}" dt="2021-08-13T07:30:58.773" v="11547" actId="478"/>
          <ac:cxnSpMkLst>
            <pc:docMk/>
            <pc:sldMk cId="514710083" sldId="792"/>
            <ac:cxnSpMk id="32" creationId="{5570FAD7-9133-4DA8-9373-2178C09E6B7A}"/>
          </ac:cxnSpMkLst>
        </pc:cxnChg>
        <pc:cxnChg chg="mod">
          <ac:chgData name="VERHAEGHE Benoit" userId="3ef37b2c-be85-445d-8898-858e88ef5f98" providerId="ADAL" clId="{2272674B-1398-4D7B-A422-D62DE36CC39E}" dt="2021-08-13T07:30:58.773" v="11547" actId="478"/>
          <ac:cxnSpMkLst>
            <pc:docMk/>
            <pc:sldMk cId="514710083" sldId="792"/>
            <ac:cxnSpMk id="33" creationId="{865FA3C9-B33F-4D7F-A705-45649901B1F9}"/>
          </ac:cxnSpMkLst>
        </pc:cxnChg>
        <pc:cxnChg chg="mod">
          <ac:chgData name="VERHAEGHE Benoit" userId="3ef37b2c-be85-445d-8898-858e88ef5f98" providerId="ADAL" clId="{2272674B-1398-4D7B-A422-D62DE36CC39E}" dt="2021-08-13T07:30:58.773" v="11547" actId="478"/>
          <ac:cxnSpMkLst>
            <pc:docMk/>
            <pc:sldMk cId="514710083" sldId="792"/>
            <ac:cxnSpMk id="36" creationId="{FEE7E6A4-FCCC-4021-B553-BA5FF8F705E0}"/>
          </ac:cxnSpMkLst>
        </pc:cxnChg>
        <pc:cxnChg chg="add mod ord">
          <ac:chgData name="VERHAEGHE Benoit" userId="3ef37b2c-be85-445d-8898-858e88ef5f98" providerId="ADAL" clId="{2272674B-1398-4D7B-A422-D62DE36CC39E}" dt="2021-08-17T13:52:02.861" v="16641" actId="166"/>
          <ac:cxnSpMkLst>
            <pc:docMk/>
            <pc:sldMk cId="514710083" sldId="792"/>
            <ac:cxnSpMk id="44" creationId="{81BBBF6A-5EE3-4D28-8456-66EB9D018277}"/>
          </ac:cxnSpMkLst>
        </pc:cxnChg>
        <pc:cxnChg chg="add mod ord">
          <ac:chgData name="VERHAEGHE Benoit" userId="3ef37b2c-be85-445d-8898-858e88ef5f98" providerId="ADAL" clId="{2272674B-1398-4D7B-A422-D62DE36CC39E}" dt="2021-08-17T13:52:00.132" v="16640" actId="166"/>
          <ac:cxnSpMkLst>
            <pc:docMk/>
            <pc:sldMk cId="514710083" sldId="792"/>
            <ac:cxnSpMk id="48" creationId="{6F2B5669-618F-4A1E-AD1B-0F20031AFCB8}"/>
          </ac:cxnSpMkLst>
        </pc:cxnChg>
        <pc:cxnChg chg="mod">
          <ac:chgData name="VERHAEGHE Benoit" userId="3ef37b2c-be85-445d-8898-858e88ef5f98" providerId="ADAL" clId="{2272674B-1398-4D7B-A422-D62DE36CC39E}" dt="2021-08-13T07:31:05.969" v="11552"/>
          <ac:cxnSpMkLst>
            <pc:docMk/>
            <pc:sldMk cId="514710083" sldId="792"/>
            <ac:cxnSpMk id="76" creationId="{6D21C0A4-F923-43E7-87B4-CC1D0E22AB75}"/>
          </ac:cxnSpMkLst>
        </pc:cxnChg>
        <pc:cxnChg chg="mod">
          <ac:chgData name="VERHAEGHE Benoit" userId="3ef37b2c-be85-445d-8898-858e88ef5f98" providerId="ADAL" clId="{2272674B-1398-4D7B-A422-D62DE36CC39E}" dt="2021-08-13T07:31:05.969" v="11552"/>
          <ac:cxnSpMkLst>
            <pc:docMk/>
            <pc:sldMk cId="514710083" sldId="792"/>
            <ac:cxnSpMk id="77" creationId="{7C38F4FE-0D63-4A76-B405-ED05F54CA1B0}"/>
          </ac:cxnSpMkLst>
        </pc:cxnChg>
        <pc:cxnChg chg="mod">
          <ac:chgData name="VERHAEGHE Benoit" userId="3ef37b2c-be85-445d-8898-858e88ef5f98" providerId="ADAL" clId="{2272674B-1398-4D7B-A422-D62DE36CC39E}" dt="2021-08-13T07:31:05.969" v="11552"/>
          <ac:cxnSpMkLst>
            <pc:docMk/>
            <pc:sldMk cId="514710083" sldId="792"/>
            <ac:cxnSpMk id="78" creationId="{7ADBBFF9-BA3A-4265-BC26-0369B8A8921A}"/>
          </ac:cxnSpMkLst>
        </pc:cxnChg>
        <pc:cxnChg chg="mod">
          <ac:chgData name="VERHAEGHE Benoit" userId="3ef37b2c-be85-445d-8898-858e88ef5f98" providerId="ADAL" clId="{2272674B-1398-4D7B-A422-D62DE36CC39E}" dt="2021-08-13T07:31:05.969" v="11552"/>
          <ac:cxnSpMkLst>
            <pc:docMk/>
            <pc:sldMk cId="514710083" sldId="792"/>
            <ac:cxnSpMk id="81" creationId="{9EC0D9A2-815C-4EB8-B220-AF2FF8083757}"/>
          </ac:cxnSpMkLst>
        </pc:cxnChg>
      </pc:sldChg>
      <pc:sldChg chg="addSp delSp modSp mod">
        <pc:chgData name="VERHAEGHE Benoit" userId="3ef37b2c-be85-445d-8898-858e88ef5f98" providerId="ADAL" clId="{2272674B-1398-4D7B-A422-D62DE36CC39E}" dt="2021-08-31T06:27:03.583" v="23362"/>
        <pc:sldMkLst>
          <pc:docMk/>
          <pc:sldMk cId="2690630360" sldId="793"/>
        </pc:sldMkLst>
        <pc:spChg chg="mod">
          <ac:chgData name="VERHAEGHE Benoit" userId="3ef37b2c-be85-445d-8898-858e88ef5f98" providerId="ADAL" clId="{2272674B-1398-4D7B-A422-D62DE36CC39E}" dt="2021-07-21T11:38:26.822" v="3105" actId="20577"/>
          <ac:spMkLst>
            <pc:docMk/>
            <pc:sldMk cId="2690630360" sldId="793"/>
            <ac:spMk id="2" creationId="{57D142CD-58F0-4BA5-A59D-5CB26648FE89}"/>
          </ac:spMkLst>
        </pc:spChg>
        <pc:spChg chg="add del mod">
          <ac:chgData name="VERHAEGHE Benoit" userId="3ef37b2c-be85-445d-8898-858e88ef5f98" providerId="ADAL" clId="{2272674B-1398-4D7B-A422-D62DE36CC39E}" dt="2021-08-13T07:19:43.596" v="11136" actId="478"/>
          <ac:spMkLst>
            <pc:docMk/>
            <pc:sldMk cId="2690630360" sldId="793"/>
            <ac:spMk id="3" creationId="{99A7206F-88D1-410B-85ED-41CD28BA272D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690630360" sldId="793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6:51.261" v="3279" actId="478"/>
          <ac:spMkLst>
            <pc:docMk/>
            <pc:sldMk cId="2690630360" sldId="793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51.261" v="3279" actId="478"/>
          <ac:spMkLst>
            <pc:docMk/>
            <pc:sldMk cId="2690630360" sldId="793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49.358" v="3278" actId="478"/>
          <ac:spMkLst>
            <pc:docMk/>
            <pc:sldMk cId="2690630360" sldId="793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49.358" v="3278" actId="478"/>
          <ac:spMkLst>
            <pc:docMk/>
            <pc:sldMk cId="2690630360" sldId="793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49.358" v="3278" actId="478"/>
          <ac:spMkLst>
            <pc:docMk/>
            <pc:sldMk cId="2690630360" sldId="793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49.358" v="3278" actId="478"/>
          <ac:spMkLst>
            <pc:docMk/>
            <pc:sldMk cId="2690630360" sldId="793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51.261" v="3279" actId="478"/>
          <ac:spMkLst>
            <pc:docMk/>
            <pc:sldMk cId="2690630360" sldId="793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53.390" v="3280" actId="478"/>
          <ac:spMkLst>
            <pc:docMk/>
            <pc:sldMk cId="2690630360" sldId="793"/>
            <ac:spMk id="20" creationId="{FFF2F178-5B92-40F3-B000-B3E880B07928}"/>
          </ac:spMkLst>
        </pc:spChg>
        <pc:spChg chg="del mod">
          <ac:chgData name="VERHAEGHE Benoit" userId="3ef37b2c-be85-445d-8898-858e88ef5f98" providerId="ADAL" clId="{2272674B-1398-4D7B-A422-D62DE36CC39E}" dt="2021-08-26T13:18:00.913" v="22528" actId="478"/>
          <ac:spMkLst>
            <pc:docMk/>
            <pc:sldMk cId="2690630360" sldId="793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8:00.913" v="22528" actId="478"/>
          <ac:spMkLst>
            <pc:docMk/>
            <pc:sldMk cId="2690630360" sldId="793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8:00.913" v="22528" actId="478"/>
          <ac:spMkLst>
            <pc:docMk/>
            <pc:sldMk cId="2690630360" sldId="793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8:00.913" v="22528" actId="478"/>
          <ac:spMkLst>
            <pc:docMk/>
            <pc:sldMk cId="2690630360" sldId="793"/>
            <ac:spMk id="24" creationId="{17752610-D2EA-4199-BA9F-5B9766CC5342}"/>
          </ac:spMkLst>
        </pc:spChg>
        <pc:spChg chg="add del mod">
          <ac:chgData name="VERHAEGHE Benoit" userId="3ef37b2c-be85-445d-8898-858e88ef5f98" providerId="ADAL" clId="{2272674B-1398-4D7B-A422-D62DE36CC39E}" dt="2021-08-13T07:19:42.632" v="11135" actId="478"/>
          <ac:spMkLst>
            <pc:docMk/>
            <pc:sldMk cId="2690630360" sldId="793"/>
            <ac:spMk id="28" creationId="{156129F5-6C12-43C1-937B-3EBAF16A8399}"/>
          </ac:spMkLst>
        </pc:spChg>
        <pc:spChg chg="add del mod">
          <ac:chgData name="VERHAEGHE Benoit" userId="3ef37b2c-be85-445d-8898-858e88ef5f98" providerId="ADAL" clId="{2272674B-1398-4D7B-A422-D62DE36CC39E}" dt="2021-08-13T07:19:45.171" v="11138" actId="478"/>
          <ac:spMkLst>
            <pc:docMk/>
            <pc:sldMk cId="2690630360" sldId="793"/>
            <ac:spMk id="29" creationId="{B0901B4D-3947-47DF-96A1-2883C8BC0C55}"/>
          </ac:spMkLst>
        </pc:spChg>
        <pc:spChg chg="add del mod">
          <ac:chgData name="VERHAEGHE Benoit" userId="3ef37b2c-be85-445d-8898-858e88ef5f98" providerId="ADAL" clId="{2272674B-1398-4D7B-A422-D62DE36CC39E}" dt="2021-08-13T07:19:42.115" v="11134" actId="478"/>
          <ac:spMkLst>
            <pc:docMk/>
            <pc:sldMk cId="2690630360" sldId="793"/>
            <ac:spMk id="32" creationId="{5B5C0D52-5C2C-4B09-918C-922CB16E9E1A}"/>
          </ac:spMkLst>
        </pc:spChg>
        <pc:spChg chg="mod">
          <ac:chgData name="VERHAEGHE Benoit" userId="3ef37b2c-be85-445d-8898-858e88ef5f98" providerId="ADAL" clId="{2272674B-1398-4D7B-A422-D62DE36CC39E}" dt="2021-08-17T07:03:46.613" v="15686"/>
          <ac:spMkLst>
            <pc:docMk/>
            <pc:sldMk cId="2690630360" sldId="793"/>
            <ac:spMk id="32" creationId="{C11D40EE-5695-4D43-A476-54434EC47944}"/>
          </ac:spMkLst>
        </pc:spChg>
        <pc:spChg chg="add del mod">
          <ac:chgData name="VERHAEGHE Benoit" userId="3ef37b2c-be85-445d-8898-858e88ef5f98" providerId="ADAL" clId="{2272674B-1398-4D7B-A422-D62DE36CC39E}" dt="2021-08-13T07:19:45.763" v="11139" actId="478"/>
          <ac:spMkLst>
            <pc:docMk/>
            <pc:sldMk cId="2690630360" sldId="793"/>
            <ac:spMk id="33" creationId="{2A53CE51-9836-4686-AD71-753781E0BC3A}"/>
          </ac:spMkLst>
        </pc:spChg>
        <pc:spChg chg="mod">
          <ac:chgData name="VERHAEGHE Benoit" userId="3ef37b2c-be85-445d-8898-858e88ef5f98" providerId="ADAL" clId="{2272674B-1398-4D7B-A422-D62DE36CC39E}" dt="2021-08-05T09:23:14.187" v="5724"/>
          <ac:spMkLst>
            <pc:docMk/>
            <pc:sldMk cId="2690630360" sldId="793"/>
            <ac:spMk id="36" creationId="{69BA8946-72F4-4693-B9B0-703259079B9B}"/>
          </ac:spMkLst>
        </pc:spChg>
        <pc:spChg chg="mod">
          <ac:chgData name="VERHAEGHE Benoit" userId="3ef37b2c-be85-445d-8898-858e88ef5f98" providerId="ADAL" clId="{2272674B-1398-4D7B-A422-D62DE36CC39E}" dt="2021-08-17T07:03:46.613" v="15686"/>
          <ac:spMkLst>
            <pc:docMk/>
            <pc:sldMk cId="2690630360" sldId="793"/>
            <ac:spMk id="38" creationId="{8C9F4DAE-CD60-496D-BB8D-905ABCE82D1A}"/>
          </ac:spMkLst>
        </pc:spChg>
        <pc:spChg chg="mod">
          <ac:chgData name="VERHAEGHE Benoit" userId="3ef37b2c-be85-445d-8898-858e88ef5f98" providerId="ADAL" clId="{2272674B-1398-4D7B-A422-D62DE36CC39E}" dt="2021-07-21T11:23:48.984" v="2779"/>
          <ac:spMkLst>
            <pc:docMk/>
            <pc:sldMk cId="2690630360" sldId="793"/>
            <ac:spMk id="42" creationId="{8456FFF8-AD89-4C18-A547-EEEF21200025}"/>
          </ac:spMkLst>
        </pc:spChg>
        <pc:spChg chg="mod">
          <ac:chgData name="VERHAEGHE Benoit" userId="3ef37b2c-be85-445d-8898-858e88ef5f98" providerId="ADAL" clId="{2272674B-1398-4D7B-A422-D62DE36CC39E}" dt="2021-08-17T07:03:46.613" v="15686"/>
          <ac:spMkLst>
            <pc:docMk/>
            <pc:sldMk cId="2690630360" sldId="793"/>
            <ac:spMk id="43" creationId="{F6263D24-F905-4A2F-8A4F-470EE3F12283}"/>
          </ac:spMkLst>
        </pc:spChg>
        <pc:spChg chg="add 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44" creationId="{9254C26B-A0A2-47A3-B15A-76105E85BF7C}"/>
          </ac:spMkLst>
        </pc:spChg>
        <pc:spChg chg="add 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45" creationId="{6488F2E3-60EF-49F7-B60C-8E959D590C6B}"/>
          </ac:spMkLst>
        </pc:spChg>
        <pc:spChg chg="mod">
          <ac:chgData name="VERHAEGHE Benoit" userId="3ef37b2c-be85-445d-8898-858e88ef5f98" providerId="ADAL" clId="{2272674B-1398-4D7B-A422-D62DE36CC39E}" dt="2021-07-21T11:23:48.984" v="2779"/>
          <ac:spMkLst>
            <pc:docMk/>
            <pc:sldMk cId="2690630360" sldId="793"/>
            <ac:spMk id="45" creationId="{FBDAD800-36AE-4001-AB6F-34770FA9C843}"/>
          </ac:spMkLst>
        </pc:spChg>
        <pc:spChg chg="add 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46" creationId="{C615F228-D8C6-4412-9363-AD2A24922DC4}"/>
          </ac:spMkLst>
        </pc:spChg>
        <pc:spChg chg="mod topLvl">
          <ac:chgData name="VERHAEGHE Benoit" userId="3ef37b2c-be85-445d-8898-858e88ef5f98" providerId="ADAL" clId="{2272674B-1398-4D7B-A422-D62DE36CC39E}" dt="2021-07-21T11:24:58.214" v="2798" actId="164"/>
          <ac:spMkLst>
            <pc:docMk/>
            <pc:sldMk cId="2690630360" sldId="793"/>
            <ac:spMk id="49" creationId="{4BBE1B43-111B-4097-8788-B93BCD5EBE72}"/>
          </ac:spMkLst>
        </pc:spChg>
        <pc:spChg chg="add 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50" creationId="{11CB0A01-743D-4BCC-8DDC-A40F6FA00F79}"/>
          </ac:spMkLst>
        </pc:spChg>
        <pc:spChg chg="add 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52" creationId="{97D85714-7380-4990-9AF8-8A2906CFBE6F}"/>
          </ac:spMkLst>
        </pc:spChg>
        <pc:spChg chg="mod">
          <ac:chgData name="VERHAEGHE Benoit" userId="3ef37b2c-be85-445d-8898-858e88ef5f98" providerId="ADAL" clId="{2272674B-1398-4D7B-A422-D62DE36CC39E}" dt="2021-07-21T11:34:28.771" v="3034"/>
          <ac:spMkLst>
            <pc:docMk/>
            <pc:sldMk cId="2690630360" sldId="793"/>
            <ac:spMk id="53" creationId="{5577BC0F-C7EF-474F-8CC4-FAA8DCF7D4F4}"/>
          </ac:spMkLst>
        </pc:spChg>
        <pc:spChg chg="add 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54" creationId="{F1BF8719-6A38-4354-A644-B157318B43C6}"/>
          </ac:spMkLst>
        </pc:spChg>
        <pc:spChg chg="mod">
          <ac:chgData name="VERHAEGHE Benoit" userId="3ef37b2c-be85-445d-8898-858e88ef5f98" providerId="ADAL" clId="{2272674B-1398-4D7B-A422-D62DE36CC39E}" dt="2021-08-13T07:19:46.922" v="11141"/>
          <ac:spMkLst>
            <pc:docMk/>
            <pc:sldMk cId="2690630360" sldId="793"/>
            <ac:spMk id="56" creationId="{157A0D43-F36C-445C-B0E2-8878CCF8081D}"/>
          </ac:spMkLst>
        </pc:spChg>
        <pc:spChg chg="mod">
          <ac:chgData name="VERHAEGHE Benoit" userId="3ef37b2c-be85-445d-8898-858e88ef5f98" providerId="ADAL" clId="{2272674B-1398-4D7B-A422-D62DE36CC39E}" dt="2021-07-21T11:34:28.771" v="3034"/>
          <ac:spMkLst>
            <pc:docMk/>
            <pc:sldMk cId="2690630360" sldId="793"/>
            <ac:spMk id="56" creationId="{4A6336E6-6B2B-4832-9BD5-51BC434ECEFD}"/>
          </ac:spMkLst>
        </pc:spChg>
        <pc:spChg chg="add del mod">
          <ac:chgData name="VERHAEGHE Benoit" userId="3ef37b2c-be85-445d-8898-858e88ef5f98" providerId="ADAL" clId="{2272674B-1398-4D7B-A422-D62DE36CC39E}" dt="2021-08-31T06:27:01.930" v="23361" actId="478"/>
          <ac:spMkLst>
            <pc:docMk/>
            <pc:sldMk cId="2690630360" sldId="793"/>
            <ac:spMk id="58" creationId="{3D176DE9-51AA-46D7-B095-50183341015A}"/>
          </ac:spMkLst>
        </pc:spChg>
        <pc:spChg chg="add mod">
          <ac:chgData name="VERHAEGHE Benoit" userId="3ef37b2c-be85-445d-8898-858e88ef5f98" providerId="ADAL" clId="{2272674B-1398-4D7B-A422-D62DE36CC39E}" dt="2021-08-26T13:18:13.435" v="22533" actId="108"/>
          <ac:spMkLst>
            <pc:docMk/>
            <pc:sldMk cId="2690630360" sldId="793"/>
            <ac:spMk id="59" creationId="{3FA14216-82F7-4BB9-A562-236BA468496B}"/>
          </ac:spMkLst>
        </pc:spChg>
        <pc:spChg chg="mod">
          <ac:chgData name="VERHAEGHE Benoit" userId="3ef37b2c-be85-445d-8898-858e88ef5f98" providerId="ADAL" clId="{2272674B-1398-4D7B-A422-D62DE36CC39E}" dt="2021-07-21T11:34:28.771" v="3034"/>
          <ac:spMkLst>
            <pc:docMk/>
            <pc:sldMk cId="2690630360" sldId="793"/>
            <ac:spMk id="59" creationId="{8866EE8C-CA4D-49EB-ADA4-12F327737306}"/>
          </ac:spMkLst>
        </pc:spChg>
        <pc:spChg chg="add mod">
          <ac:chgData name="VERHAEGHE Benoit" userId="3ef37b2c-be85-445d-8898-858e88ef5f98" providerId="ADAL" clId="{2272674B-1398-4D7B-A422-D62DE36CC39E}" dt="2021-08-26T13:18:09.475" v="22532" actId="108"/>
          <ac:spMkLst>
            <pc:docMk/>
            <pc:sldMk cId="2690630360" sldId="793"/>
            <ac:spMk id="60" creationId="{BA030057-846C-4084-B372-3071DA32D8AC}"/>
          </ac:spMkLst>
        </pc:spChg>
        <pc:spChg chg="add mod">
          <ac:chgData name="VERHAEGHE Benoit" userId="3ef37b2c-be85-445d-8898-858e88ef5f98" providerId="ADAL" clId="{2272674B-1398-4D7B-A422-D62DE36CC39E}" dt="2021-08-26T13:18:01.278" v="22529"/>
          <ac:spMkLst>
            <pc:docMk/>
            <pc:sldMk cId="2690630360" sldId="793"/>
            <ac:spMk id="61" creationId="{3757BB28-AA52-4B10-9F29-48C6054BDC57}"/>
          </ac:spMkLst>
        </pc:spChg>
        <pc:spChg chg="add mod">
          <ac:chgData name="VERHAEGHE Benoit" userId="3ef37b2c-be85-445d-8898-858e88ef5f98" providerId="ADAL" clId="{2272674B-1398-4D7B-A422-D62DE36CC39E}" dt="2021-08-26T13:18:01.278" v="22529"/>
          <ac:spMkLst>
            <pc:docMk/>
            <pc:sldMk cId="2690630360" sldId="793"/>
            <ac:spMk id="62" creationId="{5BC9CE73-19E6-43CE-91FC-3FE270A7B23E}"/>
          </ac:spMkLst>
        </pc:spChg>
        <pc:spChg chg="add del mod">
          <ac:chgData name="VERHAEGHE Benoit" userId="3ef37b2c-be85-445d-8898-858e88ef5f98" providerId="ADAL" clId="{2272674B-1398-4D7B-A422-D62DE36CC39E}" dt="2021-07-21T11:34:30.424" v="3035"/>
          <ac:spMkLst>
            <pc:docMk/>
            <pc:sldMk cId="2690630360" sldId="793"/>
            <ac:spMk id="63" creationId="{0A50EFF9-658A-4E82-A7A7-B2053BE4E243}"/>
          </ac:spMkLst>
        </pc:spChg>
        <pc:spChg chg="add mod">
          <ac:chgData name="VERHAEGHE Benoit" userId="3ef37b2c-be85-445d-8898-858e88ef5f98" providerId="ADAL" clId="{2272674B-1398-4D7B-A422-D62DE36CC39E}" dt="2021-08-31T06:27:03.583" v="23362"/>
          <ac:spMkLst>
            <pc:docMk/>
            <pc:sldMk cId="2690630360" sldId="793"/>
            <ac:spMk id="63" creationId="{DDCE3B7B-8E2E-4950-9B82-CF9A11685065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64" creationId="{C5531B6B-E1EB-4669-A5FF-242D51FA6E0D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65" creationId="{9865EEE3-BA3A-4A86-8A55-68BB55485D3D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66" creationId="{DCE94FB3-F8BF-47F0-8CEC-230001633D96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67" creationId="{E6207272-D418-470E-8307-4CF502F629B5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68" creationId="{AA171C8A-02AB-4738-B020-CAE62A5F4FD4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69" creationId="{1EAAD22D-4229-4AA2-95F9-0B4D4C7846BE}"/>
          </ac:spMkLst>
        </pc:spChg>
        <pc:spChg chg="add mod">
          <ac:chgData name="VERHAEGHE Benoit" userId="3ef37b2c-be85-445d-8898-858e88ef5f98" providerId="ADAL" clId="{2272674B-1398-4D7B-A422-D62DE36CC39E}" dt="2021-07-21T11:56:53.613" v="3281"/>
          <ac:spMkLst>
            <pc:docMk/>
            <pc:sldMk cId="2690630360" sldId="793"/>
            <ac:spMk id="70" creationId="{132EA0A5-CFF8-4741-A805-9EA82C1DD7CA}"/>
          </ac:spMkLst>
        </pc:spChg>
        <pc:grpChg chg="add mod">
          <ac:chgData name="VERHAEGHE Benoit" userId="3ef37b2c-be85-445d-8898-858e88ef5f98" providerId="ADAL" clId="{2272674B-1398-4D7B-A422-D62DE36CC39E}" dt="2021-08-17T07:03:46.613" v="15686"/>
          <ac:grpSpMkLst>
            <pc:docMk/>
            <pc:sldMk cId="2690630360" sldId="793"/>
            <ac:grpSpMk id="31" creationId="{4439C944-4CED-4E39-AC81-EB55956C013B}"/>
          </ac:grpSpMkLst>
        </pc:grpChg>
        <pc:grpChg chg="add mod">
          <ac:chgData name="VERHAEGHE Benoit" userId="3ef37b2c-be85-445d-8898-858e88ef5f98" providerId="ADAL" clId="{2272674B-1398-4D7B-A422-D62DE36CC39E}" dt="2021-08-05T09:23:14.187" v="5724"/>
          <ac:grpSpMkLst>
            <pc:docMk/>
            <pc:sldMk cId="2690630360" sldId="793"/>
            <ac:grpSpMk id="34" creationId="{5EEE39E4-6FC1-4890-BE96-7ED25659DE07}"/>
          </ac:grpSpMkLst>
        </pc:grpChg>
        <pc:grpChg chg="add mod">
          <ac:chgData name="VERHAEGHE Benoit" userId="3ef37b2c-be85-445d-8898-858e88ef5f98" providerId="ADAL" clId="{2272674B-1398-4D7B-A422-D62DE36CC39E}" dt="2021-08-17T07:03:46.613" v="15686"/>
          <ac:grpSpMkLst>
            <pc:docMk/>
            <pc:sldMk cId="2690630360" sldId="793"/>
            <ac:grpSpMk id="35" creationId="{783A059A-66D9-4450-9930-9D4B24B27E2C}"/>
          </ac:grpSpMkLst>
        </pc:grpChg>
        <pc:grpChg chg="add del mod">
          <ac:chgData name="VERHAEGHE Benoit" userId="3ef37b2c-be85-445d-8898-858e88ef5f98" providerId="ADAL" clId="{2272674B-1398-4D7B-A422-D62DE36CC39E}" dt="2021-08-13T07:19:38.490" v="11127" actId="478"/>
          <ac:grpSpMkLst>
            <pc:docMk/>
            <pc:sldMk cId="2690630360" sldId="793"/>
            <ac:grpSpMk id="41" creationId="{B179D00C-BCFC-4E66-AE69-AE2F9D680C2F}"/>
          </ac:grpSpMkLst>
        </pc:grpChg>
        <pc:grpChg chg="add mod">
          <ac:chgData name="VERHAEGHE Benoit" userId="3ef37b2c-be85-445d-8898-858e88ef5f98" providerId="ADAL" clId="{2272674B-1398-4D7B-A422-D62DE36CC39E}" dt="2021-08-17T07:03:46.613" v="15686"/>
          <ac:grpSpMkLst>
            <pc:docMk/>
            <pc:sldMk cId="2690630360" sldId="793"/>
            <ac:grpSpMk id="42" creationId="{010C95BC-DE13-4760-8DBB-71497B9BED12}"/>
          </ac:grpSpMkLst>
        </pc:grpChg>
        <pc:grpChg chg="add del mod">
          <ac:chgData name="VERHAEGHE Benoit" userId="3ef37b2c-be85-445d-8898-858e88ef5f98" providerId="ADAL" clId="{2272674B-1398-4D7B-A422-D62DE36CC39E}" dt="2021-07-21T11:23:53.269" v="2781" actId="478"/>
          <ac:grpSpMkLst>
            <pc:docMk/>
            <pc:sldMk cId="2690630360" sldId="793"/>
            <ac:grpSpMk id="44" creationId="{F6BCEC39-BF15-463A-8618-9E335F30ADCA}"/>
          </ac:grpSpMkLst>
        </pc:grpChg>
        <pc:grpChg chg="add del mod">
          <ac:chgData name="VERHAEGHE Benoit" userId="3ef37b2c-be85-445d-8898-858e88ef5f98" providerId="ADAL" clId="{2272674B-1398-4D7B-A422-D62DE36CC39E}" dt="2021-07-21T11:24:40.860" v="2789" actId="478"/>
          <ac:grpSpMkLst>
            <pc:docMk/>
            <pc:sldMk cId="2690630360" sldId="793"/>
            <ac:grpSpMk id="48" creationId="{BB71390B-B768-4BA9-8BDF-A6CC0A7A858E}"/>
          </ac:grpSpMkLst>
        </pc:grpChg>
        <pc:grpChg chg="add del mod">
          <ac:chgData name="VERHAEGHE Benoit" userId="3ef37b2c-be85-445d-8898-858e88ef5f98" providerId="ADAL" clId="{2272674B-1398-4D7B-A422-D62DE36CC39E}" dt="2021-08-13T07:19:38.932" v="11129" actId="478"/>
          <ac:grpSpMkLst>
            <pc:docMk/>
            <pc:sldMk cId="2690630360" sldId="793"/>
            <ac:grpSpMk id="51" creationId="{A0C0F377-C6F6-4E2D-8E61-0045B5314D10}"/>
          </ac:grpSpMkLst>
        </pc:grpChg>
        <pc:grpChg chg="add del mod">
          <ac:chgData name="VERHAEGHE Benoit" userId="3ef37b2c-be85-445d-8898-858e88ef5f98" providerId="ADAL" clId="{2272674B-1398-4D7B-A422-D62DE36CC39E}" dt="2021-07-21T11:34:30.424" v="3035"/>
          <ac:grpSpMkLst>
            <pc:docMk/>
            <pc:sldMk cId="2690630360" sldId="793"/>
            <ac:grpSpMk id="52" creationId="{CED13F6B-6402-40A8-8D01-4D3556D06CA8}"/>
          </ac:grpSpMkLst>
        </pc:grpChg>
        <pc:grpChg chg="add del mod">
          <ac:chgData name="VERHAEGHE Benoit" userId="3ef37b2c-be85-445d-8898-858e88ef5f98" providerId="ADAL" clId="{2272674B-1398-4D7B-A422-D62DE36CC39E}" dt="2021-07-21T11:34:30.424" v="3035"/>
          <ac:grpSpMkLst>
            <pc:docMk/>
            <pc:sldMk cId="2690630360" sldId="793"/>
            <ac:grpSpMk id="55" creationId="{CDE473E0-3971-4740-A5DD-B89726CD96E4}"/>
          </ac:grpSpMkLst>
        </pc:grpChg>
        <pc:grpChg chg="add mod">
          <ac:chgData name="VERHAEGHE Benoit" userId="3ef37b2c-be85-445d-8898-858e88ef5f98" providerId="ADAL" clId="{2272674B-1398-4D7B-A422-D62DE36CC39E}" dt="2021-08-13T07:19:46.922" v="11141"/>
          <ac:grpSpMkLst>
            <pc:docMk/>
            <pc:sldMk cId="2690630360" sldId="793"/>
            <ac:grpSpMk id="55" creationId="{F2DDB12D-C211-4EBA-9150-56D2ABA85AAF}"/>
          </ac:grpSpMkLst>
        </pc:grpChg>
        <pc:grpChg chg="add del mod">
          <ac:chgData name="VERHAEGHE Benoit" userId="3ef37b2c-be85-445d-8898-858e88ef5f98" providerId="ADAL" clId="{2272674B-1398-4D7B-A422-D62DE36CC39E}" dt="2021-07-21T11:34:30.424" v="3035"/>
          <ac:grpSpMkLst>
            <pc:docMk/>
            <pc:sldMk cId="2690630360" sldId="793"/>
            <ac:grpSpMk id="58" creationId="{7BF7329D-DD24-476D-8648-1B7DC3C412E1}"/>
          </ac:grpSpMkLst>
        </pc:grpChg>
        <pc:picChg chg="add del mod">
          <ac:chgData name="VERHAEGHE Benoit" userId="3ef37b2c-be85-445d-8898-858e88ef5f98" providerId="ADAL" clId="{2272674B-1398-4D7B-A422-D62DE36CC39E}" dt="2021-07-21T09:05:35.548" v="1922" actId="478"/>
          <ac:picMkLst>
            <pc:docMk/>
            <pc:sldMk cId="2690630360" sldId="793"/>
            <ac:picMk id="25" creationId="{0D1F9D58-2659-445B-AE01-F73909EA3687}"/>
          </ac:picMkLst>
        </pc:picChg>
        <pc:picChg chg="add del mod">
          <ac:chgData name="VERHAEGHE Benoit" userId="3ef37b2c-be85-445d-8898-858e88ef5f98" providerId="ADAL" clId="{2272674B-1398-4D7B-A422-D62DE36CC39E}" dt="2021-07-21T09:03:43.865" v="1913"/>
          <ac:picMkLst>
            <pc:docMk/>
            <pc:sldMk cId="2690630360" sldId="793"/>
            <ac:picMk id="26" creationId="{78AB0412-975E-45B1-B808-C3CD28BFB794}"/>
          </ac:picMkLst>
        </pc:picChg>
        <pc:picChg chg="add del mod">
          <ac:chgData name="VERHAEGHE Benoit" userId="3ef37b2c-be85-445d-8898-858e88ef5f98" providerId="ADAL" clId="{2272674B-1398-4D7B-A422-D62DE36CC39E}" dt="2021-08-09T06:34:37.469" v="7746" actId="478"/>
          <ac:picMkLst>
            <pc:docMk/>
            <pc:sldMk cId="2690630360" sldId="793"/>
            <ac:picMk id="27" creationId="{EB549BC8-FAE0-4C47-8619-60226F76BF62}"/>
          </ac:picMkLst>
        </pc:picChg>
        <pc:picChg chg="mod">
          <ac:chgData name="VERHAEGHE Benoit" userId="3ef37b2c-be85-445d-8898-858e88ef5f98" providerId="ADAL" clId="{2272674B-1398-4D7B-A422-D62DE36CC39E}" dt="2021-08-17T07:03:46.613" v="15686"/>
          <ac:picMkLst>
            <pc:docMk/>
            <pc:sldMk cId="2690630360" sldId="793"/>
            <ac:picMk id="33" creationId="{4FA7EA3C-D067-411C-93D7-EFC5A870EC00}"/>
          </ac:picMkLst>
        </pc:picChg>
        <pc:picChg chg="mod">
          <ac:chgData name="VERHAEGHE Benoit" userId="3ef37b2c-be85-445d-8898-858e88ef5f98" providerId="ADAL" clId="{2272674B-1398-4D7B-A422-D62DE36CC39E}" dt="2021-08-05T09:23:14.187" v="5724"/>
          <ac:picMkLst>
            <pc:docMk/>
            <pc:sldMk cId="2690630360" sldId="793"/>
            <ac:picMk id="37" creationId="{2801F573-EC9E-443A-90C7-C4D790A470D3}"/>
          </ac:picMkLst>
        </pc:picChg>
        <pc:picChg chg="add del mod ord">
          <ac:chgData name="VERHAEGHE Benoit" userId="3ef37b2c-be85-445d-8898-858e88ef5f98" providerId="ADAL" clId="{2272674B-1398-4D7B-A422-D62DE36CC39E}" dt="2021-08-13T07:19:37.898" v="11126" actId="478"/>
          <ac:picMkLst>
            <pc:docMk/>
            <pc:sldMk cId="2690630360" sldId="793"/>
            <ac:picMk id="38" creationId="{84C646A9-E61A-441B-8CDA-CDCA9CFB77C1}"/>
          </ac:picMkLst>
        </pc:picChg>
        <pc:picChg chg="add mod">
          <ac:chgData name="VERHAEGHE Benoit" userId="3ef37b2c-be85-445d-8898-858e88ef5f98" providerId="ADAL" clId="{2272674B-1398-4D7B-A422-D62DE36CC39E}" dt="2021-08-13T07:19:46.922" v="11141"/>
          <ac:picMkLst>
            <pc:docMk/>
            <pc:sldMk cId="2690630360" sldId="793"/>
            <ac:picMk id="39" creationId="{11CD7349-18FA-43D1-B8AE-58756133546F}"/>
          </ac:picMkLst>
        </pc:picChg>
        <pc:picChg chg="mod">
          <ac:chgData name="VERHAEGHE Benoit" userId="3ef37b2c-be85-445d-8898-858e88ef5f98" providerId="ADAL" clId="{2272674B-1398-4D7B-A422-D62DE36CC39E}" dt="2021-08-17T07:03:46.613" v="15686"/>
          <ac:picMkLst>
            <pc:docMk/>
            <pc:sldMk cId="2690630360" sldId="793"/>
            <ac:picMk id="41" creationId="{D9E52B54-D987-4874-93F1-2ABC1D024455}"/>
          </ac:picMkLst>
        </pc:picChg>
        <pc:picChg chg="mod">
          <ac:chgData name="VERHAEGHE Benoit" userId="3ef37b2c-be85-445d-8898-858e88ef5f98" providerId="ADAL" clId="{2272674B-1398-4D7B-A422-D62DE36CC39E}" dt="2021-07-21T11:23:48.984" v="2779"/>
          <ac:picMkLst>
            <pc:docMk/>
            <pc:sldMk cId="2690630360" sldId="793"/>
            <ac:picMk id="43" creationId="{E89B5305-0435-4E3D-9B1D-226839882393}"/>
          </ac:picMkLst>
        </pc:picChg>
        <pc:picChg chg="mod">
          <ac:chgData name="VERHAEGHE Benoit" userId="3ef37b2c-be85-445d-8898-858e88ef5f98" providerId="ADAL" clId="{2272674B-1398-4D7B-A422-D62DE36CC39E}" dt="2021-07-21T11:23:48.984" v="2779"/>
          <ac:picMkLst>
            <pc:docMk/>
            <pc:sldMk cId="2690630360" sldId="793"/>
            <ac:picMk id="46" creationId="{CD32D1DE-1FAD-4EF9-8E5C-E768B00D40C2}"/>
          </ac:picMkLst>
        </pc:picChg>
        <pc:picChg chg="add mod ord">
          <ac:chgData name="VERHAEGHE Benoit" userId="3ef37b2c-be85-445d-8898-858e88ef5f98" providerId="ADAL" clId="{2272674B-1398-4D7B-A422-D62DE36CC39E}" dt="2021-07-21T11:24:58.214" v="2798" actId="164"/>
          <ac:picMkLst>
            <pc:docMk/>
            <pc:sldMk cId="2690630360" sldId="793"/>
            <ac:picMk id="47" creationId="{62C9FBC0-D747-489D-96D3-C1E0195EC605}"/>
          </ac:picMkLst>
        </pc:picChg>
        <pc:picChg chg="mod">
          <ac:chgData name="VERHAEGHE Benoit" userId="3ef37b2c-be85-445d-8898-858e88ef5f98" providerId="ADAL" clId="{2272674B-1398-4D7B-A422-D62DE36CC39E}" dt="2021-08-17T07:03:46.613" v="15686"/>
          <ac:picMkLst>
            <pc:docMk/>
            <pc:sldMk cId="2690630360" sldId="793"/>
            <ac:picMk id="47" creationId="{EA3AAC78-C0BA-4897-8681-A29EC36BEF67}"/>
          </ac:picMkLst>
        </pc:picChg>
        <pc:picChg chg="add mod">
          <ac:chgData name="VERHAEGHE Benoit" userId="3ef37b2c-be85-445d-8898-858e88ef5f98" providerId="ADAL" clId="{2272674B-1398-4D7B-A422-D62DE36CC39E}" dt="2021-08-17T07:03:46.613" v="15686"/>
          <ac:picMkLst>
            <pc:docMk/>
            <pc:sldMk cId="2690630360" sldId="793"/>
            <ac:picMk id="49" creationId="{75A38F74-7D1B-4195-9BCE-68343267E7C0}"/>
          </ac:picMkLst>
        </pc:picChg>
        <pc:picChg chg="del mod topLvl">
          <ac:chgData name="VERHAEGHE Benoit" userId="3ef37b2c-be85-445d-8898-858e88ef5f98" providerId="ADAL" clId="{2272674B-1398-4D7B-A422-D62DE36CC39E}" dt="2021-07-21T11:24:40.860" v="2789" actId="478"/>
          <ac:picMkLst>
            <pc:docMk/>
            <pc:sldMk cId="2690630360" sldId="793"/>
            <ac:picMk id="50" creationId="{9B1FBF87-FFC2-4470-9724-D5677E82F4A7}"/>
          </ac:picMkLst>
        </pc:picChg>
        <pc:picChg chg="add mod">
          <ac:chgData name="VERHAEGHE Benoit" userId="3ef37b2c-be85-445d-8898-858e88ef5f98" providerId="ADAL" clId="{2272674B-1398-4D7B-A422-D62DE36CC39E}" dt="2021-08-17T07:03:46.613" v="15686"/>
          <ac:picMkLst>
            <pc:docMk/>
            <pc:sldMk cId="2690630360" sldId="793"/>
            <ac:picMk id="51" creationId="{B92D0647-F932-4528-A457-AF9BB5DF3AEB}"/>
          </ac:picMkLst>
        </pc:picChg>
        <pc:picChg chg="mod">
          <ac:chgData name="VERHAEGHE Benoit" userId="3ef37b2c-be85-445d-8898-858e88ef5f98" providerId="ADAL" clId="{2272674B-1398-4D7B-A422-D62DE36CC39E}" dt="2021-07-21T11:34:28.771" v="3034"/>
          <ac:picMkLst>
            <pc:docMk/>
            <pc:sldMk cId="2690630360" sldId="793"/>
            <ac:picMk id="54" creationId="{DDDDB9A5-528A-4F9D-8FA5-15D0A2031DD3}"/>
          </ac:picMkLst>
        </pc:picChg>
        <pc:picChg chg="mod">
          <ac:chgData name="VERHAEGHE Benoit" userId="3ef37b2c-be85-445d-8898-858e88ef5f98" providerId="ADAL" clId="{2272674B-1398-4D7B-A422-D62DE36CC39E}" dt="2021-08-13T07:19:46.922" v="11141"/>
          <ac:picMkLst>
            <pc:docMk/>
            <pc:sldMk cId="2690630360" sldId="793"/>
            <ac:picMk id="57" creationId="{2FB8186E-8081-41D9-9646-F82D57BBD7F5}"/>
          </ac:picMkLst>
        </pc:picChg>
        <pc:picChg chg="mod">
          <ac:chgData name="VERHAEGHE Benoit" userId="3ef37b2c-be85-445d-8898-858e88ef5f98" providerId="ADAL" clId="{2272674B-1398-4D7B-A422-D62DE36CC39E}" dt="2021-07-21T11:34:28.771" v="3034"/>
          <ac:picMkLst>
            <pc:docMk/>
            <pc:sldMk cId="2690630360" sldId="793"/>
            <ac:picMk id="57" creationId="{FBA326E1-97F6-4BF2-B607-300CB54534C2}"/>
          </ac:picMkLst>
        </pc:picChg>
        <pc:picChg chg="mod">
          <ac:chgData name="VERHAEGHE Benoit" userId="3ef37b2c-be85-445d-8898-858e88ef5f98" providerId="ADAL" clId="{2272674B-1398-4D7B-A422-D62DE36CC39E}" dt="2021-07-21T11:34:28.771" v="3034"/>
          <ac:picMkLst>
            <pc:docMk/>
            <pc:sldMk cId="2690630360" sldId="793"/>
            <ac:picMk id="60" creationId="{9D1B810A-FD40-4AFA-AA36-006F80DC152F}"/>
          </ac:picMkLst>
        </pc:picChg>
        <pc:picChg chg="add del mod">
          <ac:chgData name="VERHAEGHE Benoit" userId="3ef37b2c-be85-445d-8898-858e88ef5f98" providerId="ADAL" clId="{2272674B-1398-4D7B-A422-D62DE36CC39E}" dt="2021-07-21T11:34:30.424" v="3035"/>
          <ac:picMkLst>
            <pc:docMk/>
            <pc:sldMk cId="2690630360" sldId="793"/>
            <ac:picMk id="61" creationId="{F924C366-0F28-44D8-87C7-047BFF09441F}"/>
          </ac:picMkLst>
        </pc:picChg>
        <pc:picChg chg="add del mod">
          <ac:chgData name="VERHAEGHE Benoit" userId="3ef37b2c-be85-445d-8898-858e88ef5f98" providerId="ADAL" clId="{2272674B-1398-4D7B-A422-D62DE36CC39E}" dt="2021-07-21T11:34:30.424" v="3035"/>
          <ac:picMkLst>
            <pc:docMk/>
            <pc:sldMk cId="2690630360" sldId="793"/>
            <ac:picMk id="62" creationId="{5FE87535-B725-453E-BD5E-E6AF41A709F1}"/>
          </ac:picMkLst>
        </pc:picChg>
        <pc:cxnChg chg="add del mod">
          <ac:chgData name="VERHAEGHE Benoit" userId="3ef37b2c-be85-445d-8898-858e88ef5f98" providerId="ADAL" clId="{2272674B-1398-4D7B-A422-D62DE36CC39E}" dt="2021-08-13T07:19:39.260" v="11130" actId="478"/>
          <ac:cxnSpMkLst>
            <pc:docMk/>
            <pc:sldMk cId="2690630360" sldId="793"/>
            <ac:cxnSpMk id="6" creationId="{467D432B-3F82-4CBF-8BD3-01D7591A30EA}"/>
          </ac:cxnSpMkLst>
        </pc:cxnChg>
        <pc:cxnChg chg="add del mod">
          <ac:chgData name="VERHAEGHE Benoit" userId="3ef37b2c-be85-445d-8898-858e88ef5f98" providerId="ADAL" clId="{2272674B-1398-4D7B-A422-D62DE36CC39E}" dt="2021-08-13T07:19:44.195" v="11137" actId="478"/>
          <ac:cxnSpMkLst>
            <pc:docMk/>
            <pc:sldMk cId="2690630360" sldId="793"/>
            <ac:cxnSpMk id="30" creationId="{5D987A40-754E-45DC-9F08-81A6CE89A5B7}"/>
          </ac:cxnSpMkLst>
        </pc:cxnChg>
        <pc:cxnChg chg="add del mod">
          <ac:chgData name="VERHAEGHE Benoit" userId="3ef37b2c-be85-445d-8898-858e88ef5f98" providerId="ADAL" clId="{2272674B-1398-4D7B-A422-D62DE36CC39E}" dt="2021-08-13T07:19:40.575" v="11132" actId="478"/>
          <ac:cxnSpMkLst>
            <pc:docMk/>
            <pc:sldMk cId="2690630360" sldId="793"/>
            <ac:cxnSpMk id="31" creationId="{9AD690C0-67CA-4AD6-9331-33DC4FAA36AC}"/>
          </ac:cxnSpMkLst>
        </pc:cxnChg>
        <pc:cxnChg chg="add del mod">
          <ac:chgData name="VERHAEGHE Benoit" userId="3ef37b2c-be85-445d-8898-858e88ef5f98" providerId="ADAL" clId="{2272674B-1398-4D7B-A422-D62DE36CC39E}" dt="2021-08-13T07:19:46.051" v="11140" actId="478"/>
          <ac:cxnSpMkLst>
            <pc:docMk/>
            <pc:sldMk cId="2690630360" sldId="793"/>
            <ac:cxnSpMk id="35" creationId="{BFDED4D1-DF09-41E7-82B8-DCBB73EE2088}"/>
          </ac:cxnSpMkLst>
        </pc:cxnChg>
        <pc:cxnChg chg="add mod">
          <ac:chgData name="VERHAEGHE Benoit" userId="3ef37b2c-be85-445d-8898-858e88ef5f98" providerId="ADAL" clId="{2272674B-1398-4D7B-A422-D62DE36CC39E}" dt="2021-08-13T07:19:46.922" v="11141"/>
          <ac:cxnSpMkLst>
            <pc:docMk/>
            <pc:sldMk cId="2690630360" sldId="793"/>
            <ac:cxnSpMk id="40" creationId="{A7F602ED-A75C-4826-84FB-943CB9E29B64}"/>
          </ac:cxnSpMkLst>
        </pc:cxnChg>
        <pc:cxnChg chg="add mod">
          <ac:chgData name="VERHAEGHE Benoit" userId="3ef37b2c-be85-445d-8898-858e88ef5f98" providerId="ADAL" clId="{2272674B-1398-4D7B-A422-D62DE36CC39E}" dt="2021-08-13T07:19:46.922" v="11141"/>
          <ac:cxnSpMkLst>
            <pc:docMk/>
            <pc:sldMk cId="2690630360" sldId="793"/>
            <ac:cxnSpMk id="48" creationId="{5F19E48C-0D60-491C-8AA2-B2F18F5A9850}"/>
          </ac:cxnSpMkLst>
        </pc:cxnChg>
        <pc:cxnChg chg="add mod">
          <ac:chgData name="VERHAEGHE Benoit" userId="3ef37b2c-be85-445d-8898-858e88ef5f98" providerId="ADAL" clId="{2272674B-1398-4D7B-A422-D62DE36CC39E}" dt="2021-08-13T07:19:46.922" v="11141"/>
          <ac:cxnSpMkLst>
            <pc:docMk/>
            <pc:sldMk cId="2690630360" sldId="793"/>
            <ac:cxnSpMk id="53" creationId="{B65D8F09-789F-4EAB-A0C2-E34877C77365}"/>
          </ac:cxnSpMkLst>
        </pc:cxnChg>
      </pc:sldChg>
      <pc:sldChg chg="addSp delSp modSp del mod">
        <pc:chgData name="VERHAEGHE Benoit" userId="3ef37b2c-be85-445d-8898-858e88ef5f98" providerId="ADAL" clId="{2272674B-1398-4D7B-A422-D62DE36CC39E}" dt="2021-08-13T08:59:50.032" v="11730" actId="47"/>
        <pc:sldMkLst>
          <pc:docMk/>
          <pc:sldMk cId="1330472604" sldId="794"/>
        </pc:sldMkLst>
        <pc:spChg chg="mod">
          <ac:chgData name="VERHAEGHE Benoit" userId="3ef37b2c-be85-445d-8898-858e88ef5f98" providerId="ADAL" clId="{2272674B-1398-4D7B-A422-D62DE36CC39E}" dt="2021-07-21T11:36:46.229" v="3070" actId="20577"/>
          <ac:spMkLst>
            <pc:docMk/>
            <pc:sldMk cId="1330472604" sldId="794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330472604" sldId="794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7:24.663" v="3293" actId="478"/>
          <ac:spMkLst>
            <pc:docMk/>
            <pc:sldMk cId="1330472604" sldId="794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13T08:59:35.495" v="11728" actId="478"/>
          <ac:spMkLst>
            <pc:docMk/>
            <pc:sldMk cId="1330472604" sldId="794"/>
            <ac:spMk id="21" creationId="{38870AEB-BA2D-419F-8FE0-6356A100FC53}"/>
          </ac:spMkLst>
        </pc:spChg>
        <pc:spChg chg="mod">
          <ac:chgData name="VERHAEGHE Benoit" userId="3ef37b2c-be85-445d-8898-858e88ef5f98" providerId="ADAL" clId="{2272674B-1398-4D7B-A422-D62DE36CC39E}" dt="2021-08-13T07:14:22.474" v="11089"/>
          <ac:spMkLst>
            <pc:docMk/>
            <pc:sldMk cId="1330472604" sldId="794"/>
            <ac:spMk id="23" creationId="{88D9F8C7-0DE8-42C0-8693-9A17F762BBF5}"/>
          </ac:spMkLst>
        </pc:spChg>
        <pc:spChg chg="add mod ord">
          <ac:chgData name="VERHAEGHE Benoit" userId="3ef37b2c-be85-445d-8898-858e88ef5f98" providerId="ADAL" clId="{2272674B-1398-4D7B-A422-D62DE36CC39E}" dt="2021-08-09T06:38:49.414" v="7788" actId="1076"/>
          <ac:spMkLst>
            <pc:docMk/>
            <pc:sldMk cId="1330472604" sldId="794"/>
            <ac:spMk id="25" creationId="{6DF38A05-E72A-4B23-9191-33243CB5B359}"/>
          </ac:spMkLst>
        </pc:spChg>
        <pc:spChg chg="add mod">
          <ac:chgData name="VERHAEGHE Benoit" userId="3ef37b2c-be85-445d-8898-858e88ef5f98" providerId="ADAL" clId="{2272674B-1398-4D7B-A422-D62DE36CC39E}" dt="2021-07-21T09:34:40.023" v="2392" actId="1076"/>
          <ac:spMkLst>
            <pc:docMk/>
            <pc:sldMk cId="1330472604" sldId="794"/>
            <ac:spMk id="31" creationId="{5C1639E3-AC12-4542-B98C-0EE484481C44}"/>
          </ac:spMkLst>
        </pc:spChg>
        <pc:spChg chg="add mod">
          <ac:chgData name="VERHAEGHE Benoit" userId="3ef37b2c-be85-445d-8898-858e88ef5f98" providerId="ADAL" clId="{2272674B-1398-4D7B-A422-D62DE36CC39E}" dt="2021-08-09T06:39:04.291" v="7796" actId="1076"/>
          <ac:spMkLst>
            <pc:docMk/>
            <pc:sldMk cId="1330472604" sldId="794"/>
            <ac:spMk id="34" creationId="{5C395E98-36F6-4738-A735-18824A68D5D8}"/>
          </ac:spMkLst>
        </pc:spChg>
        <pc:spChg chg="add mod">
          <ac:chgData name="VERHAEGHE Benoit" userId="3ef37b2c-be85-445d-8898-858e88ef5f98" providerId="ADAL" clId="{2272674B-1398-4D7B-A422-D62DE36CC39E}" dt="2021-08-09T06:38:41.182" v="7787" actId="1076"/>
          <ac:spMkLst>
            <pc:docMk/>
            <pc:sldMk cId="1330472604" sldId="794"/>
            <ac:spMk id="36" creationId="{9A51FB28-AAF0-4C04-AB1C-2701CF47897A}"/>
          </ac:spMkLst>
        </pc:spChg>
        <pc:spChg chg="add mod">
          <ac:chgData name="VERHAEGHE Benoit" userId="3ef37b2c-be85-445d-8898-858e88ef5f98" providerId="ADAL" clId="{2272674B-1398-4D7B-A422-D62DE36CC39E}" dt="2021-07-21T09:36:06.752" v="2452" actId="20577"/>
          <ac:spMkLst>
            <pc:docMk/>
            <pc:sldMk cId="1330472604" sldId="794"/>
            <ac:spMk id="40" creationId="{1539D0BC-E524-42E2-8134-6E4D8884FAAF}"/>
          </ac:spMkLst>
        </pc:spChg>
        <pc:spChg chg="mod">
          <ac:chgData name="VERHAEGHE Benoit" userId="3ef37b2c-be85-445d-8898-858e88ef5f98" providerId="ADAL" clId="{2272674B-1398-4D7B-A422-D62DE36CC39E}" dt="2021-07-21T11:23:24.265" v="2767"/>
          <ac:spMkLst>
            <pc:docMk/>
            <pc:sldMk cId="1330472604" sldId="794"/>
            <ac:spMk id="42" creationId="{2F8479F7-DA3C-45C3-9390-9B09C71E71D3}"/>
          </ac:spMkLst>
        </pc:spChg>
        <pc:spChg chg="mod">
          <ac:chgData name="VERHAEGHE Benoit" userId="3ef37b2c-be85-445d-8898-858e88ef5f98" providerId="ADAL" clId="{2272674B-1398-4D7B-A422-D62DE36CC39E}" dt="2021-07-21T11:23:24.265" v="2767"/>
          <ac:spMkLst>
            <pc:docMk/>
            <pc:sldMk cId="1330472604" sldId="794"/>
            <ac:spMk id="45" creationId="{1F9AC097-EC96-4771-B375-585985ACD261}"/>
          </ac:spMkLst>
        </pc:spChg>
        <pc:spChg chg="add mod">
          <ac:chgData name="VERHAEGHE Benoit" userId="3ef37b2c-be85-445d-8898-858e88ef5f98" providerId="ADAL" clId="{2272674B-1398-4D7B-A422-D62DE36CC39E}" dt="2021-08-13T08:59:36.060" v="11729"/>
          <ac:spMkLst>
            <pc:docMk/>
            <pc:sldMk cId="1330472604" sldId="794"/>
            <ac:spMk id="46" creationId="{D868D1E0-1E37-484C-B640-10EB6DFE5DA0}"/>
          </ac:spMkLst>
        </pc:spChg>
        <pc:spChg chg="mod">
          <ac:chgData name="VERHAEGHE Benoit" userId="3ef37b2c-be85-445d-8898-858e88ef5f98" providerId="ADAL" clId="{2272674B-1398-4D7B-A422-D62DE36CC39E}" dt="2021-07-21T11:23:28.625" v="2770"/>
          <ac:spMkLst>
            <pc:docMk/>
            <pc:sldMk cId="1330472604" sldId="794"/>
            <ac:spMk id="48" creationId="{5CA3CF0C-75E2-4F11-A01F-2AE6C1721BEF}"/>
          </ac:spMkLst>
        </pc:spChg>
        <pc:spChg chg="mod">
          <ac:chgData name="VERHAEGHE Benoit" userId="3ef37b2c-be85-445d-8898-858e88ef5f98" providerId="ADAL" clId="{2272674B-1398-4D7B-A422-D62DE36CC39E}" dt="2021-07-21T11:23:28.625" v="2770"/>
          <ac:spMkLst>
            <pc:docMk/>
            <pc:sldMk cId="1330472604" sldId="794"/>
            <ac:spMk id="51" creationId="{0B975185-3EA6-4771-AF4E-9768D2B1235A}"/>
          </ac:spMkLst>
        </pc:spChg>
        <pc:spChg chg="mod">
          <ac:chgData name="VERHAEGHE Benoit" userId="3ef37b2c-be85-445d-8898-858e88ef5f98" providerId="ADAL" clId="{2272674B-1398-4D7B-A422-D62DE36CC39E}" dt="2021-07-21T11:35:19.149" v="3053"/>
          <ac:spMkLst>
            <pc:docMk/>
            <pc:sldMk cId="1330472604" sldId="794"/>
            <ac:spMk id="54" creationId="{90360934-9087-4957-8711-9686CE9B9B7C}"/>
          </ac:spMkLst>
        </pc:spChg>
        <pc:spChg chg="mod">
          <ac:chgData name="VERHAEGHE Benoit" userId="3ef37b2c-be85-445d-8898-858e88ef5f98" providerId="ADAL" clId="{2272674B-1398-4D7B-A422-D62DE36CC39E}" dt="2021-07-21T11:35:19.149" v="3053"/>
          <ac:spMkLst>
            <pc:docMk/>
            <pc:sldMk cId="1330472604" sldId="794"/>
            <ac:spMk id="57" creationId="{1FFFB6C6-6855-4783-9346-6C07A69A6CF3}"/>
          </ac:spMkLst>
        </pc:spChg>
        <pc:spChg chg="mod">
          <ac:chgData name="VERHAEGHE Benoit" userId="3ef37b2c-be85-445d-8898-858e88ef5f98" providerId="ADAL" clId="{2272674B-1398-4D7B-A422-D62DE36CC39E}" dt="2021-07-21T11:35:19.149" v="3053"/>
          <ac:spMkLst>
            <pc:docMk/>
            <pc:sldMk cId="1330472604" sldId="794"/>
            <ac:spMk id="60" creationId="{F14F455A-A729-4295-8CC4-81AEEC638C8D}"/>
          </ac:spMkLst>
        </pc:spChg>
        <pc:spChg chg="add mod">
          <ac:chgData name="VERHAEGHE Benoit" userId="3ef37b2c-be85-445d-8898-858e88ef5f98" providerId="ADAL" clId="{2272674B-1398-4D7B-A422-D62DE36CC39E}" dt="2021-07-21T11:35:19.149" v="3053"/>
          <ac:spMkLst>
            <pc:docMk/>
            <pc:sldMk cId="1330472604" sldId="794"/>
            <ac:spMk id="64" creationId="{C7E56F35-BF6C-4341-97BF-3965EC50A155}"/>
          </ac:spMkLst>
        </pc:spChg>
        <pc:grpChg chg="add mod">
          <ac:chgData name="VERHAEGHE Benoit" userId="3ef37b2c-be85-445d-8898-858e88ef5f98" providerId="ADAL" clId="{2272674B-1398-4D7B-A422-D62DE36CC39E}" dt="2021-07-21T11:23:27.946" v="2769" actId="1076"/>
          <ac:grpSpMkLst>
            <pc:docMk/>
            <pc:sldMk cId="1330472604" sldId="794"/>
            <ac:grpSpMk id="41" creationId="{8F8A8DCA-786A-4656-B46E-ECA8ABD72CB6}"/>
          </ac:grpSpMkLst>
        </pc:grpChg>
        <pc:grpChg chg="add del mod">
          <ac:chgData name="VERHAEGHE Benoit" userId="3ef37b2c-be85-445d-8898-858e88ef5f98" providerId="ADAL" clId="{2272674B-1398-4D7B-A422-D62DE36CC39E}" dt="2021-07-21T11:23:26.061" v="2768" actId="478"/>
          <ac:grpSpMkLst>
            <pc:docMk/>
            <pc:sldMk cId="1330472604" sldId="794"/>
            <ac:grpSpMk id="44" creationId="{8BD016AA-1CB9-402F-BCF2-E755C68DA15C}"/>
          </ac:grpSpMkLst>
        </pc:grpChg>
        <pc:grpChg chg="add mod">
          <ac:chgData name="VERHAEGHE Benoit" userId="3ef37b2c-be85-445d-8898-858e88ef5f98" providerId="ADAL" clId="{2272674B-1398-4D7B-A422-D62DE36CC39E}" dt="2021-07-21T11:23:32.258" v="2772" actId="1076"/>
          <ac:grpSpMkLst>
            <pc:docMk/>
            <pc:sldMk cId="1330472604" sldId="794"/>
            <ac:grpSpMk id="47" creationId="{2EE6F973-0DF2-463C-BE1F-407F3A64851C}"/>
          </ac:grpSpMkLst>
        </pc:grpChg>
        <pc:grpChg chg="add del mod">
          <ac:chgData name="VERHAEGHE Benoit" userId="3ef37b2c-be85-445d-8898-858e88ef5f98" providerId="ADAL" clId="{2272674B-1398-4D7B-A422-D62DE36CC39E}" dt="2021-07-21T11:23:30.227" v="2771" actId="478"/>
          <ac:grpSpMkLst>
            <pc:docMk/>
            <pc:sldMk cId="1330472604" sldId="794"/>
            <ac:grpSpMk id="50" creationId="{E8AF2CFB-8796-4436-AD6D-DF9CCFE470F7}"/>
          </ac:grpSpMkLst>
        </pc:grpChg>
        <pc:grpChg chg="add mod">
          <ac:chgData name="VERHAEGHE Benoit" userId="3ef37b2c-be85-445d-8898-858e88ef5f98" providerId="ADAL" clId="{2272674B-1398-4D7B-A422-D62DE36CC39E}" dt="2021-07-21T11:35:19.149" v="3053"/>
          <ac:grpSpMkLst>
            <pc:docMk/>
            <pc:sldMk cId="1330472604" sldId="794"/>
            <ac:grpSpMk id="53" creationId="{A4B900B1-FF14-46C9-8EE7-CB81C136A50C}"/>
          </ac:grpSpMkLst>
        </pc:grpChg>
        <pc:grpChg chg="add mod ord">
          <ac:chgData name="VERHAEGHE Benoit" userId="3ef37b2c-be85-445d-8898-858e88ef5f98" providerId="ADAL" clId="{2272674B-1398-4D7B-A422-D62DE36CC39E}" dt="2021-07-21T11:44:39.686" v="3172" actId="167"/>
          <ac:grpSpMkLst>
            <pc:docMk/>
            <pc:sldMk cId="1330472604" sldId="794"/>
            <ac:grpSpMk id="56" creationId="{055F4E03-0778-4933-A9AE-8496DE774DE8}"/>
          </ac:grpSpMkLst>
        </pc:grpChg>
        <pc:grpChg chg="add mod">
          <ac:chgData name="VERHAEGHE Benoit" userId="3ef37b2c-be85-445d-8898-858e88ef5f98" providerId="ADAL" clId="{2272674B-1398-4D7B-A422-D62DE36CC39E}" dt="2021-07-21T11:35:19.149" v="3053"/>
          <ac:grpSpMkLst>
            <pc:docMk/>
            <pc:sldMk cId="1330472604" sldId="794"/>
            <ac:grpSpMk id="59" creationId="{A89FBC52-07AA-4174-B0D7-7F81366A131C}"/>
          </ac:grpSpMkLst>
        </pc:grpChg>
        <pc:picChg chg="add del mod">
          <ac:chgData name="VERHAEGHE Benoit" userId="3ef37b2c-be85-445d-8898-858e88ef5f98" providerId="ADAL" clId="{2272674B-1398-4D7B-A422-D62DE36CC39E}" dt="2021-07-21T09:29:45.535" v="2330" actId="478"/>
          <ac:picMkLst>
            <pc:docMk/>
            <pc:sldMk cId="1330472604" sldId="794"/>
            <ac:picMk id="5" creationId="{4A6BD405-948B-4C28-8E7E-2153824B3BDD}"/>
          </ac:picMkLst>
        </pc:picChg>
        <pc:picChg chg="add del mod">
          <ac:chgData name="VERHAEGHE Benoit" userId="3ef37b2c-be85-445d-8898-858e88ef5f98" providerId="ADAL" clId="{2272674B-1398-4D7B-A422-D62DE36CC39E}" dt="2021-07-21T09:31:37.241" v="2336" actId="478"/>
          <ac:picMkLst>
            <pc:docMk/>
            <pc:sldMk cId="1330472604" sldId="794"/>
            <ac:picMk id="7" creationId="{879C8E78-2286-4384-BA34-2135D8ED966A}"/>
          </ac:picMkLst>
        </pc:picChg>
        <pc:picChg chg="add del mod">
          <ac:chgData name="VERHAEGHE Benoit" userId="3ef37b2c-be85-445d-8898-858e88ef5f98" providerId="ADAL" clId="{2272674B-1398-4D7B-A422-D62DE36CC39E}" dt="2021-08-09T06:38:33.342" v="7784" actId="478"/>
          <ac:picMkLst>
            <pc:docMk/>
            <pc:sldMk cId="1330472604" sldId="794"/>
            <ac:picMk id="9" creationId="{75FD6D48-2ABD-43B1-BECC-27566C1366E7}"/>
          </ac:picMkLst>
        </pc:picChg>
        <pc:picChg chg="add del mod">
          <ac:chgData name="VERHAEGHE Benoit" userId="3ef37b2c-be85-445d-8898-858e88ef5f98" providerId="ADAL" clId="{2272674B-1398-4D7B-A422-D62DE36CC39E}" dt="2021-08-09T06:38:32.800" v="7783" actId="478"/>
          <ac:picMkLst>
            <pc:docMk/>
            <pc:sldMk cId="1330472604" sldId="794"/>
            <ac:picMk id="11" creationId="{38E7430C-27D0-448B-A75C-1093AA6AE1E2}"/>
          </ac:picMkLst>
        </pc:picChg>
        <pc:picChg chg="mod">
          <ac:chgData name="VERHAEGHE Benoit" userId="3ef37b2c-be85-445d-8898-858e88ef5f98" providerId="ADAL" clId="{2272674B-1398-4D7B-A422-D62DE36CC39E}" dt="2021-07-21T11:23:24.265" v="2767"/>
          <ac:picMkLst>
            <pc:docMk/>
            <pc:sldMk cId="1330472604" sldId="794"/>
            <ac:picMk id="43" creationId="{6B22EC89-DC18-47D0-BD03-5D6431396476}"/>
          </ac:picMkLst>
        </pc:picChg>
        <pc:picChg chg="add mod ord">
          <ac:chgData name="VERHAEGHE Benoit" userId="3ef37b2c-be85-445d-8898-858e88ef5f98" providerId="ADAL" clId="{2272674B-1398-4D7B-A422-D62DE36CC39E}" dt="2021-08-09T06:43:51.071" v="7850" actId="1076"/>
          <ac:picMkLst>
            <pc:docMk/>
            <pc:sldMk cId="1330472604" sldId="794"/>
            <ac:picMk id="44" creationId="{23304667-AEA8-470D-BB77-9E21B47923A8}"/>
          </ac:picMkLst>
        </pc:picChg>
        <pc:picChg chg="add mod ord">
          <ac:chgData name="VERHAEGHE Benoit" userId="3ef37b2c-be85-445d-8898-858e88ef5f98" providerId="ADAL" clId="{2272674B-1398-4D7B-A422-D62DE36CC39E}" dt="2021-08-09T06:38:37.237" v="7786" actId="167"/>
          <ac:picMkLst>
            <pc:docMk/>
            <pc:sldMk cId="1330472604" sldId="794"/>
            <ac:picMk id="45" creationId="{DB43BB24-8B7A-4884-A5B4-9E1C9430E5B8}"/>
          </ac:picMkLst>
        </pc:picChg>
        <pc:picChg chg="mod">
          <ac:chgData name="VERHAEGHE Benoit" userId="3ef37b2c-be85-445d-8898-858e88ef5f98" providerId="ADAL" clId="{2272674B-1398-4D7B-A422-D62DE36CC39E}" dt="2021-07-21T11:23:24.265" v="2767"/>
          <ac:picMkLst>
            <pc:docMk/>
            <pc:sldMk cId="1330472604" sldId="794"/>
            <ac:picMk id="46" creationId="{F6E3BF0B-168F-4347-99BB-3A65EB5557AE}"/>
          </ac:picMkLst>
        </pc:picChg>
        <pc:picChg chg="mod">
          <ac:chgData name="VERHAEGHE Benoit" userId="3ef37b2c-be85-445d-8898-858e88ef5f98" providerId="ADAL" clId="{2272674B-1398-4D7B-A422-D62DE36CC39E}" dt="2021-07-21T11:23:28.625" v="2770"/>
          <ac:picMkLst>
            <pc:docMk/>
            <pc:sldMk cId="1330472604" sldId="794"/>
            <ac:picMk id="49" creationId="{D74F725A-D775-4A43-9053-D25DB0153FB7}"/>
          </ac:picMkLst>
        </pc:picChg>
        <pc:picChg chg="mod">
          <ac:chgData name="VERHAEGHE Benoit" userId="3ef37b2c-be85-445d-8898-858e88ef5f98" providerId="ADAL" clId="{2272674B-1398-4D7B-A422-D62DE36CC39E}" dt="2021-07-21T11:23:28.625" v="2770"/>
          <ac:picMkLst>
            <pc:docMk/>
            <pc:sldMk cId="1330472604" sldId="794"/>
            <ac:picMk id="52" creationId="{D6A11169-78CD-4930-8F92-A90D4FF06E33}"/>
          </ac:picMkLst>
        </pc:picChg>
        <pc:picChg chg="mod">
          <ac:chgData name="VERHAEGHE Benoit" userId="3ef37b2c-be85-445d-8898-858e88ef5f98" providerId="ADAL" clId="{2272674B-1398-4D7B-A422-D62DE36CC39E}" dt="2021-07-21T11:35:19.149" v="3053"/>
          <ac:picMkLst>
            <pc:docMk/>
            <pc:sldMk cId="1330472604" sldId="794"/>
            <ac:picMk id="55" creationId="{1B971067-97A2-40D2-8691-8E211A173A78}"/>
          </ac:picMkLst>
        </pc:picChg>
        <pc:picChg chg="mod">
          <ac:chgData name="VERHAEGHE Benoit" userId="3ef37b2c-be85-445d-8898-858e88ef5f98" providerId="ADAL" clId="{2272674B-1398-4D7B-A422-D62DE36CC39E}" dt="2021-07-21T11:35:19.149" v="3053"/>
          <ac:picMkLst>
            <pc:docMk/>
            <pc:sldMk cId="1330472604" sldId="794"/>
            <ac:picMk id="58" creationId="{F9C91130-DE2D-406C-9E46-81AF229710A9}"/>
          </ac:picMkLst>
        </pc:picChg>
        <pc:picChg chg="mod">
          <ac:chgData name="VERHAEGHE Benoit" userId="3ef37b2c-be85-445d-8898-858e88ef5f98" providerId="ADAL" clId="{2272674B-1398-4D7B-A422-D62DE36CC39E}" dt="2021-07-21T11:35:19.149" v="3053"/>
          <ac:picMkLst>
            <pc:docMk/>
            <pc:sldMk cId="1330472604" sldId="794"/>
            <ac:picMk id="61" creationId="{C980DEE3-A402-4FBD-BAE4-4113DDEF85B6}"/>
          </ac:picMkLst>
        </pc:picChg>
        <pc:picChg chg="add mod">
          <ac:chgData name="VERHAEGHE Benoit" userId="3ef37b2c-be85-445d-8898-858e88ef5f98" providerId="ADAL" clId="{2272674B-1398-4D7B-A422-D62DE36CC39E}" dt="2021-07-21T11:35:19.149" v="3053"/>
          <ac:picMkLst>
            <pc:docMk/>
            <pc:sldMk cId="1330472604" sldId="794"/>
            <ac:picMk id="62" creationId="{49B42113-C058-47A6-B6B1-B921C50C0C8C}"/>
          </ac:picMkLst>
        </pc:picChg>
        <pc:picChg chg="add mod">
          <ac:chgData name="VERHAEGHE Benoit" userId="3ef37b2c-be85-445d-8898-858e88ef5f98" providerId="ADAL" clId="{2272674B-1398-4D7B-A422-D62DE36CC39E}" dt="2021-07-21T11:35:19.149" v="3053"/>
          <ac:picMkLst>
            <pc:docMk/>
            <pc:sldMk cId="1330472604" sldId="794"/>
            <ac:picMk id="63" creationId="{624C5AA8-33BD-4A93-A802-6DD00FE23B29}"/>
          </ac:picMkLst>
        </pc:picChg>
        <pc:cxnChg chg="add mod">
          <ac:chgData name="VERHAEGHE Benoit" userId="3ef37b2c-be85-445d-8898-858e88ef5f98" providerId="ADAL" clId="{2272674B-1398-4D7B-A422-D62DE36CC39E}" dt="2021-08-09T06:38:51.448" v="7789" actId="14100"/>
          <ac:cxnSpMkLst>
            <pc:docMk/>
            <pc:sldMk cId="1330472604" sldId="794"/>
            <ac:cxnSpMk id="26" creationId="{30F71730-9DF1-4C47-A681-013BBBEF6041}"/>
          </ac:cxnSpMkLst>
        </pc:cxnChg>
        <pc:cxnChg chg="add mod">
          <ac:chgData name="VERHAEGHE Benoit" userId="3ef37b2c-be85-445d-8898-858e88ef5f98" providerId="ADAL" clId="{2272674B-1398-4D7B-A422-D62DE36CC39E}" dt="2021-08-09T06:39:06.646" v="7797" actId="14100"/>
          <ac:cxnSpMkLst>
            <pc:docMk/>
            <pc:sldMk cId="1330472604" sldId="794"/>
            <ac:cxnSpMk id="33" creationId="{64D38E51-FB1D-4223-8867-6253748F1BF4}"/>
          </ac:cxnSpMkLst>
        </pc:cxnChg>
        <pc:cxnChg chg="add mod">
          <ac:chgData name="VERHAEGHE Benoit" userId="3ef37b2c-be85-445d-8898-858e88ef5f98" providerId="ADAL" clId="{2272674B-1398-4D7B-A422-D62DE36CC39E}" dt="2021-08-09T06:38:56.267" v="7791" actId="14100"/>
          <ac:cxnSpMkLst>
            <pc:docMk/>
            <pc:sldMk cId="1330472604" sldId="794"/>
            <ac:cxnSpMk id="38" creationId="{6BF4C883-5E0D-4C60-B145-826C6946AA11}"/>
          </ac:cxnSpMkLst>
        </pc:cxnChg>
      </pc:sldChg>
      <pc:sldChg chg="addSp delSp modSp mod delCm modNotesTx">
        <pc:chgData name="VERHAEGHE Benoit" userId="3ef37b2c-be85-445d-8898-858e88ef5f98" providerId="ADAL" clId="{2272674B-1398-4D7B-A422-D62DE36CC39E}" dt="2021-08-31T06:27:29.907" v="23369"/>
        <pc:sldMkLst>
          <pc:docMk/>
          <pc:sldMk cId="1840721353" sldId="795"/>
        </pc:sldMkLst>
        <pc:spChg chg="mod">
          <ac:chgData name="VERHAEGHE Benoit" userId="3ef37b2c-be85-445d-8898-858e88ef5f98" providerId="ADAL" clId="{2272674B-1398-4D7B-A422-D62DE36CC39E}" dt="2021-07-21T11:36:48.651" v="3071" actId="20577"/>
          <ac:spMkLst>
            <pc:docMk/>
            <pc:sldMk cId="1840721353" sldId="795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840721353" sldId="795"/>
            <ac:spMk id="4" creationId="{D1C133DE-2C5A-4B11-95FB-4E840A763B9E}"/>
          </ac:spMkLst>
        </pc:spChg>
        <pc:spChg chg="add del mod">
          <ac:chgData name="VERHAEGHE Benoit" userId="3ef37b2c-be85-445d-8898-858e88ef5f98" providerId="ADAL" clId="{2272674B-1398-4D7B-A422-D62DE36CC39E}" dt="2021-07-21T11:59:26.420" v="3320" actId="478"/>
          <ac:spMkLst>
            <pc:docMk/>
            <pc:sldMk cId="1840721353" sldId="795"/>
            <ac:spMk id="10" creationId="{37F91308-FAC1-4F43-867C-172CA025E0CF}"/>
          </ac:spMkLst>
        </pc:spChg>
        <pc:spChg chg="del">
          <ac:chgData name="VERHAEGHE Benoit" userId="3ef37b2c-be85-445d-8898-858e88ef5f98" providerId="ADAL" clId="{2272674B-1398-4D7B-A422-D62DE36CC39E}" dt="2021-07-21T11:57:26.800" v="3294" actId="478"/>
          <ac:spMkLst>
            <pc:docMk/>
            <pc:sldMk cId="1840721353" sldId="795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26T13:19:53.138" v="22560" actId="478"/>
          <ac:spMkLst>
            <pc:docMk/>
            <pc:sldMk cId="1840721353" sldId="795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9:53.138" v="22560" actId="478"/>
          <ac:spMkLst>
            <pc:docMk/>
            <pc:sldMk cId="1840721353" sldId="795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9:53.138" v="22560" actId="478"/>
          <ac:spMkLst>
            <pc:docMk/>
            <pc:sldMk cId="1840721353" sldId="795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53.138" v="22560" actId="478"/>
          <ac:spMkLst>
            <pc:docMk/>
            <pc:sldMk cId="1840721353" sldId="795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7-21T11:25:09.952" v="2804"/>
          <ac:spMkLst>
            <pc:docMk/>
            <pc:sldMk cId="1840721353" sldId="795"/>
            <ac:spMk id="29" creationId="{0A5DB6A1-EC23-4006-B291-0C0647742FF2}"/>
          </ac:spMkLst>
        </pc:spChg>
        <pc:spChg chg="mod">
          <ac:chgData name="VERHAEGHE Benoit" userId="3ef37b2c-be85-445d-8898-858e88ef5f98" providerId="ADAL" clId="{2272674B-1398-4D7B-A422-D62DE36CC39E}" dt="2021-07-21T11:35:24.602" v="3054"/>
          <ac:spMkLst>
            <pc:docMk/>
            <pc:sldMk cId="1840721353" sldId="795"/>
            <ac:spMk id="32" creationId="{5B564B65-2C8F-4F54-90EA-6D00E4517A95}"/>
          </ac:spMkLst>
        </pc:spChg>
        <pc:spChg chg="mod">
          <ac:chgData name="VERHAEGHE Benoit" userId="3ef37b2c-be85-445d-8898-858e88ef5f98" providerId="ADAL" clId="{2272674B-1398-4D7B-A422-D62DE36CC39E}" dt="2021-07-21T11:35:24.602" v="3054"/>
          <ac:spMkLst>
            <pc:docMk/>
            <pc:sldMk cId="1840721353" sldId="795"/>
            <ac:spMk id="35" creationId="{2AC0BBCA-E211-4872-917C-E2EA7B4C03A4}"/>
          </ac:spMkLst>
        </pc:spChg>
        <pc:spChg chg="mod">
          <ac:chgData name="VERHAEGHE Benoit" userId="3ef37b2c-be85-445d-8898-858e88ef5f98" providerId="ADAL" clId="{2272674B-1398-4D7B-A422-D62DE36CC39E}" dt="2021-07-21T11:35:24.602" v="3054"/>
          <ac:spMkLst>
            <pc:docMk/>
            <pc:sldMk cId="1840721353" sldId="795"/>
            <ac:spMk id="38" creationId="{93C7EBEE-BDDF-4D79-BA36-529A60E09054}"/>
          </ac:spMkLst>
        </pc:spChg>
        <pc:spChg chg="add del mod">
          <ac:chgData name="VERHAEGHE Benoit" userId="3ef37b2c-be85-445d-8898-858e88ef5f98" providerId="ADAL" clId="{2272674B-1398-4D7B-A422-D62DE36CC39E}" dt="2021-08-31T06:27:29.657" v="23368" actId="478"/>
          <ac:spMkLst>
            <pc:docMk/>
            <pc:sldMk cId="1840721353" sldId="795"/>
            <ac:spMk id="42" creationId="{76C0752A-8414-4F6E-9CC2-F281BF4B7019}"/>
          </ac:spMkLst>
        </pc:spChg>
        <pc:spChg chg="mod">
          <ac:chgData name="VERHAEGHE Benoit" userId="3ef37b2c-be85-445d-8898-858e88ef5f98" providerId="ADAL" clId="{2272674B-1398-4D7B-A422-D62DE36CC39E}" dt="2021-07-21T11:40:17.028" v="3155"/>
          <ac:spMkLst>
            <pc:docMk/>
            <pc:sldMk cId="1840721353" sldId="795"/>
            <ac:spMk id="44" creationId="{E8D4A62F-53C0-4E09-99EC-4A10F6406D3F}"/>
          </ac:spMkLst>
        </pc:spChg>
        <pc:spChg chg="add mod">
          <ac:chgData name="VERHAEGHE Benoit" userId="3ef37b2c-be85-445d-8898-858e88ef5f98" providerId="ADAL" clId="{2272674B-1398-4D7B-A422-D62DE36CC39E}" dt="2021-08-26T13:19:53.455" v="22561"/>
          <ac:spMkLst>
            <pc:docMk/>
            <pc:sldMk cId="1840721353" sldId="795"/>
            <ac:spMk id="46" creationId="{96672487-D080-4E0C-A1FA-B74A3EDC3124}"/>
          </ac:spMkLst>
        </pc:spChg>
        <pc:spChg chg="add mod">
          <ac:chgData name="VERHAEGHE Benoit" userId="3ef37b2c-be85-445d-8898-858e88ef5f98" providerId="ADAL" clId="{2272674B-1398-4D7B-A422-D62DE36CC39E}" dt="2021-08-26T13:19:53.455" v="22561"/>
          <ac:spMkLst>
            <pc:docMk/>
            <pc:sldMk cId="1840721353" sldId="795"/>
            <ac:spMk id="47" creationId="{F538CBCC-7AE8-45A4-9B26-2D45E0EECD3B}"/>
          </ac:spMkLst>
        </pc:spChg>
        <pc:spChg chg="add mod">
          <ac:chgData name="VERHAEGHE Benoit" userId="3ef37b2c-be85-445d-8898-858e88ef5f98" providerId="ADAL" clId="{2272674B-1398-4D7B-A422-D62DE36CC39E}" dt="2021-08-26T13:19:53.455" v="22561"/>
          <ac:spMkLst>
            <pc:docMk/>
            <pc:sldMk cId="1840721353" sldId="795"/>
            <ac:spMk id="48" creationId="{9711717F-C293-40DB-A4A6-6650B1A89C2A}"/>
          </ac:spMkLst>
        </pc:spChg>
        <pc:spChg chg="mod">
          <ac:chgData name="VERHAEGHE Benoit" userId="3ef37b2c-be85-445d-8898-858e88ef5f98" providerId="ADAL" clId="{2272674B-1398-4D7B-A422-D62DE36CC39E}" dt="2021-08-04T15:58:34.642" v="5272"/>
          <ac:spMkLst>
            <pc:docMk/>
            <pc:sldMk cId="1840721353" sldId="795"/>
            <ac:spMk id="48" creationId="{FCA226B1-00E1-42A0-BD6B-5E06CDCCAA28}"/>
          </ac:spMkLst>
        </pc:spChg>
        <pc:spChg chg="add mod">
          <ac:chgData name="VERHAEGHE Benoit" userId="3ef37b2c-be85-445d-8898-858e88ef5f98" providerId="ADAL" clId="{2272674B-1398-4D7B-A422-D62DE36CC39E}" dt="2021-08-26T13:19:53.455" v="22561"/>
          <ac:spMkLst>
            <pc:docMk/>
            <pc:sldMk cId="1840721353" sldId="795"/>
            <ac:spMk id="49" creationId="{F12A47DD-BC92-4288-B0C7-06101C387F05}"/>
          </ac:spMkLst>
        </pc:spChg>
        <pc:spChg chg="mod">
          <ac:chgData name="VERHAEGHE Benoit" userId="3ef37b2c-be85-445d-8898-858e88ef5f98" providerId="ADAL" clId="{2272674B-1398-4D7B-A422-D62DE36CC39E}" dt="2021-08-05T09:23:40.216" v="5734"/>
          <ac:spMkLst>
            <pc:docMk/>
            <pc:sldMk cId="1840721353" sldId="795"/>
            <ac:spMk id="51" creationId="{D849849A-7D3A-4C0E-A5BB-FD35BFE42A24}"/>
          </ac:spMkLst>
        </pc:spChg>
        <pc:spChg chg="mod">
          <ac:chgData name="VERHAEGHE Benoit" userId="3ef37b2c-be85-445d-8898-858e88ef5f98" providerId="ADAL" clId="{2272674B-1398-4D7B-A422-D62DE36CC39E}" dt="2021-08-09T06:39:36.314" v="7803"/>
          <ac:spMkLst>
            <pc:docMk/>
            <pc:sldMk cId="1840721353" sldId="795"/>
            <ac:spMk id="55" creationId="{8DBBF2A3-F608-4073-AEC5-9C8384BD874E}"/>
          </ac:spMkLst>
        </pc:spChg>
        <pc:spChg chg="add mod">
          <ac:chgData name="VERHAEGHE Benoit" userId="3ef37b2c-be85-445d-8898-858e88ef5f98" providerId="ADAL" clId="{2272674B-1398-4D7B-A422-D62DE36CC39E}" dt="2021-08-31T06:27:29.907" v="23369"/>
          <ac:spMkLst>
            <pc:docMk/>
            <pc:sldMk cId="1840721353" sldId="795"/>
            <ac:spMk id="58" creationId="{5980A3AB-E2D8-4C73-93EA-696A638EB08A}"/>
          </ac:spMkLst>
        </pc:spChg>
        <pc:grpChg chg="add del mod">
          <ac:chgData name="VERHAEGHE Benoit" userId="3ef37b2c-be85-445d-8898-858e88ef5f98" providerId="ADAL" clId="{2272674B-1398-4D7B-A422-D62DE36CC39E}" dt="2021-07-21T11:40:18.646" v="3156" actId="478"/>
          <ac:grpSpMkLst>
            <pc:docMk/>
            <pc:sldMk cId="1840721353" sldId="795"/>
            <ac:grpSpMk id="28" creationId="{74061FB7-1EA1-4EDE-A7D5-A825CD196729}"/>
          </ac:grpSpMkLst>
        </pc:grpChg>
        <pc:grpChg chg="add mod">
          <ac:chgData name="VERHAEGHE Benoit" userId="3ef37b2c-be85-445d-8898-858e88ef5f98" providerId="ADAL" clId="{2272674B-1398-4D7B-A422-D62DE36CC39E}" dt="2021-07-21T11:35:24.602" v="3054"/>
          <ac:grpSpMkLst>
            <pc:docMk/>
            <pc:sldMk cId="1840721353" sldId="795"/>
            <ac:grpSpMk id="31" creationId="{1B01C7A3-A585-4424-BC41-BF6368F70662}"/>
          </ac:grpSpMkLst>
        </pc:grpChg>
        <pc:grpChg chg="add mod">
          <ac:chgData name="VERHAEGHE Benoit" userId="3ef37b2c-be85-445d-8898-858e88ef5f98" providerId="ADAL" clId="{2272674B-1398-4D7B-A422-D62DE36CC39E}" dt="2021-07-21T11:35:24.602" v="3054"/>
          <ac:grpSpMkLst>
            <pc:docMk/>
            <pc:sldMk cId="1840721353" sldId="795"/>
            <ac:grpSpMk id="34" creationId="{3B82C31D-0357-42C2-B629-C9F48C312CB9}"/>
          </ac:grpSpMkLst>
        </pc:grpChg>
        <pc:grpChg chg="add mod">
          <ac:chgData name="VERHAEGHE Benoit" userId="3ef37b2c-be85-445d-8898-858e88ef5f98" providerId="ADAL" clId="{2272674B-1398-4D7B-A422-D62DE36CC39E}" dt="2021-07-21T11:35:24.602" v="3054"/>
          <ac:grpSpMkLst>
            <pc:docMk/>
            <pc:sldMk cId="1840721353" sldId="795"/>
            <ac:grpSpMk id="37" creationId="{12E89762-DE39-464D-8B69-E8218A1294FA}"/>
          </ac:grpSpMkLst>
        </pc:grpChg>
        <pc:grpChg chg="add mod ord">
          <ac:chgData name="VERHAEGHE Benoit" userId="3ef37b2c-be85-445d-8898-858e88ef5f98" providerId="ADAL" clId="{2272674B-1398-4D7B-A422-D62DE36CC39E}" dt="2021-08-09T06:39:26.083" v="7802" actId="166"/>
          <ac:grpSpMkLst>
            <pc:docMk/>
            <pc:sldMk cId="1840721353" sldId="795"/>
            <ac:grpSpMk id="43" creationId="{63BBD3DF-CB33-4DED-811A-40103779B8CB}"/>
          </ac:grpSpMkLst>
        </pc:grpChg>
        <pc:grpChg chg="add del mod">
          <ac:chgData name="VERHAEGHE Benoit" userId="3ef37b2c-be85-445d-8898-858e88ef5f98" providerId="ADAL" clId="{2272674B-1398-4D7B-A422-D62DE36CC39E}" dt="2021-08-09T06:39:14.246" v="7799" actId="478"/>
          <ac:grpSpMkLst>
            <pc:docMk/>
            <pc:sldMk cId="1840721353" sldId="795"/>
            <ac:grpSpMk id="47" creationId="{145D55AD-0DA6-42FD-A599-A8F77DE5AB59}"/>
          </ac:grpSpMkLst>
        </pc:grpChg>
        <pc:grpChg chg="add mod">
          <ac:chgData name="VERHAEGHE Benoit" userId="3ef37b2c-be85-445d-8898-858e88ef5f98" providerId="ADAL" clId="{2272674B-1398-4D7B-A422-D62DE36CC39E}" dt="2021-08-05T09:23:40.216" v="5734"/>
          <ac:grpSpMkLst>
            <pc:docMk/>
            <pc:sldMk cId="1840721353" sldId="795"/>
            <ac:grpSpMk id="50" creationId="{3505AAD1-3C3E-49B6-83A7-8E8971D19193}"/>
          </ac:grpSpMkLst>
        </pc:grpChg>
        <pc:grpChg chg="add mod">
          <ac:chgData name="VERHAEGHE Benoit" userId="3ef37b2c-be85-445d-8898-858e88ef5f98" providerId="ADAL" clId="{2272674B-1398-4D7B-A422-D62DE36CC39E}" dt="2021-08-09T07:49:20.111" v="7973" actId="1076"/>
          <ac:grpSpMkLst>
            <pc:docMk/>
            <pc:sldMk cId="1840721353" sldId="795"/>
            <ac:grpSpMk id="54" creationId="{0582AC1C-5BD9-4439-B5F5-B818B576A3E5}"/>
          </ac:grpSpMkLst>
        </pc:grpChg>
        <pc:picChg chg="add del mod">
          <ac:chgData name="VERHAEGHE Benoit" userId="3ef37b2c-be85-445d-8898-858e88ef5f98" providerId="ADAL" clId="{2272674B-1398-4D7B-A422-D62DE36CC39E}" dt="2021-07-21T09:43:28.152" v="2482" actId="478"/>
          <ac:picMkLst>
            <pc:docMk/>
            <pc:sldMk cId="1840721353" sldId="795"/>
            <ac:picMk id="5" creationId="{579DDF45-4913-4ABE-A63F-AE1AB47C92AF}"/>
          </ac:picMkLst>
        </pc:picChg>
        <pc:picChg chg="add del mod">
          <ac:chgData name="VERHAEGHE Benoit" userId="3ef37b2c-be85-445d-8898-858e88ef5f98" providerId="ADAL" clId="{2272674B-1398-4D7B-A422-D62DE36CC39E}" dt="2021-07-21T09:44:45.735" v="2488" actId="478"/>
          <ac:picMkLst>
            <pc:docMk/>
            <pc:sldMk cId="1840721353" sldId="795"/>
            <ac:picMk id="7" creationId="{BC5587A5-C85D-41B8-9325-B50EF544E423}"/>
          </ac:picMkLst>
        </pc:picChg>
        <pc:picChg chg="add del mod">
          <ac:chgData name="VERHAEGHE Benoit" userId="3ef37b2c-be85-445d-8898-858e88ef5f98" providerId="ADAL" clId="{2272674B-1398-4D7B-A422-D62DE36CC39E}" dt="2021-07-21T09:44:49.874" v="2490" actId="21"/>
          <ac:picMkLst>
            <pc:docMk/>
            <pc:sldMk cId="1840721353" sldId="795"/>
            <ac:picMk id="9" creationId="{E77BE311-1970-47AC-B719-F3EA3797AE05}"/>
          </ac:picMkLst>
        </pc:picChg>
        <pc:picChg chg="add del mod">
          <ac:chgData name="VERHAEGHE Benoit" userId="3ef37b2c-be85-445d-8898-858e88ef5f98" providerId="ADAL" clId="{2272674B-1398-4D7B-A422-D62DE36CC39E}" dt="2021-07-21T09:39:39.840" v="2474" actId="478"/>
          <ac:picMkLst>
            <pc:docMk/>
            <pc:sldMk cId="1840721353" sldId="795"/>
            <ac:picMk id="25" creationId="{B00D26AC-A86C-43DD-B4EA-B69D4C40E842}"/>
          </ac:picMkLst>
        </pc:picChg>
        <pc:picChg chg="add del mod">
          <ac:chgData name="VERHAEGHE Benoit" userId="3ef37b2c-be85-445d-8898-858e88ef5f98" providerId="ADAL" clId="{2272674B-1398-4D7B-A422-D62DE36CC39E}" dt="2021-07-21T09:39:39.601" v="2473" actId="478"/>
          <ac:picMkLst>
            <pc:docMk/>
            <pc:sldMk cId="1840721353" sldId="795"/>
            <ac:picMk id="26" creationId="{7B33548B-0A87-4C6B-ADD2-130C6D7B21DD}"/>
          </ac:picMkLst>
        </pc:picChg>
        <pc:picChg chg="add mod ord modCrop">
          <ac:chgData name="VERHAEGHE Benoit" userId="3ef37b2c-be85-445d-8898-858e88ef5f98" providerId="ADAL" clId="{2272674B-1398-4D7B-A422-D62DE36CC39E}" dt="2021-08-17T07:02:51.498" v="15681" actId="1076"/>
          <ac:picMkLst>
            <pc:docMk/>
            <pc:sldMk cId="1840721353" sldId="795"/>
            <ac:picMk id="27" creationId="{281302E0-63D1-4000-B1BF-D399A9437E3B}"/>
          </ac:picMkLst>
        </pc:picChg>
        <pc:picChg chg="mod">
          <ac:chgData name="VERHAEGHE Benoit" userId="3ef37b2c-be85-445d-8898-858e88ef5f98" providerId="ADAL" clId="{2272674B-1398-4D7B-A422-D62DE36CC39E}" dt="2021-07-21T11:25:09.952" v="2804"/>
          <ac:picMkLst>
            <pc:docMk/>
            <pc:sldMk cId="1840721353" sldId="795"/>
            <ac:picMk id="30" creationId="{D91D2B83-6909-4043-8AA5-1790448E3A27}"/>
          </ac:picMkLst>
        </pc:picChg>
        <pc:picChg chg="mod">
          <ac:chgData name="VERHAEGHE Benoit" userId="3ef37b2c-be85-445d-8898-858e88ef5f98" providerId="ADAL" clId="{2272674B-1398-4D7B-A422-D62DE36CC39E}" dt="2021-07-21T11:35:24.602" v="3054"/>
          <ac:picMkLst>
            <pc:docMk/>
            <pc:sldMk cId="1840721353" sldId="795"/>
            <ac:picMk id="33" creationId="{185C65C4-F021-48D8-A27A-DAE47133BBFA}"/>
          </ac:picMkLst>
        </pc:picChg>
        <pc:picChg chg="mod">
          <ac:chgData name="VERHAEGHE Benoit" userId="3ef37b2c-be85-445d-8898-858e88ef5f98" providerId="ADAL" clId="{2272674B-1398-4D7B-A422-D62DE36CC39E}" dt="2021-07-21T11:35:24.602" v="3054"/>
          <ac:picMkLst>
            <pc:docMk/>
            <pc:sldMk cId="1840721353" sldId="795"/>
            <ac:picMk id="36" creationId="{768BD173-464B-4969-8E6F-5424140E4471}"/>
          </ac:picMkLst>
        </pc:picChg>
        <pc:picChg chg="mod">
          <ac:chgData name="VERHAEGHE Benoit" userId="3ef37b2c-be85-445d-8898-858e88ef5f98" providerId="ADAL" clId="{2272674B-1398-4D7B-A422-D62DE36CC39E}" dt="2021-07-21T11:35:24.602" v="3054"/>
          <ac:picMkLst>
            <pc:docMk/>
            <pc:sldMk cId="1840721353" sldId="795"/>
            <ac:picMk id="39" creationId="{5A381BB6-2931-4536-BF83-CE3660E51256}"/>
          </ac:picMkLst>
        </pc:picChg>
        <pc:picChg chg="add mod">
          <ac:chgData name="VERHAEGHE Benoit" userId="3ef37b2c-be85-445d-8898-858e88ef5f98" providerId="ADAL" clId="{2272674B-1398-4D7B-A422-D62DE36CC39E}" dt="2021-07-21T11:35:24.602" v="3054"/>
          <ac:picMkLst>
            <pc:docMk/>
            <pc:sldMk cId="1840721353" sldId="795"/>
            <ac:picMk id="40" creationId="{3AEFE011-8C77-4B8D-B46C-2CC0844D9573}"/>
          </ac:picMkLst>
        </pc:picChg>
        <pc:picChg chg="add mod">
          <ac:chgData name="VERHAEGHE Benoit" userId="3ef37b2c-be85-445d-8898-858e88ef5f98" providerId="ADAL" clId="{2272674B-1398-4D7B-A422-D62DE36CC39E}" dt="2021-07-21T11:35:24.602" v="3054"/>
          <ac:picMkLst>
            <pc:docMk/>
            <pc:sldMk cId="1840721353" sldId="795"/>
            <ac:picMk id="41" creationId="{33719046-957D-44DE-940E-F7D24C414969}"/>
          </ac:picMkLst>
        </pc:picChg>
        <pc:picChg chg="mod">
          <ac:chgData name="VERHAEGHE Benoit" userId="3ef37b2c-be85-445d-8898-858e88ef5f98" providerId="ADAL" clId="{2272674B-1398-4D7B-A422-D62DE36CC39E}" dt="2021-07-21T11:40:17.028" v="3155"/>
          <ac:picMkLst>
            <pc:docMk/>
            <pc:sldMk cId="1840721353" sldId="795"/>
            <ac:picMk id="45" creationId="{3E053E5A-BB27-4105-8143-8B6533E226D2}"/>
          </ac:picMkLst>
        </pc:picChg>
        <pc:picChg chg="add del mod">
          <ac:chgData name="VERHAEGHE Benoit" userId="3ef37b2c-be85-445d-8898-858e88ef5f98" providerId="ADAL" clId="{2272674B-1398-4D7B-A422-D62DE36CC39E}" dt="2021-08-09T06:39:13.598" v="7798" actId="478"/>
          <ac:picMkLst>
            <pc:docMk/>
            <pc:sldMk cId="1840721353" sldId="795"/>
            <ac:picMk id="46" creationId="{AB664611-19B9-4B36-957F-4BBE68A3A660}"/>
          </ac:picMkLst>
        </pc:picChg>
        <pc:picChg chg="mod">
          <ac:chgData name="VERHAEGHE Benoit" userId="3ef37b2c-be85-445d-8898-858e88ef5f98" providerId="ADAL" clId="{2272674B-1398-4D7B-A422-D62DE36CC39E}" dt="2021-08-04T15:58:34.642" v="5272"/>
          <ac:picMkLst>
            <pc:docMk/>
            <pc:sldMk cId="1840721353" sldId="795"/>
            <ac:picMk id="49" creationId="{B20538B9-F6C5-411E-AC35-D4E8D6AABE0C}"/>
          </ac:picMkLst>
        </pc:picChg>
        <pc:picChg chg="mod">
          <ac:chgData name="VERHAEGHE Benoit" userId="3ef37b2c-be85-445d-8898-858e88ef5f98" providerId="ADAL" clId="{2272674B-1398-4D7B-A422-D62DE36CC39E}" dt="2021-08-05T09:23:40.216" v="5734"/>
          <ac:picMkLst>
            <pc:docMk/>
            <pc:sldMk cId="1840721353" sldId="795"/>
            <ac:picMk id="52" creationId="{FD2C21D2-E868-4F52-8718-D2C8E78DDF11}"/>
          </ac:picMkLst>
        </pc:picChg>
        <pc:picChg chg="add mod">
          <ac:chgData name="VERHAEGHE Benoit" userId="3ef37b2c-be85-445d-8898-858e88ef5f98" providerId="ADAL" clId="{2272674B-1398-4D7B-A422-D62DE36CC39E}" dt="2021-08-09T07:49:18.938" v="7972" actId="1076"/>
          <ac:picMkLst>
            <pc:docMk/>
            <pc:sldMk cId="1840721353" sldId="795"/>
            <ac:picMk id="53" creationId="{9249C9C6-4F7B-4693-90A1-DEEFD4E34AAE}"/>
          </ac:picMkLst>
        </pc:picChg>
        <pc:picChg chg="mod">
          <ac:chgData name="VERHAEGHE Benoit" userId="3ef37b2c-be85-445d-8898-858e88ef5f98" providerId="ADAL" clId="{2272674B-1398-4D7B-A422-D62DE36CC39E}" dt="2021-08-09T06:39:36.314" v="7803"/>
          <ac:picMkLst>
            <pc:docMk/>
            <pc:sldMk cId="1840721353" sldId="795"/>
            <ac:picMk id="56" creationId="{E07111FD-7D08-4F9C-BD38-CDF2DB9C79F4}"/>
          </ac:picMkLst>
        </pc:picChg>
        <pc:picChg chg="add mod">
          <ac:chgData name="VERHAEGHE Benoit" userId="3ef37b2c-be85-445d-8898-858e88ef5f98" providerId="ADAL" clId="{2272674B-1398-4D7B-A422-D62DE36CC39E}" dt="2021-08-09T07:49:40.600" v="7977" actId="1076"/>
          <ac:picMkLst>
            <pc:docMk/>
            <pc:sldMk cId="1840721353" sldId="795"/>
            <ac:picMk id="57" creationId="{FD835B65-3FD7-4B90-8810-88930FA3ECE3}"/>
          </ac:picMkLst>
        </pc:picChg>
      </pc:sldChg>
      <pc:sldChg chg="addSp delSp modSp mod delCm modNotesTx">
        <pc:chgData name="VERHAEGHE Benoit" userId="3ef37b2c-be85-445d-8898-858e88ef5f98" providerId="ADAL" clId="{2272674B-1398-4D7B-A422-D62DE36CC39E}" dt="2021-08-31T06:37:52.332" v="23413" actId="14100"/>
        <pc:sldMkLst>
          <pc:docMk/>
          <pc:sldMk cId="1745334094" sldId="796"/>
        </pc:sldMkLst>
        <pc:spChg chg="mod">
          <ac:chgData name="VERHAEGHE Benoit" userId="3ef37b2c-be85-445d-8898-858e88ef5f98" providerId="ADAL" clId="{2272674B-1398-4D7B-A422-D62DE36CC39E}" dt="2021-08-05T09:23:51.782" v="5741" actId="20577"/>
          <ac:spMkLst>
            <pc:docMk/>
            <pc:sldMk cId="1745334094" sldId="796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745334094" sldId="796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7:34.048" v="3297" actId="478"/>
          <ac:spMkLst>
            <pc:docMk/>
            <pc:sldMk cId="1745334094" sldId="796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26T13:20:09.905" v="22566" actId="478"/>
          <ac:spMkLst>
            <pc:docMk/>
            <pc:sldMk cId="1745334094" sldId="796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20:09.905" v="22566" actId="478"/>
          <ac:spMkLst>
            <pc:docMk/>
            <pc:sldMk cId="1745334094" sldId="796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20:09.905" v="22566" actId="478"/>
          <ac:spMkLst>
            <pc:docMk/>
            <pc:sldMk cId="1745334094" sldId="796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20:09.905" v="22566" actId="478"/>
          <ac:spMkLst>
            <pc:docMk/>
            <pc:sldMk cId="1745334094" sldId="796"/>
            <ac:spMk id="24" creationId="{17752610-D2EA-4199-BA9F-5B9766CC5342}"/>
          </ac:spMkLst>
        </pc:spChg>
        <pc:spChg chg="add del mod">
          <ac:chgData name="VERHAEGHE Benoit" userId="3ef37b2c-be85-445d-8898-858e88ef5f98" providerId="ADAL" clId="{2272674B-1398-4D7B-A422-D62DE36CC39E}" dt="2021-08-13T09:04:02.960" v="11825" actId="478"/>
          <ac:spMkLst>
            <pc:docMk/>
            <pc:sldMk cId="1745334094" sldId="796"/>
            <ac:spMk id="26" creationId="{6BE4A52F-BB5C-4EB4-BAAB-B849A6542644}"/>
          </ac:spMkLst>
        </pc:spChg>
        <pc:spChg chg="add del mod">
          <ac:chgData name="VERHAEGHE Benoit" userId="3ef37b2c-be85-445d-8898-858e88ef5f98" providerId="ADAL" clId="{2272674B-1398-4D7B-A422-D62DE36CC39E}" dt="2021-08-13T09:04:06.385" v="11829" actId="478"/>
          <ac:spMkLst>
            <pc:docMk/>
            <pc:sldMk cId="1745334094" sldId="796"/>
            <ac:spMk id="28" creationId="{246F1784-CF15-4D43-A30D-25E3FFCA4FF8}"/>
          </ac:spMkLst>
        </pc:spChg>
        <pc:spChg chg="add del mod">
          <ac:chgData name="VERHAEGHE Benoit" userId="3ef37b2c-be85-445d-8898-858e88ef5f98" providerId="ADAL" clId="{2272674B-1398-4D7B-A422-D62DE36CC39E}" dt="2021-08-13T09:04:06.385" v="11829" actId="478"/>
          <ac:spMkLst>
            <pc:docMk/>
            <pc:sldMk cId="1745334094" sldId="796"/>
            <ac:spMk id="30" creationId="{232C87B2-F41F-4639-992B-4E4CE81A61C3}"/>
          </ac:spMkLst>
        </pc:spChg>
        <pc:spChg chg="add mod">
          <ac:chgData name="VERHAEGHE Benoit" userId="3ef37b2c-be85-445d-8898-858e88ef5f98" providerId="ADAL" clId="{2272674B-1398-4D7B-A422-D62DE36CC39E}" dt="2021-08-26T13:20:10.120" v="22567"/>
          <ac:spMkLst>
            <pc:docMk/>
            <pc:sldMk cId="1745334094" sldId="796"/>
            <ac:spMk id="32" creationId="{3366AF0C-4EE1-45A7-A6A1-AA0ABFFF3870}"/>
          </ac:spMkLst>
        </pc:spChg>
        <pc:spChg chg="add del mod">
          <ac:chgData name="VERHAEGHE Benoit" userId="3ef37b2c-be85-445d-8898-858e88ef5f98" providerId="ADAL" clId="{2272674B-1398-4D7B-A422-D62DE36CC39E}" dt="2021-07-21T11:12:00.436" v="2652"/>
          <ac:spMkLst>
            <pc:docMk/>
            <pc:sldMk cId="1745334094" sldId="796"/>
            <ac:spMk id="32" creationId="{D0F3D7F7-65DA-48CE-B75E-92125416C16E}"/>
          </ac:spMkLst>
        </pc:spChg>
        <pc:spChg chg="add mod">
          <ac:chgData name="VERHAEGHE Benoit" userId="3ef37b2c-be85-445d-8898-858e88ef5f98" providerId="ADAL" clId="{2272674B-1398-4D7B-A422-D62DE36CC39E}" dt="2021-08-26T13:20:17.033" v="22569" actId="108"/>
          <ac:spMkLst>
            <pc:docMk/>
            <pc:sldMk cId="1745334094" sldId="796"/>
            <ac:spMk id="33" creationId="{815D34C5-FF46-43E9-9B65-7CD420B497D0}"/>
          </ac:spMkLst>
        </pc:spChg>
        <pc:spChg chg="add del mod ord">
          <ac:chgData name="VERHAEGHE Benoit" userId="3ef37b2c-be85-445d-8898-858e88ef5f98" providerId="ADAL" clId="{2272674B-1398-4D7B-A422-D62DE36CC39E}" dt="2021-08-13T09:04:03.380" v="11826" actId="478"/>
          <ac:spMkLst>
            <pc:docMk/>
            <pc:sldMk cId="1745334094" sldId="796"/>
            <ac:spMk id="33" creationId="{821D1418-CCE3-425A-A089-0DCB6108A53B}"/>
          </ac:spMkLst>
        </pc:spChg>
        <pc:spChg chg="add mod">
          <ac:chgData name="VERHAEGHE Benoit" userId="3ef37b2c-be85-445d-8898-858e88ef5f98" providerId="ADAL" clId="{2272674B-1398-4D7B-A422-D62DE36CC39E}" dt="2021-08-26T13:20:13.404" v="22568" actId="108"/>
          <ac:spMkLst>
            <pc:docMk/>
            <pc:sldMk cId="1745334094" sldId="796"/>
            <ac:spMk id="34" creationId="{04F07262-2B69-46B3-96E5-17A07FEEB0D1}"/>
          </ac:spMkLst>
        </pc:spChg>
        <pc:spChg chg="add mod">
          <ac:chgData name="VERHAEGHE Benoit" userId="3ef37b2c-be85-445d-8898-858e88ef5f98" providerId="ADAL" clId="{2272674B-1398-4D7B-A422-D62DE36CC39E}" dt="2021-08-26T13:20:10.120" v="22567"/>
          <ac:spMkLst>
            <pc:docMk/>
            <pc:sldMk cId="1745334094" sldId="796"/>
            <ac:spMk id="35" creationId="{9A0FE347-FA21-44E9-AE1A-ED3AC894623D}"/>
          </ac:spMkLst>
        </pc:spChg>
        <pc:spChg chg="add mod">
          <ac:chgData name="VERHAEGHE Benoit" userId="3ef37b2c-be85-445d-8898-858e88ef5f98" providerId="ADAL" clId="{2272674B-1398-4D7B-A422-D62DE36CC39E}" dt="2021-08-31T06:28:23.495" v="23384"/>
          <ac:spMkLst>
            <pc:docMk/>
            <pc:sldMk cId="1745334094" sldId="796"/>
            <ac:spMk id="36" creationId="{8317D9CC-EC14-4B28-8AAD-B08983EF7DD3}"/>
          </ac:spMkLst>
        </pc:spChg>
        <pc:spChg chg="add del mod">
          <ac:chgData name="VERHAEGHE Benoit" userId="3ef37b2c-be85-445d-8898-858e88ef5f98" providerId="ADAL" clId="{2272674B-1398-4D7B-A422-D62DE36CC39E}" dt="2021-08-13T09:04:06.385" v="11829" actId="478"/>
          <ac:spMkLst>
            <pc:docMk/>
            <pc:sldMk cId="1745334094" sldId="796"/>
            <ac:spMk id="37" creationId="{D6CBDC38-2D64-423F-989B-C675E5FAA702}"/>
          </ac:spMkLst>
        </pc:spChg>
        <pc:spChg chg="add mod">
          <ac:chgData name="VERHAEGHE Benoit" userId="3ef37b2c-be85-445d-8898-858e88ef5f98" providerId="ADAL" clId="{2272674B-1398-4D7B-A422-D62DE36CC39E}" dt="2021-07-21T11:11:05.059" v="2598" actId="571"/>
          <ac:spMkLst>
            <pc:docMk/>
            <pc:sldMk cId="1745334094" sldId="796"/>
            <ac:spMk id="40" creationId="{50DC5A4A-60E5-4148-BE1F-3F577DE3206D}"/>
          </ac:spMkLst>
        </pc:spChg>
        <pc:spChg chg="add del mod">
          <ac:chgData name="VERHAEGHE Benoit" userId="3ef37b2c-be85-445d-8898-858e88ef5f98" providerId="ADAL" clId="{2272674B-1398-4D7B-A422-D62DE36CC39E}" dt="2021-08-13T09:04:06.385" v="11829" actId="478"/>
          <ac:spMkLst>
            <pc:docMk/>
            <pc:sldMk cId="1745334094" sldId="796"/>
            <ac:spMk id="42" creationId="{438231E2-0148-469C-B360-5E7976FE5A1A}"/>
          </ac:spMkLst>
        </pc:spChg>
        <pc:spChg chg="add del mod">
          <ac:chgData name="VERHAEGHE Benoit" userId="3ef37b2c-be85-445d-8898-858e88ef5f98" providerId="ADAL" clId="{2272674B-1398-4D7B-A422-D62DE36CC39E}" dt="2021-07-21T11:11:23.636" v="2608"/>
          <ac:spMkLst>
            <pc:docMk/>
            <pc:sldMk cId="1745334094" sldId="796"/>
            <ac:spMk id="43" creationId="{ACBF7A6A-DE43-4B2C-A065-663593992150}"/>
          </ac:spMkLst>
        </pc:spChg>
        <pc:spChg chg="mod">
          <ac:chgData name="VERHAEGHE Benoit" userId="3ef37b2c-be85-445d-8898-858e88ef5f98" providerId="ADAL" clId="{2272674B-1398-4D7B-A422-D62DE36CC39E}" dt="2021-08-05T09:23:44.487" v="5737"/>
          <ac:spMkLst>
            <pc:docMk/>
            <pc:sldMk cId="1745334094" sldId="796"/>
            <ac:spMk id="44" creationId="{F2E00037-9D20-4181-8B50-96AD1747B362}"/>
          </ac:spMkLst>
        </pc:spChg>
        <pc:spChg chg="add del mod">
          <ac:chgData name="VERHAEGHE Benoit" userId="3ef37b2c-be85-445d-8898-858e88ef5f98" providerId="ADAL" clId="{2272674B-1398-4D7B-A422-D62DE36CC39E}" dt="2021-08-13T09:04:23.350" v="11834" actId="478"/>
          <ac:spMkLst>
            <pc:docMk/>
            <pc:sldMk cId="1745334094" sldId="796"/>
            <ac:spMk id="46" creationId="{2B0AF734-4BD2-4FAE-A0E8-233065A6CCE9}"/>
          </ac:spMkLst>
        </pc:spChg>
        <pc:spChg chg="add del mod">
          <ac:chgData name="VERHAEGHE Benoit" userId="3ef37b2c-be85-445d-8898-858e88ef5f98" providerId="ADAL" clId="{2272674B-1398-4D7B-A422-D62DE36CC39E}" dt="2021-08-13T09:14:25.085" v="11938" actId="478"/>
          <ac:spMkLst>
            <pc:docMk/>
            <pc:sldMk cId="1745334094" sldId="796"/>
            <ac:spMk id="47" creationId="{735E53A3-95DE-46A0-974D-136F3CC98154}"/>
          </ac:spMkLst>
        </pc:spChg>
        <pc:spChg chg="add mod">
          <ac:chgData name="VERHAEGHE Benoit" userId="3ef37b2c-be85-445d-8898-858e88ef5f98" providerId="ADAL" clId="{2272674B-1398-4D7B-A422-D62DE36CC39E}" dt="2021-08-31T06:37:52.332" v="23413" actId="14100"/>
          <ac:spMkLst>
            <pc:docMk/>
            <pc:sldMk cId="1745334094" sldId="796"/>
            <ac:spMk id="49" creationId="{6AA8B957-29DE-4361-967B-E4E9F8FA4816}"/>
          </ac:spMkLst>
        </pc:spChg>
        <pc:spChg chg="add del mod">
          <ac:chgData name="VERHAEGHE Benoit" userId="3ef37b2c-be85-445d-8898-858e88ef5f98" providerId="ADAL" clId="{2272674B-1398-4D7B-A422-D62DE36CC39E}" dt="2021-08-13T09:26:21.594" v="12040"/>
          <ac:spMkLst>
            <pc:docMk/>
            <pc:sldMk cId="1745334094" sldId="796"/>
            <ac:spMk id="50" creationId="{E8B2B407-E037-486B-971F-4CD840B28B87}"/>
          </ac:spMkLst>
        </pc:spChg>
        <pc:spChg chg="mod">
          <ac:chgData name="VERHAEGHE Benoit" userId="3ef37b2c-be85-445d-8898-858e88ef5f98" providerId="ADAL" clId="{2272674B-1398-4D7B-A422-D62DE36CC39E}" dt="2021-07-21T11:25:21.594" v="2812"/>
          <ac:spMkLst>
            <pc:docMk/>
            <pc:sldMk cId="1745334094" sldId="796"/>
            <ac:spMk id="54" creationId="{EB02E7D9-6630-4BA7-ACBB-34E3E5DA4DCA}"/>
          </ac:spMkLst>
        </pc:spChg>
        <pc:spChg chg="mod">
          <ac:chgData name="VERHAEGHE Benoit" userId="3ef37b2c-be85-445d-8898-858e88ef5f98" providerId="ADAL" clId="{2272674B-1398-4D7B-A422-D62DE36CC39E}" dt="2021-07-21T11:35:29.925" v="3057"/>
          <ac:spMkLst>
            <pc:docMk/>
            <pc:sldMk cId="1745334094" sldId="796"/>
            <ac:spMk id="57" creationId="{31560E23-84C5-40F3-B170-95E84D3CDF18}"/>
          </ac:spMkLst>
        </pc:spChg>
        <pc:spChg chg="mod">
          <ac:chgData name="VERHAEGHE Benoit" userId="3ef37b2c-be85-445d-8898-858e88ef5f98" providerId="ADAL" clId="{2272674B-1398-4D7B-A422-D62DE36CC39E}" dt="2021-07-21T11:35:29.925" v="3057"/>
          <ac:spMkLst>
            <pc:docMk/>
            <pc:sldMk cId="1745334094" sldId="796"/>
            <ac:spMk id="60" creationId="{009FA8C9-4886-4D5B-B057-2CD16C8F6152}"/>
          </ac:spMkLst>
        </pc:spChg>
        <pc:spChg chg="mod">
          <ac:chgData name="VERHAEGHE Benoit" userId="3ef37b2c-be85-445d-8898-858e88ef5f98" providerId="ADAL" clId="{2272674B-1398-4D7B-A422-D62DE36CC39E}" dt="2021-07-21T11:35:29.925" v="3057"/>
          <ac:spMkLst>
            <pc:docMk/>
            <pc:sldMk cId="1745334094" sldId="796"/>
            <ac:spMk id="63" creationId="{9884F7F1-0B19-43EB-ABBF-20A456449F18}"/>
          </ac:spMkLst>
        </pc:spChg>
        <pc:spChg chg="add del mod">
          <ac:chgData name="VERHAEGHE Benoit" userId="3ef37b2c-be85-445d-8898-858e88ef5f98" providerId="ADAL" clId="{2272674B-1398-4D7B-A422-D62DE36CC39E}" dt="2021-08-31T06:28:23.256" v="23383" actId="478"/>
          <ac:spMkLst>
            <pc:docMk/>
            <pc:sldMk cId="1745334094" sldId="796"/>
            <ac:spMk id="67" creationId="{AA1119F6-B4C1-4DF4-9790-13E369842714}"/>
          </ac:spMkLst>
        </pc:spChg>
        <pc:grpChg chg="add mod">
          <ac:chgData name="VERHAEGHE Benoit" userId="3ef37b2c-be85-445d-8898-858e88ef5f98" providerId="ADAL" clId="{2272674B-1398-4D7B-A422-D62DE36CC39E}" dt="2021-08-05T09:23:44.487" v="5737"/>
          <ac:grpSpMkLst>
            <pc:docMk/>
            <pc:sldMk cId="1745334094" sldId="796"/>
            <ac:grpSpMk id="43" creationId="{BF1373D4-5945-4C96-92C2-3314138A371C}"/>
          </ac:grpSpMkLst>
        </pc:grpChg>
        <pc:grpChg chg="add del mod">
          <ac:chgData name="VERHAEGHE Benoit" userId="3ef37b2c-be85-445d-8898-858e88ef5f98" providerId="ADAL" clId="{2272674B-1398-4D7B-A422-D62DE36CC39E}" dt="2021-08-13T09:04:07.487" v="11830" actId="478"/>
          <ac:grpSpMkLst>
            <pc:docMk/>
            <pc:sldMk cId="1745334094" sldId="796"/>
            <ac:grpSpMk id="53" creationId="{116E9CB0-1C7A-4937-B065-F7A1E2F3E556}"/>
          </ac:grpSpMkLst>
        </pc:grpChg>
        <pc:grpChg chg="add mod">
          <ac:chgData name="VERHAEGHE Benoit" userId="3ef37b2c-be85-445d-8898-858e88ef5f98" providerId="ADAL" clId="{2272674B-1398-4D7B-A422-D62DE36CC39E}" dt="2021-07-21T11:35:29.925" v="3057"/>
          <ac:grpSpMkLst>
            <pc:docMk/>
            <pc:sldMk cId="1745334094" sldId="796"/>
            <ac:grpSpMk id="56" creationId="{472CC124-774E-471D-882D-EC04BA54D27A}"/>
          </ac:grpSpMkLst>
        </pc:grpChg>
        <pc:grpChg chg="add mod">
          <ac:chgData name="VERHAEGHE Benoit" userId="3ef37b2c-be85-445d-8898-858e88ef5f98" providerId="ADAL" clId="{2272674B-1398-4D7B-A422-D62DE36CC39E}" dt="2021-07-21T11:35:29.925" v="3057"/>
          <ac:grpSpMkLst>
            <pc:docMk/>
            <pc:sldMk cId="1745334094" sldId="796"/>
            <ac:grpSpMk id="59" creationId="{F8F8A264-9FF7-41E4-9F7F-44B698D23812}"/>
          </ac:grpSpMkLst>
        </pc:grpChg>
        <pc:grpChg chg="add mod">
          <ac:chgData name="VERHAEGHE Benoit" userId="3ef37b2c-be85-445d-8898-858e88ef5f98" providerId="ADAL" clId="{2272674B-1398-4D7B-A422-D62DE36CC39E}" dt="2021-07-21T11:35:29.925" v="3057"/>
          <ac:grpSpMkLst>
            <pc:docMk/>
            <pc:sldMk cId="1745334094" sldId="796"/>
            <ac:grpSpMk id="62" creationId="{E4B272E0-F876-4E96-B475-1E7AC33717DD}"/>
          </ac:grpSpMkLst>
        </pc:grpChg>
        <pc:graphicFrameChg chg="add mod modGraphic">
          <ac:chgData name="VERHAEGHE Benoit" userId="3ef37b2c-be85-445d-8898-858e88ef5f98" providerId="ADAL" clId="{2272674B-1398-4D7B-A422-D62DE36CC39E}" dt="2021-08-23T07:43:22.194" v="17573" actId="20577"/>
          <ac:graphicFrameMkLst>
            <pc:docMk/>
            <pc:sldMk cId="1745334094" sldId="796"/>
            <ac:graphicFrameMk id="48" creationId="{1CBA66BA-B524-4204-BCE8-A45B5E975C4D}"/>
          </ac:graphicFrameMkLst>
        </pc:graphicFrameChg>
        <pc:graphicFrameChg chg="add del mod">
          <ac:chgData name="VERHAEGHE Benoit" userId="3ef37b2c-be85-445d-8898-858e88ef5f98" providerId="ADAL" clId="{2272674B-1398-4D7B-A422-D62DE36CC39E}" dt="2021-08-13T09:26:21.594" v="12040"/>
          <ac:graphicFrameMkLst>
            <pc:docMk/>
            <pc:sldMk cId="1745334094" sldId="796"/>
            <ac:graphicFrameMk id="51" creationId="{F630F5AD-3559-4937-B6D3-EEBB4BBDB5C6}"/>
          </ac:graphicFrameMkLst>
        </pc:graphicFrameChg>
        <pc:picChg chg="add del mod modCrop">
          <ac:chgData name="VERHAEGHE Benoit" userId="3ef37b2c-be85-445d-8898-858e88ef5f98" providerId="ADAL" clId="{2272674B-1398-4D7B-A422-D62DE36CC39E}" dt="2021-08-13T09:04:01.925" v="11824" actId="478"/>
          <ac:picMkLst>
            <pc:docMk/>
            <pc:sldMk cId="1745334094" sldId="796"/>
            <ac:picMk id="25" creationId="{C46815D8-5E9A-45E7-BBE7-1820E013DE8C}"/>
          </ac:picMkLst>
        </pc:picChg>
        <pc:picChg chg="mod">
          <ac:chgData name="VERHAEGHE Benoit" userId="3ef37b2c-be85-445d-8898-858e88ef5f98" providerId="ADAL" clId="{2272674B-1398-4D7B-A422-D62DE36CC39E}" dt="2021-08-05T09:23:44.487" v="5737"/>
          <ac:picMkLst>
            <pc:docMk/>
            <pc:sldMk cId="1745334094" sldId="796"/>
            <ac:picMk id="45" creationId="{41FFC178-F0E8-4565-900E-7AFB20AB4785}"/>
          </ac:picMkLst>
        </pc:picChg>
        <pc:picChg chg="mod">
          <ac:chgData name="VERHAEGHE Benoit" userId="3ef37b2c-be85-445d-8898-858e88ef5f98" providerId="ADAL" clId="{2272674B-1398-4D7B-A422-D62DE36CC39E}" dt="2021-07-21T11:25:21.594" v="2812"/>
          <ac:picMkLst>
            <pc:docMk/>
            <pc:sldMk cId="1745334094" sldId="796"/>
            <ac:picMk id="55" creationId="{37F426C5-B270-4515-BF63-BBCA3377BD32}"/>
          </ac:picMkLst>
        </pc:picChg>
        <pc:picChg chg="mod">
          <ac:chgData name="VERHAEGHE Benoit" userId="3ef37b2c-be85-445d-8898-858e88ef5f98" providerId="ADAL" clId="{2272674B-1398-4D7B-A422-D62DE36CC39E}" dt="2021-07-21T11:35:29.925" v="3057"/>
          <ac:picMkLst>
            <pc:docMk/>
            <pc:sldMk cId="1745334094" sldId="796"/>
            <ac:picMk id="58" creationId="{AA348407-E818-410F-81A9-860C09D29851}"/>
          </ac:picMkLst>
        </pc:picChg>
        <pc:picChg chg="mod">
          <ac:chgData name="VERHAEGHE Benoit" userId="3ef37b2c-be85-445d-8898-858e88ef5f98" providerId="ADAL" clId="{2272674B-1398-4D7B-A422-D62DE36CC39E}" dt="2021-07-21T11:35:29.925" v="3057"/>
          <ac:picMkLst>
            <pc:docMk/>
            <pc:sldMk cId="1745334094" sldId="796"/>
            <ac:picMk id="61" creationId="{3DCE9551-D5C4-4AD0-A492-0904BB30000B}"/>
          </ac:picMkLst>
        </pc:picChg>
        <pc:picChg chg="mod">
          <ac:chgData name="VERHAEGHE Benoit" userId="3ef37b2c-be85-445d-8898-858e88ef5f98" providerId="ADAL" clId="{2272674B-1398-4D7B-A422-D62DE36CC39E}" dt="2021-07-21T11:35:29.925" v="3057"/>
          <ac:picMkLst>
            <pc:docMk/>
            <pc:sldMk cId="1745334094" sldId="796"/>
            <ac:picMk id="64" creationId="{379ECD4E-AC0A-4607-96F6-0B73EE20C57F}"/>
          </ac:picMkLst>
        </pc:picChg>
        <pc:picChg chg="add mod">
          <ac:chgData name="VERHAEGHE Benoit" userId="3ef37b2c-be85-445d-8898-858e88ef5f98" providerId="ADAL" clId="{2272674B-1398-4D7B-A422-D62DE36CC39E}" dt="2021-07-21T11:35:29.925" v="3057"/>
          <ac:picMkLst>
            <pc:docMk/>
            <pc:sldMk cId="1745334094" sldId="796"/>
            <ac:picMk id="65" creationId="{EEBDC283-9556-4D74-83D8-033C6F5EC3B4}"/>
          </ac:picMkLst>
        </pc:picChg>
        <pc:picChg chg="add mod">
          <ac:chgData name="VERHAEGHE Benoit" userId="3ef37b2c-be85-445d-8898-858e88ef5f98" providerId="ADAL" clId="{2272674B-1398-4D7B-A422-D62DE36CC39E}" dt="2021-07-21T11:35:29.925" v="3057"/>
          <ac:picMkLst>
            <pc:docMk/>
            <pc:sldMk cId="1745334094" sldId="796"/>
            <ac:picMk id="66" creationId="{3FD9893E-F867-43DE-859B-92CF91FC4599}"/>
          </ac:picMkLst>
        </pc:picChg>
        <pc:cxnChg chg="add del mod">
          <ac:chgData name="VERHAEGHE Benoit" userId="3ef37b2c-be85-445d-8898-858e88ef5f98" providerId="ADAL" clId="{2272674B-1398-4D7B-A422-D62DE36CC39E}" dt="2021-08-13T09:04:05.254" v="11828" actId="478"/>
          <ac:cxnSpMkLst>
            <pc:docMk/>
            <pc:sldMk cId="1745334094" sldId="796"/>
            <ac:cxnSpMk id="27" creationId="{57217A6B-DB7C-4896-B127-BD71BEB49F4A}"/>
          </ac:cxnSpMkLst>
        </pc:cxnChg>
        <pc:cxnChg chg="add del mod">
          <ac:chgData name="VERHAEGHE Benoit" userId="3ef37b2c-be85-445d-8898-858e88ef5f98" providerId="ADAL" clId="{2272674B-1398-4D7B-A422-D62DE36CC39E}" dt="2021-08-13T09:04:06.385" v="11829" actId="478"/>
          <ac:cxnSpMkLst>
            <pc:docMk/>
            <pc:sldMk cId="1745334094" sldId="796"/>
            <ac:cxnSpMk id="29" creationId="{35DBC9E5-EFA1-4B09-843F-791022EFDCB8}"/>
          </ac:cxnSpMkLst>
        </pc:cxnChg>
        <pc:cxnChg chg="add del mod ord">
          <ac:chgData name="VERHAEGHE Benoit" userId="3ef37b2c-be85-445d-8898-858e88ef5f98" providerId="ADAL" clId="{2272674B-1398-4D7B-A422-D62DE36CC39E}" dt="2021-08-13T09:04:04.404" v="11827" actId="478"/>
          <ac:cxnSpMkLst>
            <pc:docMk/>
            <pc:sldMk cId="1745334094" sldId="796"/>
            <ac:cxnSpMk id="34" creationId="{442DECFD-CFC0-4750-A3F2-9F50366C6EE6}"/>
          </ac:cxnSpMkLst>
        </pc:cxnChg>
        <pc:cxnChg chg="add mod">
          <ac:chgData name="VERHAEGHE Benoit" userId="3ef37b2c-be85-445d-8898-858e88ef5f98" providerId="ADAL" clId="{2272674B-1398-4D7B-A422-D62DE36CC39E}" dt="2021-07-21T11:11:05.059" v="2598" actId="571"/>
          <ac:cxnSpMkLst>
            <pc:docMk/>
            <pc:sldMk cId="1745334094" sldId="796"/>
            <ac:cxnSpMk id="39" creationId="{6BCAFE29-CD6D-491A-B062-C68980DE5014}"/>
          </ac:cxnSpMkLst>
        </pc:cxnChg>
        <pc:cxnChg chg="add del mod">
          <ac:chgData name="VERHAEGHE Benoit" userId="3ef37b2c-be85-445d-8898-858e88ef5f98" providerId="ADAL" clId="{2272674B-1398-4D7B-A422-D62DE36CC39E}" dt="2021-08-13T09:04:06.385" v="11829" actId="478"/>
          <ac:cxnSpMkLst>
            <pc:docMk/>
            <pc:sldMk cId="1745334094" sldId="796"/>
            <ac:cxnSpMk id="41" creationId="{E4A24E84-D359-49B1-9075-44333C95C355}"/>
          </ac:cxnSpMkLst>
        </pc:cxnChg>
      </pc:sldChg>
      <pc:sldChg chg="addSp delSp modSp mod">
        <pc:chgData name="VERHAEGHE Benoit" userId="3ef37b2c-be85-445d-8898-858e88ef5f98" providerId="ADAL" clId="{2272674B-1398-4D7B-A422-D62DE36CC39E}" dt="2021-08-31T06:28:31.695" v="23390"/>
        <pc:sldMkLst>
          <pc:docMk/>
          <pc:sldMk cId="4272439889" sldId="797"/>
        </pc:sldMkLst>
        <pc:spChg chg="mod">
          <ac:chgData name="VERHAEGHE Benoit" userId="3ef37b2c-be85-445d-8898-858e88ef5f98" providerId="ADAL" clId="{2272674B-1398-4D7B-A422-D62DE36CC39E}" dt="2021-08-05T09:23:49.387" v="5740" actId="20577"/>
          <ac:spMkLst>
            <pc:docMk/>
            <pc:sldMk cId="4272439889" sldId="797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272439889" sldId="797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7:36.544" v="3298" actId="478"/>
          <ac:spMkLst>
            <pc:docMk/>
            <pc:sldMk cId="4272439889" sldId="797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26T13:20:40.473" v="22574" actId="478"/>
          <ac:spMkLst>
            <pc:docMk/>
            <pc:sldMk cId="4272439889" sldId="797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20:40.473" v="22574" actId="478"/>
          <ac:spMkLst>
            <pc:docMk/>
            <pc:sldMk cId="4272439889" sldId="797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20:40.473" v="22574" actId="478"/>
          <ac:spMkLst>
            <pc:docMk/>
            <pc:sldMk cId="4272439889" sldId="797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20:40.473" v="22574" actId="478"/>
          <ac:spMkLst>
            <pc:docMk/>
            <pc:sldMk cId="4272439889" sldId="797"/>
            <ac:spMk id="24" creationId="{17752610-D2EA-4199-BA9F-5B9766CC5342}"/>
          </ac:spMkLst>
        </pc:spChg>
        <pc:spChg chg="add mod">
          <ac:chgData name="VERHAEGHE Benoit" userId="3ef37b2c-be85-445d-8898-858e88ef5f98" providerId="ADAL" clId="{2272674B-1398-4D7B-A422-D62DE36CC39E}" dt="2021-08-09T06:43:28.509" v="7843" actId="1076"/>
          <ac:spMkLst>
            <pc:docMk/>
            <pc:sldMk cId="4272439889" sldId="797"/>
            <ac:spMk id="25" creationId="{6446044D-A0AF-480A-B83B-87C5BB5C57A5}"/>
          </ac:spMkLst>
        </pc:spChg>
        <pc:spChg chg="add mod">
          <ac:chgData name="VERHAEGHE Benoit" userId="3ef37b2c-be85-445d-8898-858e88ef5f98" providerId="ADAL" clId="{2272674B-1398-4D7B-A422-D62DE36CC39E}" dt="2021-08-09T06:43:05.809" v="7832" actId="1076"/>
          <ac:spMkLst>
            <pc:docMk/>
            <pc:sldMk cId="4272439889" sldId="797"/>
            <ac:spMk id="27" creationId="{18AD8C14-7BDD-432A-819A-819B172A9BF9}"/>
          </ac:spMkLst>
        </pc:spChg>
        <pc:spChg chg="add mod">
          <ac:chgData name="VERHAEGHE Benoit" userId="3ef37b2c-be85-445d-8898-858e88ef5f98" providerId="ADAL" clId="{2272674B-1398-4D7B-A422-D62DE36CC39E}" dt="2021-08-09T06:43:21.678" v="7840" actId="1076"/>
          <ac:spMkLst>
            <pc:docMk/>
            <pc:sldMk cId="4272439889" sldId="797"/>
            <ac:spMk id="28" creationId="{52C9ED21-992E-4297-85F4-336D019EC7DE}"/>
          </ac:spMkLst>
        </pc:spChg>
        <pc:spChg chg="add mod">
          <ac:chgData name="VERHAEGHE Benoit" userId="3ef37b2c-be85-445d-8898-858e88ef5f98" providerId="ADAL" clId="{2272674B-1398-4D7B-A422-D62DE36CC39E}" dt="2021-08-09T06:43:09.645" v="7834" actId="1076"/>
          <ac:spMkLst>
            <pc:docMk/>
            <pc:sldMk cId="4272439889" sldId="797"/>
            <ac:spMk id="30" creationId="{6E2B4AD5-B33D-46F9-9703-566B47C27FA0}"/>
          </ac:spMkLst>
        </pc:spChg>
        <pc:spChg chg="mod">
          <ac:chgData name="VERHAEGHE Benoit" userId="3ef37b2c-be85-445d-8898-858e88ef5f98" providerId="ADAL" clId="{2272674B-1398-4D7B-A422-D62DE36CC39E}" dt="2021-08-05T09:23:46.032" v="5738"/>
          <ac:spMkLst>
            <pc:docMk/>
            <pc:sldMk cId="4272439889" sldId="797"/>
            <ac:spMk id="41" creationId="{ACB89A3D-2818-4ACC-A277-8A36ED5B5D8C}"/>
          </ac:spMkLst>
        </pc:spChg>
        <pc:spChg chg="add mod">
          <ac:chgData name="VERHAEGHE Benoit" userId="3ef37b2c-be85-445d-8898-858e88ef5f98" providerId="ADAL" clId="{2272674B-1398-4D7B-A422-D62DE36CC39E}" dt="2021-08-26T13:20:40.697" v="22575"/>
          <ac:spMkLst>
            <pc:docMk/>
            <pc:sldMk cId="4272439889" sldId="797"/>
            <ac:spMk id="43" creationId="{F016FDF6-F5CF-4747-99E5-E920F0B7B533}"/>
          </ac:spMkLst>
        </pc:spChg>
        <pc:spChg chg="add mod">
          <ac:chgData name="VERHAEGHE Benoit" userId="3ef37b2c-be85-445d-8898-858e88ef5f98" providerId="ADAL" clId="{2272674B-1398-4D7B-A422-D62DE36CC39E}" dt="2021-08-26T13:20:40.697" v="22575"/>
          <ac:spMkLst>
            <pc:docMk/>
            <pc:sldMk cId="4272439889" sldId="797"/>
            <ac:spMk id="44" creationId="{37075689-8C15-4B75-A3D6-0F11B247FF46}"/>
          </ac:spMkLst>
        </pc:spChg>
        <pc:spChg chg="add mod">
          <ac:chgData name="VERHAEGHE Benoit" userId="3ef37b2c-be85-445d-8898-858e88ef5f98" providerId="ADAL" clId="{2272674B-1398-4D7B-A422-D62DE36CC39E}" dt="2021-08-26T13:20:40.697" v="22575"/>
          <ac:spMkLst>
            <pc:docMk/>
            <pc:sldMk cId="4272439889" sldId="797"/>
            <ac:spMk id="45" creationId="{489153E6-0BE3-4ED5-BFAE-E8687679ADF4}"/>
          </ac:spMkLst>
        </pc:spChg>
        <pc:spChg chg="add mod">
          <ac:chgData name="VERHAEGHE Benoit" userId="3ef37b2c-be85-445d-8898-858e88ef5f98" providerId="ADAL" clId="{2272674B-1398-4D7B-A422-D62DE36CC39E}" dt="2021-08-26T13:20:40.697" v="22575"/>
          <ac:spMkLst>
            <pc:docMk/>
            <pc:sldMk cId="4272439889" sldId="797"/>
            <ac:spMk id="46" creationId="{18C3DF32-BC3E-438B-959D-F937220EA91B}"/>
          </ac:spMkLst>
        </pc:spChg>
        <pc:spChg chg="add mod">
          <ac:chgData name="VERHAEGHE Benoit" userId="3ef37b2c-be85-445d-8898-858e88ef5f98" providerId="ADAL" clId="{2272674B-1398-4D7B-A422-D62DE36CC39E}" dt="2021-08-31T06:28:31.695" v="23390"/>
          <ac:spMkLst>
            <pc:docMk/>
            <pc:sldMk cId="4272439889" sldId="797"/>
            <ac:spMk id="47" creationId="{37C0E501-D308-4C85-B6A6-BA90ABC8EEA7}"/>
          </ac:spMkLst>
        </pc:spChg>
        <pc:spChg chg="mod">
          <ac:chgData name="VERHAEGHE Benoit" userId="3ef37b2c-be85-445d-8898-858e88ef5f98" providerId="ADAL" clId="{2272674B-1398-4D7B-A422-D62DE36CC39E}" dt="2021-07-21T11:23:12.505" v="2764"/>
          <ac:spMkLst>
            <pc:docMk/>
            <pc:sldMk cId="4272439889" sldId="797"/>
            <ac:spMk id="47" creationId="{4A2514DB-2392-40D5-BB22-99C44A9F0BD8}"/>
          </ac:spMkLst>
        </pc:spChg>
        <pc:spChg chg="mod">
          <ac:chgData name="VERHAEGHE Benoit" userId="3ef37b2c-be85-445d-8898-858e88ef5f98" providerId="ADAL" clId="{2272674B-1398-4D7B-A422-D62DE36CC39E}" dt="2021-08-09T06:42:48.629" v="7827" actId="1076"/>
          <ac:spMkLst>
            <pc:docMk/>
            <pc:sldMk cId="4272439889" sldId="797"/>
            <ac:spMk id="50" creationId="{6ED5DC6F-F0E3-4FCB-A907-A8E329EB6E76}"/>
          </ac:spMkLst>
        </pc:spChg>
        <pc:spChg chg="mod">
          <ac:chgData name="VERHAEGHE Benoit" userId="3ef37b2c-be85-445d-8898-858e88ef5f98" providerId="ADAL" clId="{2272674B-1398-4D7B-A422-D62DE36CC39E}" dt="2021-07-21T11:35:54.730" v="3066"/>
          <ac:spMkLst>
            <pc:docMk/>
            <pc:sldMk cId="4272439889" sldId="797"/>
            <ac:spMk id="53" creationId="{64A21829-4180-4973-8DF2-3C1D3887FF3B}"/>
          </ac:spMkLst>
        </pc:spChg>
        <pc:spChg chg="mod">
          <ac:chgData name="VERHAEGHE Benoit" userId="3ef37b2c-be85-445d-8898-858e88ef5f98" providerId="ADAL" clId="{2272674B-1398-4D7B-A422-D62DE36CC39E}" dt="2021-07-21T11:35:54.730" v="3066"/>
          <ac:spMkLst>
            <pc:docMk/>
            <pc:sldMk cId="4272439889" sldId="797"/>
            <ac:spMk id="56" creationId="{B79CD0CC-0A28-43EF-8146-57CB7447A137}"/>
          </ac:spMkLst>
        </pc:spChg>
        <pc:spChg chg="mod">
          <ac:chgData name="VERHAEGHE Benoit" userId="3ef37b2c-be85-445d-8898-858e88ef5f98" providerId="ADAL" clId="{2272674B-1398-4D7B-A422-D62DE36CC39E}" dt="2021-07-21T11:35:54.730" v="3066"/>
          <ac:spMkLst>
            <pc:docMk/>
            <pc:sldMk cId="4272439889" sldId="797"/>
            <ac:spMk id="59" creationId="{9606445F-B069-4F03-A576-214D101897EE}"/>
          </ac:spMkLst>
        </pc:spChg>
        <pc:spChg chg="add del mod">
          <ac:chgData name="VERHAEGHE Benoit" userId="3ef37b2c-be85-445d-8898-858e88ef5f98" providerId="ADAL" clId="{2272674B-1398-4D7B-A422-D62DE36CC39E}" dt="2021-08-31T06:28:31.499" v="23389" actId="478"/>
          <ac:spMkLst>
            <pc:docMk/>
            <pc:sldMk cId="4272439889" sldId="797"/>
            <ac:spMk id="63" creationId="{CAEE3021-BE5E-4274-958E-86232CC25CAB}"/>
          </ac:spMkLst>
        </pc:spChg>
        <pc:grpChg chg="add mod">
          <ac:chgData name="VERHAEGHE Benoit" userId="3ef37b2c-be85-445d-8898-858e88ef5f98" providerId="ADAL" clId="{2272674B-1398-4D7B-A422-D62DE36CC39E}" dt="2021-08-05T09:23:46.032" v="5738"/>
          <ac:grpSpMkLst>
            <pc:docMk/>
            <pc:sldMk cId="4272439889" sldId="797"/>
            <ac:grpSpMk id="40" creationId="{6D0FA1AD-73FC-4690-92CD-AD4934F0B6A4}"/>
          </ac:grpSpMkLst>
        </pc:grpChg>
        <pc:grpChg chg="add del mod">
          <ac:chgData name="VERHAEGHE Benoit" userId="3ef37b2c-be85-445d-8898-858e88ef5f98" providerId="ADAL" clId="{2272674B-1398-4D7B-A422-D62DE36CC39E}" dt="2021-07-21T11:23:14.340" v="2765" actId="478"/>
          <ac:grpSpMkLst>
            <pc:docMk/>
            <pc:sldMk cId="4272439889" sldId="797"/>
            <ac:grpSpMk id="46" creationId="{BFD3D24E-3A97-4984-ACAA-289B8D807EAB}"/>
          </ac:grpSpMkLst>
        </pc:grpChg>
        <pc:grpChg chg="add mod">
          <ac:chgData name="VERHAEGHE Benoit" userId="3ef37b2c-be85-445d-8898-858e88ef5f98" providerId="ADAL" clId="{2272674B-1398-4D7B-A422-D62DE36CC39E}" dt="2021-08-09T06:42:48.629" v="7827" actId="1076"/>
          <ac:grpSpMkLst>
            <pc:docMk/>
            <pc:sldMk cId="4272439889" sldId="797"/>
            <ac:grpSpMk id="49" creationId="{DF5CB564-E447-43C5-921D-80CEE044AE36}"/>
          </ac:grpSpMkLst>
        </pc:grpChg>
        <pc:grpChg chg="add mod">
          <ac:chgData name="VERHAEGHE Benoit" userId="3ef37b2c-be85-445d-8898-858e88ef5f98" providerId="ADAL" clId="{2272674B-1398-4D7B-A422-D62DE36CC39E}" dt="2021-07-21T11:35:54.730" v="3066"/>
          <ac:grpSpMkLst>
            <pc:docMk/>
            <pc:sldMk cId="4272439889" sldId="797"/>
            <ac:grpSpMk id="52" creationId="{3176E5E8-3F70-4823-9B3A-DBB76EFCB886}"/>
          </ac:grpSpMkLst>
        </pc:grpChg>
        <pc:grpChg chg="add mod">
          <ac:chgData name="VERHAEGHE Benoit" userId="3ef37b2c-be85-445d-8898-858e88ef5f98" providerId="ADAL" clId="{2272674B-1398-4D7B-A422-D62DE36CC39E}" dt="2021-07-21T11:35:54.730" v="3066"/>
          <ac:grpSpMkLst>
            <pc:docMk/>
            <pc:sldMk cId="4272439889" sldId="797"/>
            <ac:grpSpMk id="55" creationId="{BB1BC6C5-4CED-4FE4-ACD7-9E4471645680}"/>
          </ac:grpSpMkLst>
        </pc:grpChg>
        <pc:grpChg chg="add mod">
          <ac:chgData name="VERHAEGHE Benoit" userId="3ef37b2c-be85-445d-8898-858e88ef5f98" providerId="ADAL" clId="{2272674B-1398-4D7B-A422-D62DE36CC39E}" dt="2021-07-21T11:35:54.730" v="3066"/>
          <ac:grpSpMkLst>
            <pc:docMk/>
            <pc:sldMk cId="4272439889" sldId="797"/>
            <ac:grpSpMk id="58" creationId="{0367B64B-D1BF-4499-A9DD-028017CBFED1}"/>
          </ac:grpSpMkLst>
        </pc:grpChg>
        <pc:picChg chg="add mod ord">
          <ac:chgData name="VERHAEGHE Benoit" userId="3ef37b2c-be85-445d-8898-858e88ef5f98" providerId="ADAL" clId="{2272674B-1398-4D7B-A422-D62DE36CC39E}" dt="2021-08-31T06:28:29.785" v="23388" actId="1076"/>
          <ac:picMkLst>
            <pc:docMk/>
            <pc:sldMk cId="4272439889" sldId="797"/>
            <ac:picMk id="5" creationId="{830A7AFD-24BD-431B-AE79-C358C34D836A}"/>
          </ac:picMkLst>
        </pc:picChg>
        <pc:picChg chg="add del mod">
          <ac:chgData name="VERHAEGHE Benoit" userId="3ef37b2c-be85-445d-8898-858e88ef5f98" providerId="ADAL" clId="{2272674B-1398-4D7B-A422-D62DE36CC39E}" dt="2021-07-21T11:22:01.947" v="2742" actId="478"/>
          <ac:picMkLst>
            <pc:docMk/>
            <pc:sldMk cId="4272439889" sldId="797"/>
            <ac:picMk id="10" creationId="{E0700F1F-B38E-47E6-8BC2-D017C99DF042}"/>
          </ac:picMkLst>
        </pc:picChg>
        <pc:picChg chg="add del mod">
          <ac:chgData name="VERHAEGHE Benoit" userId="3ef37b2c-be85-445d-8898-858e88ef5f98" providerId="ADAL" clId="{2272674B-1398-4D7B-A422-D62DE36CC39E}" dt="2021-07-21T11:14:34.131" v="2702"/>
          <ac:picMkLst>
            <pc:docMk/>
            <pc:sldMk cId="4272439889" sldId="797"/>
            <ac:picMk id="38" creationId="{AA63472C-12CE-43CC-AAB1-C1D088D8756E}"/>
          </ac:picMkLst>
        </pc:picChg>
        <pc:picChg chg="add del mod ord">
          <ac:chgData name="VERHAEGHE Benoit" userId="3ef37b2c-be85-445d-8898-858e88ef5f98" providerId="ADAL" clId="{2272674B-1398-4D7B-A422-D62DE36CC39E}" dt="2021-08-09T06:42:24.846" v="7817" actId="478"/>
          <ac:picMkLst>
            <pc:docMk/>
            <pc:sldMk cId="4272439889" sldId="797"/>
            <ac:picMk id="39" creationId="{9E2778D4-7B96-45EE-9EEE-39A34475EED3}"/>
          </ac:picMkLst>
        </pc:picChg>
        <pc:picChg chg="mod">
          <ac:chgData name="VERHAEGHE Benoit" userId="3ef37b2c-be85-445d-8898-858e88ef5f98" providerId="ADAL" clId="{2272674B-1398-4D7B-A422-D62DE36CC39E}" dt="2021-08-05T09:23:46.032" v="5738"/>
          <ac:picMkLst>
            <pc:docMk/>
            <pc:sldMk cId="4272439889" sldId="797"/>
            <ac:picMk id="42" creationId="{BF29AD21-9D40-4558-B2CF-A21F68FFAD92}"/>
          </ac:picMkLst>
        </pc:picChg>
        <pc:picChg chg="mod">
          <ac:chgData name="VERHAEGHE Benoit" userId="3ef37b2c-be85-445d-8898-858e88ef5f98" providerId="ADAL" clId="{2272674B-1398-4D7B-A422-D62DE36CC39E}" dt="2021-07-21T11:23:12.505" v="2764"/>
          <ac:picMkLst>
            <pc:docMk/>
            <pc:sldMk cId="4272439889" sldId="797"/>
            <ac:picMk id="48" creationId="{97316F31-91B2-40EF-A86F-E64A2FB42974}"/>
          </ac:picMkLst>
        </pc:picChg>
        <pc:picChg chg="mod">
          <ac:chgData name="VERHAEGHE Benoit" userId="3ef37b2c-be85-445d-8898-858e88ef5f98" providerId="ADAL" clId="{2272674B-1398-4D7B-A422-D62DE36CC39E}" dt="2021-08-09T06:42:48.629" v="7827" actId="1076"/>
          <ac:picMkLst>
            <pc:docMk/>
            <pc:sldMk cId="4272439889" sldId="797"/>
            <ac:picMk id="51" creationId="{666FF0FD-9EA7-466F-8B1E-44B1E1BAFB86}"/>
          </ac:picMkLst>
        </pc:picChg>
        <pc:picChg chg="mod">
          <ac:chgData name="VERHAEGHE Benoit" userId="3ef37b2c-be85-445d-8898-858e88ef5f98" providerId="ADAL" clId="{2272674B-1398-4D7B-A422-D62DE36CC39E}" dt="2021-07-21T11:35:54.730" v="3066"/>
          <ac:picMkLst>
            <pc:docMk/>
            <pc:sldMk cId="4272439889" sldId="797"/>
            <ac:picMk id="54" creationId="{AA810FB6-4939-42F7-A154-1429096F184B}"/>
          </ac:picMkLst>
        </pc:picChg>
        <pc:picChg chg="mod">
          <ac:chgData name="VERHAEGHE Benoit" userId="3ef37b2c-be85-445d-8898-858e88ef5f98" providerId="ADAL" clId="{2272674B-1398-4D7B-A422-D62DE36CC39E}" dt="2021-07-21T11:35:54.730" v="3066"/>
          <ac:picMkLst>
            <pc:docMk/>
            <pc:sldMk cId="4272439889" sldId="797"/>
            <ac:picMk id="57" creationId="{9D71C8F8-6BD9-4B5F-85DB-0757DFBB9E9E}"/>
          </ac:picMkLst>
        </pc:picChg>
        <pc:picChg chg="mod">
          <ac:chgData name="VERHAEGHE Benoit" userId="3ef37b2c-be85-445d-8898-858e88ef5f98" providerId="ADAL" clId="{2272674B-1398-4D7B-A422-D62DE36CC39E}" dt="2021-07-21T11:35:54.730" v="3066"/>
          <ac:picMkLst>
            <pc:docMk/>
            <pc:sldMk cId="4272439889" sldId="797"/>
            <ac:picMk id="60" creationId="{5A3A6113-B8F1-414A-BD87-17C706953F37}"/>
          </ac:picMkLst>
        </pc:picChg>
        <pc:picChg chg="add mod">
          <ac:chgData name="VERHAEGHE Benoit" userId="3ef37b2c-be85-445d-8898-858e88ef5f98" providerId="ADAL" clId="{2272674B-1398-4D7B-A422-D62DE36CC39E}" dt="2021-07-21T11:35:54.730" v="3066"/>
          <ac:picMkLst>
            <pc:docMk/>
            <pc:sldMk cId="4272439889" sldId="797"/>
            <ac:picMk id="61" creationId="{34E125C0-E7D4-4434-B04F-867A025C5C32}"/>
          </ac:picMkLst>
        </pc:picChg>
        <pc:picChg chg="add mod">
          <ac:chgData name="VERHAEGHE Benoit" userId="3ef37b2c-be85-445d-8898-858e88ef5f98" providerId="ADAL" clId="{2272674B-1398-4D7B-A422-D62DE36CC39E}" dt="2021-07-21T11:35:54.730" v="3066"/>
          <ac:picMkLst>
            <pc:docMk/>
            <pc:sldMk cId="4272439889" sldId="797"/>
            <ac:picMk id="62" creationId="{597016BD-0566-4CF3-85C3-51F1D1852F73}"/>
          </ac:picMkLst>
        </pc:picChg>
        <pc:cxnChg chg="add del mod">
          <ac:chgData name="VERHAEGHE Benoit" userId="3ef37b2c-be85-445d-8898-858e88ef5f98" providerId="ADAL" clId="{2272674B-1398-4D7B-A422-D62DE36CC39E}" dt="2021-07-21T11:13:08.194" v="2666" actId="478"/>
          <ac:cxnSpMkLst>
            <pc:docMk/>
            <pc:sldMk cId="4272439889" sldId="797"/>
            <ac:cxnSpMk id="26" creationId="{59EA3C85-D5C1-49F1-A99A-9280816FD6D7}"/>
          </ac:cxnSpMkLst>
        </pc:cxnChg>
        <pc:cxnChg chg="add del mod">
          <ac:chgData name="VERHAEGHE Benoit" userId="3ef37b2c-be85-445d-8898-858e88ef5f98" providerId="ADAL" clId="{2272674B-1398-4D7B-A422-D62DE36CC39E}" dt="2021-07-21T11:13:11.201" v="2668" actId="478"/>
          <ac:cxnSpMkLst>
            <pc:docMk/>
            <pc:sldMk cId="4272439889" sldId="797"/>
            <ac:cxnSpMk id="29" creationId="{0638AB1B-ABC3-42F6-B4C8-DF623DDE53B1}"/>
          </ac:cxnSpMkLst>
        </pc:cxnChg>
        <pc:cxnChg chg="add mod ord">
          <ac:chgData name="VERHAEGHE Benoit" userId="3ef37b2c-be85-445d-8898-858e88ef5f98" providerId="ADAL" clId="{2272674B-1398-4D7B-A422-D62DE36CC39E}" dt="2021-08-09T06:43:08.052" v="7833" actId="14100"/>
          <ac:cxnSpMkLst>
            <pc:docMk/>
            <pc:sldMk cId="4272439889" sldId="797"/>
            <ac:cxnSpMk id="31" creationId="{CA4E6F1F-1262-4032-A10A-3B8F7A9A7BA9}"/>
          </ac:cxnSpMkLst>
        </pc:cxnChg>
        <pc:cxnChg chg="add mod ord">
          <ac:chgData name="VERHAEGHE Benoit" userId="3ef37b2c-be85-445d-8898-858e88ef5f98" providerId="ADAL" clId="{2272674B-1398-4D7B-A422-D62DE36CC39E}" dt="2021-08-09T06:43:14.386" v="7836" actId="14100"/>
          <ac:cxnSpMkLst>
            <pc:docMk/>
            <pc:sldMk cId="4272439889" sldId="797"/>
            <ac:cxnSpMk id="32" creationId="{5F0411AE-977E-4CCE-B284-344276AB5417}"/>
          </ac:cxnSpMkLst>
        </pc:cxnChg>
        <pc:cxnChg chg="add mod ord">
          <ac:chgData name="VERHAEGHE Benoit" userId="3ef37b2c-be85-445d-8898-858e88ef5f98" providerId="ADAL" clId="{2272674B-1398-4D7B-A422-D62DE36CC39E}" dt="2021-08-09T06:43:24.303" v="7841" actId="14100"/>
          <ac:cxnSpMkLst>
            <pc:docMk/>
            <pc:sldMk cId="4272439889" sldId="797"/>
            <ac:cxnSpMk id="33" creationId="{6FB8C5EF-8E67-4CF7-AE20-0EFE7A32D4F9}"/>
          </ac:cxnSpMkLst>
        </pc:cxnChg>
        <pc:cxnChg chg="add mod ord">
          <ac:chgData name="VERHAEGHE Benoit" userId="3ef37b2c-be85-445d-8898-858e88ef5f98" providerId="ADAL" clId="{2272674B-1398-4D7B-A422-D62DE36CC39E}" dt="2021-08-09T06:43:35.623" v="7845" actId="14100"/>
          <ac:cxnSpMkLst>
            <pc:docMk/>
            <pc:sldMk cId="4272439889" sldId="797"/>
            <ac:cxnSpMk id="34" creationId="{151427D5-4C82-49FA-8CB6-6EDF73A8F574}"/>
          </ac:cxnSpMkLst>
        </pc:cxnChg>
      </pc:sldChg>
      <pc:sldChg chg="addSp delSp modSp mod delCm modNotesTx">
        <pc:chgData name="VERHAEGHE Benoit" userId="3ef37b2c-be85-445d-8898-858e88ef5f98" providerId="ADAL" clId="{2272674B-1398-4D7B-A422-D62DE36CC39E}" dt="2021-08-31T06:29:16.063" v="23397"/>
        <pc:sldMkLst>
          <pc:docMk/>
          <pc:sldMk cId="3562329158" sldId="798"/>
        </pc:sldMkLst>
        <pc:spChg chg="mod">
          <ac:chgData name="VERHAEGHE Benoit" userId="3ef37b2c-be85-445d-8898-858e88ef5f98" providerId="ADAL" clId="{2272674B-1398-4D7B-A422-D62DE36CC39E}" dt="2021-08-23T14:06:01.754" v="17629"/>
          <ac:spMkLst>
            <pc:docMk/>
            <pc:sldMk cId="3562329158" sldId="798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562329158" sldId="798"/>
            <ac:spMk id="4" creationId="{D1C133DE-2C5A-4B11-95FB-4E840A763B9E}"/>
          </ac:spMkLst>
        </pc:spChg>
        <pc:spChg chg="add del mod">
          <ac:chgData name="VERHAEGHE Benoit" userId="3ef37b2c-be85-445d-8898-858e88ef5f98" providerId="ADAL" clId="{2272674B-1398-4D7B-A422-D62DE36CC39E}" dt="2021-08-16T13:58:26.740" v="14181" actId="478"/>
          <ac:spMkLst>
            <pc:docMk/>
            <pc:sldMk cId="3562329158" sldId="798"/>
            <ac:spMk id="5" creationId="{05D93760-4DD0-4A7A-8238-2CBA39DDD4F4}"/>
          </ac:spMkLst>
        </pc:spChg>
        <pc:spChg chg="add del mod">
          <ac:chgData name="VERHAEGHE Benoit" userId="3ef37b2c-be85-445d-8898-858e88ef5f98" providerId="ADAL" clId="{2272674B-1398-4D7B-A422-D62DE36CC39E}" dt="2021-08-16T13:58:31.972" v="14183" actId="478"/>
          <ac:spMkLst>
            <pc:docMk/>
            <pc:sldMk cId="3562329158" sldId="798"/>
            <ac:spMk id="7" creationId="{2BF20E8E-31C7-4D16-9474-C21633E008C7}"/>
          </ac:spMkLst>
        </pc:spChg>
        <pc:spChg chg="add del mod">
          <ac:chgData name="VERHAEGHE Benoit" userId="3ef37b2c-be85-445d-8898-858e88ef5f98" providerId="ADAL" clId="{2272674B-1398-4D7B-A422-D62DE36CC39E}" dt="2021-08-16T13:58:50.625" v="14188" actId="478"/>
          <ac:spMkLst>
            <pc:docMk/>
            <pc:sldMk cId="3562329158" sldId="798"/>
            <ac:spMk id="9" creationId="{FAB7E5E4-1D49-4957-AFE0-BEE1D933301A}"/>
          </ac:spMkLst>
        </pc:spChg>
        <pc:spChg chg="del">
          <ac:chgData name="VERHAEGHE Benoit" userId="3ef37b2c-be85-445d-8898-858e88ef5f98" providerId="ADAL" clId="{2272674B-1398-4D7B-A422-D62DE36CC39E}" dt="2021-07-21T11:57:16.366" v="3290" actId="478"/>
          <ac:spMkLst>
            <pc:docMk/>
            <pc:sldMk cId="3562329158" sldId="798"/>
            <ac:spMk id="18" creationId="{35BA0C97-1361-4810-89EE-83FAA4FAE5D6}"/>
          </ac:spMkLst>
        </pc:spChg>
        <pc:spChg chg="mod">
          <ac:chgData name="VERHAEGHE Benoit" userId="3ef37b2c-be85-445d-8898-858e88ef5f98" providerId="ADAL" clId="{2272674B-1398-4D7B-A422-D62DE36CC39E}" dt="2021-08-09T08:32:18.677" v="8314" actId="14100"/>
          <ac:spMkLst>
            <pc:docMk/>
            <pc:sldMk cId="3562329158" sldId="798"/>
            <ac:spMk id="20" creationId="{FFF2F178-5B92-40F3-B000-B3E880B07928}"/>
          </ac:spMkLst>
        </pc:spChg>
        <pc:spChg chg="mod">
          <ac:chgData name="VERHAEGHE Benoit" userId="3ef37b2c-be85-445d-8898-858e88ef5f98" providerId="ADAL" clId="{2272674B-1398-4D7B-A422-D62DE36CC39E}" dt="2021-08-05T09:23:21.086" v="5728"/>
          <ac:spMkLst>
            <pc:docMk/>
            <pc:sldMk cId="3562329158" sldId="798"/>
            <ac:spMk id="21" creationId="{2711C231-595C-40CA-8D85-8A8BFC1F7443}"/>
          </ac:spMkLst>
        </pc:spChg>
        <pc:spChg chg="mod">
          <ac:chgData name="VERHAEGHE Benoit" userId="3ef37b2c-be85-445d-8898-858e88ef5f98" providerId="ADAL" clId="{2272674B-1398-4D7B-A422-D62DE36CC39E}" dt="2021-08-16T13:58:57.773" v="14191" actId="14100"/>
          <ac:spMkLst>
            <pc:docMk/>
            <pc:sldMk cId="3562329158" sldId="798"/>
            <ac:spMk id="22" creationId="{9DCF74FF-7992-491A-9B6C-528A78603C2C}"/>
          </ac:spMkLst>
        </pc:spChg>
        <pc:spChg chg="add mod ord">
          <ac:chgData name="VERHAEGHE Benoit" userId="3ef37b2c-be85-445d-8898-858e88ef5f98" providerId="ADAL" clId="{2272674B-1398-4D7B-A422-D62DE36CC39E}" dt="2021-08-16T13:58:39.822" v="14186" actId="166"/>
          <ac:spMkLst>
            <pc:docMk/>
            <pc:sldMk cId="3562329158" sldId="798"/>
            <ac:spMk id="24" creationId="{E38B00A2-1B3A-45EB-AE22-2A96D1F28028}"/>
          </ac:spMkLst>
        </pc:spChg>
        <pc:spChg chg="mod">
          <ac:chgData name="VERHAEGHE Benoit" userId="3ef37b2c-be85-445d-8898-858e88ef5f98" providerId="ADAL" clId="{2272674B-1398-4D7B-A422-D62DE36CC39E}" dt="2021-08-17T07:03:22.767" v="15684"/>
          <ac:spMkLst>
            <pc:docMk/>
            <pc:sldMk cId="3562329158" sldId="798"/>
            <ac:spMk id="27" creationId="{C4A09770-D35A-4E13-B409-83C08C3119FB}"/>
          </ac:spMkLst>
        </pc:spChg>
        <pc:spChg chg="mod">
          <ac:chgData name="VERHAEGHE Benoit" userId="3ef37b2c-be85-445d-8898-858e88ef5f98" providerId="ADAL" clId="{2272674B-1398-4D7B-A422-D62DE36CC39E}" dt="2021-08-17T07:03:22.767" v="15684"/>
          <ac:spMkLst>
            <pc:docMk/>
            <pc:sldMk cId="3562329158" sldId="798"/>
            <ac:spMk id="30" creationId="{4F4BFF7C-CB96-4A40-99F4-F95525AA3251}"/>
          </ac:spMkLst>
        </pc:spChg>
        <pc:spChg chg="mod">
          <ac:chgData name="VERHAEGHE Benoit" userId="3ef37b2c-be85-445d-8898-858e88ef5f98" providerId="ADAL" clId="{2272674B-1398-4D7B-A422-D62DE36CC39E}" dt="2021-08-17T07:03:22.767" v="15684"/>
          <ac:spMkLst>
            <pc:docMk/>
            <pc:sldMk cId="3562329158" sldId="798"/>
            <ac:spMk id="33" creationId="{98186BEA-71D6-48BC-BDE8-379B356B464A}"/>
          </ac:spMkLst>
        </pc:spChg>
        <pc:spChg chg="add del mod">
          <ac:chgData name="VERHAEGHE Benoit" userId="3ef37b2c-be85-445d-8898-858e88ef5f98" providerId="ADAL" clId="{2272674B-1398-4D7B-A422-D62DE36CC39E}" dt="2021-08-31T06:29:15.850" v="23396" actId="478"/>
          <ac:spMkLst>
            <pc:docMk/>
            <pc:sldMk cId="3562329158" sldId="798"/>
            <ac:spMk id="37" creationId="{0051E350-E189-4787-A066-9C276653EED9}"/>
          </ac:spMkLst>
        </pc:spChg>
        <pc:spChg chg="add mod">
          <ac:chgData name="VERHAEGHE Benoit" userId="3ef37b2c-be85-445d-8898-858e88ef5f98" providerId="ADAL" clId="{2272674B-1398-4D7B-A422-D62DE36CC39E}" dt="2021-08-31T06:29:16.063" v="23397"/>
          <ac:spMkLst>
            <pc:docMk/>
            <pc:sldMk cId="3562329158" sldId="798"/>
            <ac:spMk id="38" creationId="{439C6477-D60A-4CA0-B0AD-CAE8628F0ABF}"/>
          </ac:spMkLst>
        </pc:spChg>
        <pc:grpChg chg="add mod ord">
          <ac:chgData name="VERHAEGHE Benoit" userId="3ef37b2c-be85-445d-8898-858e88ef5f98" providerId="ADAL" clId="{2272674B-1398-4D7B-A422-D62DE36CC39E}" dt="2021-08-05T09:23:24.446" v="5729" actId="167"/>
          <ac:grpSpMkLst>
            <pc:docMk/>
            <pc:sldMk cId="3562329158" sldId="798"/>
            <ac:grpSpMk id="18" creationId="{83FAD842-A3F5-40D6-84D6-647AABD8F2A0}"/>
          </ac:grpSpMkLst>
        </pc:grpChg>
        <pc:grpChg chg="add mod">
          <ac:chgData name="VERHAEGHE Benoit" userId="3ef37b2c-be85-445d-8898-858e88ef5f98" providerId="ADAL" clId="{2272674B-1398-4D7B-A422-D62DE36CC39E}" dt="2021-08-17T07:03:22.767" v="15684"/>
          <ac:grpSpMkLst>
            <pc:docMk/>
            <pc:sldMk cId="3562329158" sldId="798"/>
            <ac:grpSpMk id="25" creationId="{26905BFA-BE4B-42A7-B960-3D5B0A144A84}"/>
          </ac:grpSpMkLst>
        </pc:grpChg>
        <pc:grpChg chg="add mod">
          <ac:chgData name="VERHAEGHE Benoit" userId="3ef37b2c-be85-445d-8898-858e88ef5f98" providerId="ADAL" clId="{2272674B-1398-4D7B-A422-D62DE36CC39E}" dt="2021-08-17T07:03:22.767" v="15684"/>
          <ac:grpSpMkLst>
            <pc:docMk/>
            <pc:sldMk cId="3562329158" sldId="798"/>
            <ac:grpSpMk id="29" creationId="{CCE73620-6606-4F91-A277-50D674988748}"/>
          </ac:grpSpMkLst>
        </pc:grpChg>
        <pc:grpChg chg="add mod">
          <ac:chgData name="VERHAEGHE Benoit" userId="3ef37b2c-be85-445d-8898-858e88ef5f98" providerId="ADAL" clId="{2272674B-1398-4D7B-A422-D62DE36CC39E}" dt="2021-08-17T07:03:22.767" v="15684"/>
          <ac:grpSpMkLst>
            <pc:docMk/>
            <pc:sldMk cId="3562329158" sldId="798"/>
            <ac:grpSpMk id="32" creationId="{9F4F8FFA-7AF8-44AD-AD6D-2B7003A362A2}"/>
          </ac:grpSpMkLst>
        </pc:grpChg>
        <pc:picChg chg="add del mod">
          <ac:chgData name="VERHAEGHE Benoit" userId="3ef37b2c-be85-445d-8898-858e88ef5f98" providerId="ADAL" clId="{2272674B-1398-4D7B-A422-D62DE36CC39E}" dt="2021-08-16T13:58:34.228" v="14184" actId="478"/>
          <ac:picMkLst>
            <pc:docMk/>
            <pc:sldMk cId="3562329158" sldId="798"/>
            <ac:picMk id="10" creationId="{F19D6A5F-6F4F-44F2-A519-CA1B5FDDFD52}"/>
          </ac:picMkLst>
        </pc:picChg>
        <pc:picChg chg="mod">
          <ac:chgData name="VERHAEGHE Benoit" userId="3ef37b2c-be85-445d-8898-858e88ef5f98" providerId="ADAL" clId="{2272674B-1398-4D7B-A422-D62DE36CC39E}" dt="2021-08-05T09:23:21.086" v="5728"/>
          <ac:picMkLst>
            <pc:docMk/>
            <pc:sldMk cId="3562329158" sldId="798"/>
            <ac:picMk id="23" creationId="{B4C5D3F5-7ADC-48BD-A662-5711051B7136}"/>
          </ac:picMkLst>
        </pc:picChg>
        <pc:picChg chg="add del mod ord">
          <ac:chgData name="VERHAEGHE Benoit" userId="3ef37b2c-be85-445d-8898-858e88ef5f98" providerId="ADAL" clId="{2272674B-1398-4D7B-A422-D62DE36CC39E}" dt="2021-08-16T13:58:26.265" v="14180"/>
          <ac:picMkLst>
            <pc:docMk/>
            <pc:sldMk cId="3562329158" sldId="798"/>
            <ac:picMk id="25" creationId="{6B75D76E-EC45-4504-B017-412248D6302D}"/>
          </ac:picMkLst>
        </pc:picChg>
        <pc:picChg chg="add mod ord">
          <ac:chgData name="VERHAEGHE Benoit" userId="3ef37b2c-be85-445d-8898-858e88ef5f98" providerId="ADAL" clId="{2272674B-1398-4D7B-A422-D62DE36CC39E}" dt="2021-08-16T13:58:46.808" v="14187" actId="167"/>
          <ac:picMkLst>
            <pc:docMk/>
            <pc:sldMk cId="3562329158" sldId="798"/>
            <ac:picMk id="26" creationId="{8AD7540C-9D5A-4611-8603-DF2F30CABC32}"/>
          </ac:picMkLst>
        </pc:picChg>
        <pc:picChg chg="mod">
          <ac:chgData name="VERHAEGHE Benoit" userId="3ef37b2c-be85-445d-8898-858e88ef5f98" providerId="ADAL" clId="{2272674B-1398-4D7B-A422-D62DE36CC39E}" dt="2021-08-17T07:03:22.767" v="15684"/>
          <ac:picMkLst>
            <pc:docMk/>
            <pc:sldMk cId="3562329158" sldId="798"/>
            <ac:picMk id="28" creationId="{1A0B0643-20DE-4F49-B2E6-1265A5A1DD5B}"/>
          </ac:picMkLst>
        </pc:picChg>
        <pc:picChg chg="mod">
          <ac:chgData name="VERHAEGHE Benoit" userId="3ef37b2c-be85-445d-8898-858e88ef5f98" providerId="ADAL" clId="{2272674B-1398-4D7B-A422-D62DE36CC39E}" dt="2021-08-17T07:03:22.767" v="15684"/>
          <ac:picMkLst>
            <pc:docMk/>
            <pc:sldMk cId="3562329158" sldId="798"/>
            <ac:picMk id="31" creationId="{9F817521-C301-4B7C-9A95-C884296D9D3C}"/>
          </ac:picMkLst>
        </pc:picChg>
        <pc:picChg chg="mod">
          <ac:chgData name="VERHAEGHE Benoit" userId="3ef37b2c-be85-445d-8898-858e88ef5f98" providerId="ADAL" clId="{2272674B-1398-4D7B-A422-D62DE36CC39E}" dt="2021-08-17T07:03:22.767" v="15684"/>
          <ac:picMkLst>
            <pc:docMk/>
            <pc:sldMk cId="3562329158" sldId="798"/>
            <ac:picMk id="34" creationId="{A3D783F2-4FC2-42D0-B785-90FDEB2A6DD2}"/>
          </ac:picMkLst>
        </pc:picChg>
        <pc:picChg chg="add mod">
          <ac:chgData name="VERHAEGHE Benoit" userId="3ef37b2c-be85-445d-8898-858e88ef5f98" providerId="ADAL" clId="{2272674B-1398-4D7B-A422-D62DE36CC39E}" dt="2021-08-17T07:03:22.767" v="15684"/>
          <ac:picMkLst>
            <pc:docMk/>
            <pc:sldMk cId="3562329158" sldId="798"/>
            <ac:picMk id="35" creationId="{604B6747-21DF-4506-A2BA-57D5EBBBBF75}"/>
          </ac:picMkLst>
        </pc:picChg>
        <pc:picChg chg="add mod">
          <ac:chgData name="VERHAEGHE Benoit" userId="3ef37b2c-be85-445d-8898-858e88ef5f98" providerId="ADAL" clId="{2272674B-1398-4D7B-A422-D62DE36CC39E}" dt="2021-08-17T07:03:22.767" v="15684"/>
          <ac:picMkLst>
            <pc:docMk/>
            <pc:sldMk cId="3562329158" sldId="798"/>
            <ac:picMk id="36" creationId="{1B2E3342-7553-4665-BDA0-C1064DE9A7D4}"/>
          </ac:picMkLst>
        </pc:picChg>
      </pc:sldChg>
      <pc:sldChg chg="addSp delSp modSp mod modAnim delCm modNotesTx">
        <pc:chgData name="VERHAEGHE Benoit" userId="3ef37b2c-be85-445d-8898-858e88ef5f98" providerId="ADAL" clId="{2272674B-1398-4D7B-A422-D62DE36CC39E}" dt="2021-08-31T06:29:01.576" v="23395" actId="14100"/>
        <pc:sldMkLst>
          <pc:docMk/>
          <pc:sldMk cId="3632078071" sldId="799"/>
        </pc:sldMkLst>
        <pc:spChg chg="mod">
          <ac:chgData name="VERHAEGHE Benoit" userId="3ef37b2c-be85-445d-8898-858e88ef5f98" providerId="ADAL" clId="{2272674B-1398-4D7B-A422-D62DE36CC39E}" dt="2021-08-23T14:05:58.946" v="17628"/>
          <ac:spMkLst>
            <pc:docMk/>
            <pc:sldMk cId="3632078071" sldId="799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632078071" sldId="799"/>
            <ac:spMk id="4" creationId="{D1C133DE-2C5A-4B11-95FB-4E840A763B9E}"/>
          </ac:spMkLst>
        </pc:spChg>
        <pc:spChg chg="add del mod">
          <ac:chgData name="VERHAEGHE Benoit" userId="3ef37b2c-be85-445d-8898-858e88ef5f98" providerId="ADAL" clId="{2272674B-1398-4D7B-A422-D62DE36CC39E}" dt="2021-08-16T13:56:32.360" v="14149"/>
          <ac:spMkLst>
            <pc:docMk/>
            <pc:sldMk cId="3632078071" sldId="799"/>
            <ac:spMk id="5" creationId="{3CAB2D5C-51F1-45AA-B0DA-2C618CF272EC}"/>
          </ac:spMkLst>
        </pc:spChg>
        <pc:spChg chg="del">
          <ac:chgData name="VERHAEGHE Benoit" userId="3ef37b2c-be85-445d-8898-858e88ef5f98" providerId="ADAL" clId="{2272674B-1398-4D7B-A422-D62DE36CC39E}" dt="2021-07-21T11:57:13.511" v="3289" actId="478"/>
          <ac:spMkLst>
            <pc:docMk/>
            <pc:sldMk cId="3632078071" sldId="799"/>
            <ac:spMk id="18" creationId="{35BA0C97-1361-4810-89EE-83FAA4FAE5D6}"/>
          </ac:spMkLst>
        </pc:spChg>
        <pc:spChg chg="mod">
          <ac:chgData name="VERHAEGHE Benoit" userId="3ef37b2c-be85-445d-8898-858e88ef5f98" providerId="ADAL" clId="{2272674B-1398-4D7B-A422-D62DE36CC39E}" dt="2021-08-05T09:23:18.880" v="5727"/>
          <ac:spMkLst>
            <pc:docMk/>
            <pc:sldMk cId="3632078071" sldId="799"/>
            <ac:spMk id="21" creationId="{6B78F9E1-0871-46E7-86A3-80BB2238110A}"/>
          </ac:spMkLst>
        </pc:spChg>
        <pc:spChg chg="mod">
          <ac:chgData name="VERHAEGHE Benoit" userId="3ef37b2c-be85-445d-8898-858e88ef5f98" providerId="ADAL" clId="{2272674B-1398-4D7B-A422-D62DE36CC39E}" dt="2021-08-18T07:22:36.873" v="17400" actId="14100"/>
          <ac:spMkLst>
            <pc:docMk/>
            <pc:sldMk cId="3632078071" sldId="799"/>
            <ac:spMk id="22" creationId="{0DE5D86E-34E5-4CB5-89B9-C41D94E05662}"/>
          </ac:spMkLst>
        </pc:spChg>
        <pc:spChg chg="mod">
          <ac:chgData name="VERHAEGHE Benoit" userId="3ef37b2c-be85-445d-8898-858e88ef5f98" providerId="ADAL" clId="{2272674B-1398-4D7B-A422-D62DE36CC39E}" dt="2021-07-21T11:34:59.396" v="3046"/>
          <ac:spMkLst>
            <pc:docMk/>
            <pc:sldMk cId="3632078071" sldId="799"/>
            <ac:spMk id="23" creationId="{3287F6BD-8CD2-4EA3-9114-9BF4968878D4}"/>
          </ac:spMkLst>
        </pc:spChg>
        <pc:spChg chg="add mod">
          <ac:chgData name="VERHAEGHE Benoit" userId="3ef37b2c-be85-445d-8898-858e88ef5f98" providerId="ADAL" clId="{2272674B-1398-4D7B-A422-D62DE36CC39E}" dt="2021-08-05T11:30:24.988" v="5881"/>
          <ac:spMkLst>
            <pc:docMk/>
            <pc:sldMk cId="3632078071" sldId="799"/>
            <ac:spMk id="24" creationId="{3A29DC1D-C94D-412E-945F-737401FF124F}"/>
          </ac:spMkLst>
        </pc:spChg>
        <pc:spChg chg="mod">
          <ac:chgData name="VERHAEGHE Benoit" userId="3ef37b2c-be85-445d-8898-858e88ef5f98" providerId="ADAL" clId="{2272674B-1398-4D7B-A422-D62DE36CC39E}" dt="2021-08-17T07:03:24.169" v="15685"/>
          <ac:spMkLst>
            <pc:docMk/>
            <pc:sldMk cId="3632078071" sldId="799"/>
            <ac:spMk id="26" creationId="{85293517-D389-4DCE-8C61-85BF2928A869}"/>
          </ac:spMkLst>
        </pc:spChg>
        <pc:spChg chg="mod">
          <ac:chgData name="VERHAEGHE Benoit" userId="3ef37b2c-be85-445d-8898-858e88ef5f98" providerId="ADAL" clId="{2272674B-1398-4D7B-A422-D62DE36CC39E}" dt="2021-07-21T11:34:59.396" v="3046"/>
          <ac:spMkLst>
            <pc:docMk/>
            <pc:sldMk cId="3632078071" sldId="799"/>
            <ac:spMk id="26" creationId="{CD31E853-E0E8-41A2-BF41-3EB31B5ACC39}"/>
          </ac:spMkLst>
        </pc:spChg>
        <pc:spChg chg="mod">
          <ac:chgData name="VERHAEGHE Benoit" userId="3ef37b2c-be85-445d-8898-858e88ef5f98" providerId="ADAL" clId="{2272674B-1398-4D7B-A422-D62DE36CC39E}" dt="2021-08-17T07:03:24.169" v="15685"/>
          <ac:spMkLst>
            <pc:docMk/>
            <pc:sldMk cId="3632078071" sldId="799"/>
            <ac:spMk id="29" creationId="{E868EE0E-0D65-4837-9D69-332605E3AD40}"/>
          </ac:spMkLst>
        </pc:spChg>
        <pc:spChg chg="mod">
          <ac:chgData name="VERHAEGHE Benoit" userId="3ef37b2c-be85-445d-8898-858e88ef5f98" providerId="ADAL" clId="{2272674B-1398-4D7B-A422-D62DE36CC39E}" dt="2021-07-21T11:34:59.396" v="3046"/>
          <ac:spMkLst>
            <pc:docMk/>
            <pc:sldMk cId="3632078071" sldId="799"/>
            <ac:spMk id="29" creationId="{F286821B-5118-4579-BCB4-2FA7EAA1575F}"/>
          </ac:spMkLst>
        </pc:spChg>
        <pc:spChg chg="add del mod">
          <ac:chgData name="VERHAEGHE Benoit" userId="3ef37b2c-be85-445d-8898-858e88ef5f98" providerId="ADAL" clId="{2272674B-1398-4D7B-A422-D62DE36CC39E}" dt="2021-08-16T13:56:49.376" v="14156"/>
          <ac:spMkLst>
            <pc:docMk/>
            <pc:sldMk cId="3632078071" sldId="799"/>
            <ac:spMk id="30" creationId="{668855FB-38C6-4BAA-89B4-A203E6D09EC6}"/>
          </ac:spMkLst>
        </pc:spChg>
        <pc:spChg chg="add del mod">
          <ac:chgData name="VERHAEGHE Benoit" userId="3ef37b2c-be85-445d-8898-858e88ef5f98" providerId="ADAL" clId="{2272674B-1398-4D7B-A422-D62DE36CC39E}" dt="2021-07-21T11:34:59.886" v="3047"/>
          <ac:spMkLst>
            <pc:docMk/>
            <pc:sldMk cId="3632078071" sldId="799"/>
            <ac:spMk id="33" creationId="{485700A2-A561-47BA-8475-FFCE9E514FD1}"/>
          </ac:spMkLst>
        </pc:spChg>
        <pc:spChg chg="mod">
          <ac:chgData name="VERHAEGHE Benoit" userId="3ef37b2c-be85-445d-8898-858e88ef5f98" providerId="ADAL" clId="{2272674B-1398-4D7B-A422-D62DE36CC39E}" dt="2021-08-17T07:03:24.169" v="15685"/>
          <ac:spMkLst>
            <pc:docMk/>
            <pc:sldMk cId="3632078071" sldId="799"/>
            <ac:spMk id="33" creationId="{F7465764-9AB4-4B82-9D92-D59E74FC71CE}"/>
          </ac:spMkLst>
        </pc:spChg>
        <pc:spChg chg="add del mod">
          <ac:chgData name="VERHAEGHE Benoit" userId="3ef37b2c-be85-445d-8898-858e88ef5f98" providerId="ADAL" clId="{2272674B-1398-4D7B-A422-D62DE36CC39E}" dt="2021-08-31T06:28:56.842" v="23393" actId="478"/>
          <ac:spMkLst>
            <pc:docMk/>
            <pc:sldMk cId="3632078071" sldId="799"/>
            <ac:spMk id="37" creationId="{AFEA02E2-26CE-491B-B020-10CC04A8EA7D}"/>
          </ac:spMkLst>
        </pc:spChg>
        <pc:spChg chg="add mod">
          <ac:chgData name="VERHAEGHE Benoit" userId="3ef37b2c-be85-445d-8898-858e88ef5f98" providerId="ADAL" clId="{2272674B-1398-4D7B-A422-D62DE36CC39E}" dt="2021-08-31T06:29:01.576" v="23395" actId="14100"/>
          <ac:spMkLst>
            <pc:docMk/>
            <pc:sldMk cId="3632078071" sldId="799"/>
            <ac:spMk id="38" creationId="{28BB4D2D-934D-4E5D-B195-42B7673BEDD2}"/>
          </ac:spMkLst>
        </pc:spChg>
        <pc:grpChg chg="add mod">
          <ac:chgData name="VERHAEGHE Benoit" userId="3ef37b2c-be85-445d-8898-858e88ef5f98" providerId="ADAL" clId="{2272674B-1398-4D7B-A422-D62DE36CC39E}" dt="2021-08-05T09:23:18.880" v="5727"/>
          <ac:grpSpMkLst>
            <pc:docMk/>
            <pc:sldMk cId="3632078071" sldId="799"/>
            <ac:grpSpMk id="18" creationId="{39D6A2F3-3F9A-4AC7-B333-5A08C15CA641}"/>
          </ac:grpSpMkLst>
        </pc:grpChg>
        <pc:grpChg chg="add del mod">
          <ac:chgData name="VERHAEGHE Benoit" userId="3ef37b2c-be85-445d-8898-858e88ef5f98" providerId="ADAL" clId="{2272674B-1398-4D7B-A422-D62DE36CC39E}" dt="2021-07-21T11:34:59.886" v="3047"/>
          <ac:grpSpMkLst>
            <pc:docMk/>
            <pc:sldMk cId="3632078071" sldId="799"/>
            <ac:grpSpMk id="21" creationId="{2BA34817-0DCB-476D-A7F2-99E2048A15CD}"/>
          </ac:grpSpMkLst>
        </pc:grpChg>
        <pc:grpChg chg="add del mod">
          <ac:chgData name="VERHAEGHE Benoit" userId="3ef37b2c-be85-445d-8898-858e88ef5f98" providerId="ADAL" clId="{2272674B-1398-4D7B-A422-D62DE36CC39E}" dt="2021-07-21T11:34:59.886" v="3047"/>
          <ac:grpSpMkLst>
            <pc:docMk/>
            <pc:sldMk cId="3632078071" sldId="799"/>
            <ac:grpSpMk id="25" creationId="{C4A8E7A1-D5BA-4A12-BCC5-C017C7D719A8}"/>
          </ac:grpSpMkLst>
        </pc:grpChg>
        <pc:grpChg chg="add mod">
          <ac:chgData name="VERHAEGHE Benoit" userId="3ef37b2c-be85-445d-8898-858e88ef5f98" providerId="ADAL" clId="{2272674B-1398-4D7B-A422-D62DE36CC39E}" dt="2021-08-17T07:03:24.169" v="15685"/>
          <ac:grpSpMkLst>
            <pc:docMk/>
            <pc:sldMk cId="3632078071" sldId="799"/>
            <ac:grpSpMk id="25" creationId="{ED93B51E-AD3C-405D-AAE3-1174FF8A404F}"/>
          </ac:grpSpMkLst>
        </pc:grpChg>
        <pc:grpChg chg="add mod">
          <ac:chgData name="VERHAEGHE Benoit" userId="3ef37b2c-be85-445d-8898-858e88ef5f98" providerId="ADAL" clId="{2272674B-1398-4D7B-A422-D62DE36CC39E}" dt="2021-08-17T07:03:24.169" v="15685"/>
          <ac:grpSpMkLst>
            <pc:docMk/>
            <pc:sldMk cId="3632078071" sldId="799"/>
            <ac:grpSpMk id="28" creationId="{71CEBE56-D7D6-447F-8726-72C43114BA53}"/>
          </ac:grpSpMkLst>
        </pc:grpChg>
        <pc:grpChg chg="add del mod">
          <ac:chgData name="VERHAEGHE Benoit" userId="3ef37b2c-be85-445d-8898-858e88ef5f98" providerId="ADAL" clId="{2272674B-1398-4D7B-A422-D62DE36CC39E}" dt="2021-07-21T11:34:59.886" v="3047"/>
          <ac:grpSpMkLst>
            <pc:docMk/>
            <pc:sldMk cId="3632078071" sldId="799"/>
            <ac:grpSpMk id="28" creationId="{7360D080-E0CC-4018-89DD-A539986B9A40}"/>
          </ac:grpSpMkLst>
        </pc:grpChg>
        <pc:grpChg chg="add mod">
          <ac:chgData name="VERHAEGHE Benoit" userId="3ef37b2c-be85-445d-8898-858e88ef5f98" providerId="ADAL" clId="{2272674B-1398-4D7B-A422-D62DE36CC39E}" dt="2021-08-17T07:03:24.169" v="15685"/>
          <ac:grpSpMkLst>
            <pc:docMk/>
            <pc:sldMk cId="3632078071" sldId="799"/>
            <ac:grpSpMk id="31" creationId="{DB694B3E-B24A-46C8-9201-3192B84A4AB6}"/>
          </ac:grpSpMkLst>
        </pc:grpChg>
        <pc:picChg chg="add del mod ord">
          <ac:chgData name="VERHAEGHE Benoit" userId="3ef37b2c-be85-445d-8898-858e88ef5f98" providerId="ADAL" clId="{2272674B-1398-4D7B-A422-D62DE36CC39E}" dt="2021-08-16T13:56:46.436" v="14154" actId="478"/>
          <ac:picMkLst>
            <pc:docMk/>
            <pc:sldMk cId="3632078071" sldId="799"/>
            <ac:picMk id="7" creationId="{45EAC011-2262-43C2-9D86-3EB83BC5750E}"/>
          </ac:picMkLst>
        </pc:picChg>
        <pc:picChg chg="add del mod">
          <ac:chgData name="VERHAEGHE Benoit" userId="3ef37b2c-be85-445d-8898-858e88ef5f98" providerId="ADAL" clId="{2272674B-1398-4D7B-A422-D62DE36CC39E}" dt="2021-08-16T13:56:44.808" v="14153" actId="478"/>
          <ac:picMkLst>
            <pc:docMk/>
            <pc:sldMk cId="3632078071" sldId="799"/>
            <ac:picMk id="9" creationId="{25BCF176-800A-4DBB-AAAE-B049CED3C639}"/>
          </ac:picMkLst>
        </pc:picChg>
        <pc:picChg chg="del mod">
          <ac:chgData name="VERHAEGHE Benoit" userId="3ef37b2c-be85-445d-8898-858e88ef5f98" providerId="ADAL" clId="{2272674B-1398-4D7B-A422-D62DE36CC39E}" dt="2021-08-16T13:56:17.910" v="14144" actId="478"/>
          <ac:picMkLst>
            <pc:docMk/>
            <pc:sldMk cId="3632078071" sldId="799"/>
            <ac:picMk id="10" creationId="{F19D6A5F-6F4F-44F2-A519-CA1B5FDDFD52}"/>
          </ac:picMkLst>
        </pc:picChg>
        <pc:picChg chg="add del mod">
          <ac:chgData name="VERHAEGHE Benoit" userId="3ef37b2c-be85-445d-8898-858e88ef5f98" providerId="ADAL" clId="{2272674B-1398-4D7B-A422-D62DE36CC39E}" dt="2021-08-16T13:56:42.520" v="14152" actId="478"/>
          <ac:picMkLst>
            <pc:docMk/>
            <pc:sldMk cId="3632078071" sldId="799"/>
            <ac:picMk id="11" creationId="{FACDAE97-B099-4F32-83B6-DA22355DCB71}"/>
          </ac:picMkLst>
        </pc:picChg>
        <pc:picChg chg="add del mod">
          <ac:chgData name="VERHAEGHE Benoit" userId="3ef37b2c-be85-445d-8898-858e88ef5f98" providerId="ADAL" clId="{2272674B-1398-4D7B-A422-D62DE36CC39E}" dt="2021-08-16T13:56:40.792" v="14151" actId="478"/>
          <ac:picMkLst>
            <pc:docMk/>
            <pc:sldMk cId="3632078071" sldId="799"/>
            <ac:picMk id="12" creationId="{20B220C5-A05E-45A3-A202-665FF9085CD0}"/>
          </ac:picMkLst>
        </pc:picChg>
        <pc:picChg chg="mod">
          <ac:chgData name="VERHAEGHE Benoit" userId="3ef37b2c-be85-445d-8898-858e88ef5f98" providerId="ADAL" clId="{2272674B-1398-4D7B-A422-D62DE36CC39E}" dt="2021-08-05T09:23:18.880" v="5727"/>
          <ac:picMkLst>
            <pc:docMk/>
            <pc:sldMk cId="3632078071" sldId="799"/>
            <ac:picMk id="23" creationId="{84386D8A-A9E3-44D1-A5BB-2F90A68F2CE6}"/>
          </ac:picMkLst>
        </pc:picChg>
        <pc:picChg chg="mod">
          <ac:chgData name="VERHAEGHE Benoit" userId="3ef37b2c-be85-445d-8898-858e88ef5f98" providerId="ADAL" clId="{2272674B-1398-4D7B-A422-D62DE36CC39E}" dt="2021-07-21T11:34:59.396" v="3046"/>
          <ac:picMkLst>
            <pc:docMk/>
            <pc:sldMk cId="3632078071" sldId="799"/>
            <ac:picMk id="24" creationId="{FD929D4F-2E00-4A36-97C2-CAE0B6852A61}"/>
          </ac:picMkLst>
        </pc:picChg>
        <pc:picChg chg="add mod">
          <ac:chgData name="VERHAEGHE Benoit" userId="3ef37b2c-be85-445d-8898-858e88ef5f98" providerId="ADAL" clId="{2272674B-1398-4D7B-A422-D62DE36CC39E}" dt="2021-08-16T13:56:32.360" v="14149"/>
          <ac:picMkLst>
            <pc:docMk/>
            <pc:sldMk cId="3632078071" sldId="799"/>
            <ac:picMk id="26" creationId="{A8B518A0-1E65-4BD1-8FB2-E927E1029F5B}"/>
          </ac:picMkLst>
        </pc:picChg>
        <pc:picChg chg="mod">
          <ac:chgData name="VERHAEGHE Benoit" userId="3ef37b2c-be85-445d-8898-858e88ef5f98" providerId="ADAL" clId="{2272674B-1398-4D7B-A422-D62DE36CC39E}" dt="2021-07-21T11:34:59.396" v="3046"/>
          <ac:picMkLst>
            <pc:docMk/>
            <pc:sldMk cId="3632078071" sldId="799"/>
            <ac:picMk id="27" creationId="{894391CB-BB7E-4F33-9309-FF2806C34CB3}"/>
          </ac:picMkLst>
        </pc:picChg>
        <pc:picChg chg="mod">
          <ac:chgData name="VERHAEGHE Benoit" userId="3ef37b2c-be85-445d-8898-858e88ef5f98" providerId="ADAL" clId="{2272674B-1398-4D7B-A422-D62DE36CC39E}" dt="2021-08-17T07:03:24.169" v="15685"/>
          <ac:picMkLst>
            <pc:docMk/>
            <pc:sldMk cId="3632078071" sldId="799"/>
            <ac:picMk id="27" creationId="{E567858F-38F4-409D-A083-1336952FAC4D}"/>
          </ac:picMkLst>
        </pc:picChg>
        <pc:picChg chg="add mod">
          <ac:chgData name="VERHAEGHE Benoit" userId="3ef37b2c-be85-445d-8898-858e88ef5f98" providerId="ADAL" clId="{2272674B-1398-4D7B-A422-D62DE36CC39E}" dt="2021-08-16T13:56:32.360" v="14149"/>
          <ac:picMkLst>
            <pc:docMk/>
            <pc:sldMk cId="3632078071" sldId="799"/>
            <ac:picMk id="28" creationId="{89446029-685C-48C2-95E2-DE45D8C9EA79}"/>
          </ac:picMkLst>
        </pc:picChg>
        <pc:picChg chg="mod">
          <ac:chgData name="VERHAEGHE Benoit" userId="3ef37b2c-be85-445d-8898-858e88ef5f98" providerId="ADAL" clId="{2272674B-1398-4D7B-A422-D62DE36CC39E}" dt="2021-07-21T11:34:59.396" v="3046"/>
          <ac:picMkLst>
            <pc:docMk/>
            <pc:sldMk cId="3632078071" sldId="799"/>
            <ac:picMk id="30" creationId="{195A9445-4EC0-4187-B599-C0F4A423193C}"/>
          </ac:picMkLst>
        </pc:picChg>
        <pc:picChg chg="mod">
          <ac:chgData name="VERHAEGHE Benoit" userId="3ef37b2c-be85-445d-8898-858e88ef5f98" providerId="ADAL" clId="{2272674B-1398-4D7B-A422-D62DE36CC39E}" dt="2021-08-17T07:03:24.169" v="15685"/>
          <ac:picMkLst>
            <pc:docMk/>
            <pc:sldMk cId="3632078071" sldId="799"/>
            <ac:picMk id="30" creationId="{DDCF20BE-DCBF-44D0-9068-D08C6BA95E79}"/>
          </ac:picMkLst>
        </pc:picChg>
        <pc:picChg chg="add del mod">
          <ac:chgData name="VERHAEGHE Benoit" userId="3ef37b2c-be85-445d-8898-858e88ef5f98" providerId="ADAL" clId="{2272674B-1398-4D7B-A422-D62DE36CC39E}" dt="2021-07-21T11:34:59.886" v="3047"/>
          <ac:picMkLst>
            <pc:docMk/>
            <pc:sldMk cId="3632078071" sldId="799"/>
            <ac:picMk id="31" creationId="{8047E9BC-0CA3-46E8-BD63-2D970EF75C93}"/>
          </ac:picMkLst>
        </pc:picChg>
        <pc:picChg chg="add mod ord">
          <ac:chgData name="VERHAEGHE Benoit" userId="3ef37b2c-be85-445d-8898-858e88ef5f98" providerId="ADAL" clId="{2272674B-1398-4D7B-A422-D62DE36CC39E}" dt="2021-08-16T13:57:54.666" v="14167" actId="1076"/>
          <ac:picMkLst>
            <pc:docMk/>
            <pc:sldMk cId="3632078071" sldId="799"/>
            <ac:picMk id="32" creationId="{A4A58426-FD21-43B7-88A4-208FE5B49B95}"/>
          </ac:picMkLst>
        </pc:picChg>
        <pc:picChg chg="add del mod">
          <ac:chgData name="VERHAEGHE Benoit" userId="3ef37b2c-be85-445d-8898-858e88ef5f98" providerId="ADAL" clId="{2272674B-1398-4D7B-A422-D62DE36CC39E}" dt="2021-07-21T11:34:59.886" v="3047"/>
          <ac:picMkLst>
            <pc:docMk/>
            <pc:sldMk cId="3632078071" sldId="799"/>
            <ac:picMk id="32" creationId="{A8150378-8FE0-4643-BFE2-28393FD84018}"/>
          </ac:picMkLst>
        </pc:picChg>
        <pc:picChg chg="mod">
          <ac:chgData name="VERHAEGHE Benoit" userId="3ef37b2c-be85-445d-8898-858e88ef5f98" providerId="ADAL" clId="{2272674B-1398-4D7B-A422-D62DE36CC39E}" dt="2021-08-17T07:03:24.169" v="15685"/>
          <ac:picMkLst>
            <pc:docMk/>
            <pc:sldMk cId="3632078071" sldId="799"/>
            <ac:picMk id="34" creationId="{4100F769-DA20-4EAB-BD50-1362B955451B}"/>
          </ac:picMkLst>
        </pc:picChg>
        <pc:picChg chg="add mod">
          <ac:chgData name="VERHAEGHE Benoit" userId="3ef37b2c-be85-445d-8898-858e88ef5f98" providerId="ADAL" clId="{2272674B-1398-4D7B-A422-D62DE36CC39E}" dt="2021-08-17T07:03:24.169" v="15685"/>
          <ac:picMkLst>
            <pc:docMk/>
            <pc:sldMk cId="3632078071" sldId="799"/>
            <ac:picMk id="35" creationId="{BB505AB1-9C5C-48B9-82C0-5EB82637797B}"/>
          </ac:picMkLst>
        </pc:picChg>
        <pc:picChg chg="add mod">
          <ac:chgData name="VERHAEGHE Benoit" userId="3ef37b2c-be85-445d-8898-858e88ef5f98" providerId="ADAL" clId="{2272674B-1398-4D7B-A422-D62DE36CC39E}" dt="2021-08-17T07:03:24.169" v="15685"/>
          <ac:picMkLst>
            <pc:docMk/>
            <pc:sldMk cId="3632078071" sldId="799"/>
            <ac:picMk id="36" creationId="{B2C6F3D6-DEA6-4973-BE60-110A90C79D35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31T06:29:32.384" v="23403"/>
        <pc:sldMkLst>
          <pc:docMk/>
          <pc:sldMk cId="429197293" sldId="800"/>
        </pc:sldMkLst>
        <pc:spChg chg="mod">
          <ac:chgData name="VERHAEGHE Benoit" userId="3ef37b2c-be85-445d-8898-858e88ef5f98" providerId="ADAL" clId="{2272674B-1398-4D7B-A422-D62DE36CC39E}" dt="2021-08-23T14:05:16.510" v="17599"/>
          <ac:spMkLst>
            <pc:docMk/>
            <pc:sldMk cId="429197293" sldId="800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429197293" sldId="800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29.542" v="3267" actId="478"/>
          <ac:spMkLst>
            <pc:docMk/>
            <pc:sldMk cId="429197293" sldId="800"/>
            <ac:spMk id="20" creationId="{FFF2F178-5B92-40F3-B000-B3E880B07928}"/>
          </ac:spMkLst>
        </pc:spChg>
        <pc:spChg chg="mod">
          <ac:chgData name="VERHAEGHE Benoit" userId="3ef37b2c-be85-445d-8898-858e88ef5f98" providerId="ADAL" clId="{2272674B-1398-4D7B-A422-D62DE36CC39E}" dt="2021-07-21T11:33:11.770" v="3011"/>
          <ac:spMkLst>
            <pc:docMk/>
            <pc:sldMk cId="429197293" sldId="800"/>
            <ac:spMk id="22" creationId="{21C91DE3-508C-4234-81E0-2DBC5765F9E7}"/>
          </ac:spMkLst>
        </pc:spChg>
        <pc:spChg chg="mod">
          <ac:chgData name="VERHAEGHE Benoit" userId="3ef37b2c-be85-445d-8898-858e88ef5f98" providerId="ADAL" clId="{2272674B-1398-4D7B-A422-D62DE36CC39E}" dt="2021-07-21T11:33:11.770" v="3011"/>
          <ac:spMkLst>
            <pc:docMk/>
            <pc:sldMk cId="429197293" sldId="800"/>
            <ac:spMk id="26" creationId="{8E5F3078-4466-430D-AB47-D874D7E065B0}"/>
          </ac:spMkLst>
        </pc:spChg>
        <pc:spChg chg="mod">
          <ac:chgData name="VERHAEGHE Benoit" userId="3ef37b2c-be85-445d-8898-858e88ef5f98" providerId="ADAL" clId="{2272674B-1398-4D7B-A422-D62DE36CC39E}" dt="2021-08-05T09:22:43.727" v="5714"/>
          <ac:spMkLst>
            <pc:docMk/>
            <pc:sldMk cId="429197293" sldId="800"/>
            <ac:spMk id="27" creationId="{280963B1-0F5A-4A1D-99F5-DA682FA9DB3C}"/>
          </ac:spMkLst>
        </pc:spChg>
        <pc:spChg chg="mod">
          <ac:chgData name="VERHAEGHE Benoit" userId="3ef37b2c-be85-445d-8898-858e88ef5f98" providerId="ADAL" clId="{2272674B-1398-4D7B-A422-D62DE36CC39E}" dt="2021-07-21T11:33:11.770" v="3011"/>
          <ac:spMkLst>
            <pc:docMk/>
            <pc:sldMk cId="429197293" sldId="800"/>
            <ac:spMk id="29" creationId="{C21EDE36-49A7-460D-9C15-97198ECA4FF6}"/>
          </ac:spMkLst>
        </pc:spChg>
        <pc:spChg chg="add mod">
          <ac:chgData name="VERHAEGHE Benoit" userId="3ef37b2c-be85-445d-8898-858e88ef5f98" providerId="ADAL" clId="{2272674B-1398-4D7B-A422-D62DE36CC39E}" dt="2021-08-31T06:26:05.601" v="23352"/>
          <ac:spMkLst>
            <pc:docMk/>
            <pc:sldMk cId="429197293" sldId="800"/>
            <ac:spMk id="29" creationId="{CC7E5492-E82F-4DE9-87E4-4A5F8739D1C9}"/>
          </ac:spMkLst>
        </pc:spChg>
        <pc:spChg chg="mod">
          <ac:chgData name="VERHAEGHE Benoit" userId="3ef37b2c-be85-445d-8898-858e88ef5f98" providerId="ADAL" clId="{2272674B-1398-4D7B-A422-D62DE36CC39E}" dt="2021-08-17T07:01:38.227" v="15640"/>
          <ac:spMkLst>
            <pc:docMk/>
            <pc:sldMk cId="429197293" sldId="800"/>
            <ac:spMk id="30" creationId="{BD7C4257-52C6-4F8E-BEF7-2E3C77ADD08F}"/>
          </ac:spMkLst>
        </pc:spChg>
        <pc:spChg chg="add mod">
          <ac:chgData name="VERHAEGHE Benoit" userId="3ef37b2c-be85-445d-8898-858e88ef5f98" providerId="ADAL" clId="{2272674B-1398-4D7B-A422-D62DE36CC39E}" dt="2021-08-31T06:29:32.384" v="23403"/>
          <ac:spMkLst>
            <pc:docMk/>
            <pc:sldMk cId="429197293" sldId="800"/>
            <ac:spMk id="30" creationId="{C2ABEDE1-CC22-48A8-9352-BBD2BBB78556}"/>
          </ac:spMkLst>
        </pc:spChg>
        <pc:spChg chg="add del mod">
          <ac:chgData name="VERHAEGHE Benoit" userId="3ef37b2c-be85-445d-8898-858e88ef5f98" providerId="ADAL" clId="{2272674B-1398-4D7B-A422-D62DE36CC39E}" dt="2021-07-21T11:34:00.484" v="3026" actId="478"/>
          <ac:spMkLst>
            <pc:docMk/>
            <pc:sldMk cId="429197293" sldId="800"/>
            <ac:spMk id="33" creationId="{74DA1C1E-7C21-4E82-AC3E-B21D4AC3B3A4}"/>
          </ac:spMkLst>
        </pc:spChg>
        <pc:spChg chg="mod">
          <ac:chgData name="VERHAEGHE Benoit" userId="3ef37b2c-be85-445d-8898-858e88ef5f98" providerId="ADAL" clId="{2272674B-1398-4D7B-A422-D62DE36CC39E}" dt="2021-07-21T11:33:51.730" v="3023"/>
          <ac:spMkLst>
            <pc:docMk/>
            <pc:sldMk cId="429197293" sldId="800"/>
            <ac:spMk id="35" creationId="{45A7F404-EF0A-443A-B126-E430D22EFEF1}"/>
          </ac:spMkLst>
        </pc:spChg>
        <pc:spChg chg="mod">
          <ac:chgData name="VERHAEGHE Benoit" userId="3ef37b2c-be85-445d-8898-858e88ef5f98" providerId="ADAL" clId="{2272674B-1398-4D7B-A422-D62DE36CC39E}" dt="2021-07-21T11:33:51.730" v="3023"/>
          <ac:spMkLst>
            <pc:docMk/>
            <pc:sldMk cId="429197293" sldId="800"/>
            <ac:spMk id="38" creationId="{D41B1222-40DA-47FF-B809-5CAA7C09F109}"/>
          </ac:spMkLst>
        </pc:spChg>
        <pc:spChg chg="mod">
          <ac:chgData name="VERHAEGHE Benoit" userId="3ef37b2c-be85-445d-8898-858e88ef5f98" providerId="ADAL" clId="{2272674B-1398-4D7B-A422-D62DE36CC39E}" dt="2021-07-21T11:33:51.730" v="3023"/>
          <ac:spMkLst>
            <pc:docMk/>
            <pc:sldMk cId="429197293" sldId="800"/>
            <ac:spMk id="41" creationId="{368045AC-CC0F-47CD-B2F2-0EBCC3F380AB}"/>
          </ac:spMkLst>
        </pc:spChg>
        <pc:spChg chg="add del mod">
          <ac:chgData name="VERHAEGHE Benoit" userId="3ef37b2c-be85-445d-8898-858e88ef5f98" providerId="ADAL" clId="{2272674B-1398-4D7B-A422-D62DE36CC39E}" dt="2021-08-31T06:29:32.169" v="23402" actId="478"/>
          <ac:spMkLst>
            <pc:docMk/>
            <pc:sldMk cId="429197293" sldId="800"/>
            <ac:spMk id="45" creationId="{3B821F10-D1E2-405D-8534-76865A0E7325}"/>
          </ac:spMkLst>
        </pc:spChg>
        <pc:spChg chg="mod">
          <ac:chgData name="VERHAEGHE Benoit" userId="3ef37b2c-be85-445d-8898-858e88ef5f98" providerId="ADAL" clId="{2272674B-1398-4D7B-A422-D62DE36CC39E}" dt="2021-07-21T11:33:56.531" v="3024" actId="571"/>
          <ac:spMkLst>
            <pc:docMk/>
            <pc:sldMk cId="429197293" sldId="800"/>
            <ac:spMk id="47" creationId="{3784FFEC-7245-4B89-BE2B-7EDD46C3F22D}"/>
          </ac:spMkLst>
        </pc:spChg>
        <pc:spChg chg="mod">
          <ac:chgData name="VERHAEGHE Benoit" userId="3ef37b2c-be85-445d-8898-858e88ef5f98" providerId="ADAL" clId="{2272674B-1398-4D7B-A422-D62DE36CC39E}" dt="2021-07-21T11:33:56.531" v="3024" actId="571"/>
          <ac:spMkLst>
            <pc:docMk/>
            <pc:sldMk cId="429197293" sldId="800"/>
            <ac:spMk id="50" creationId="{FD7D0829-1878-49FA-8B96-0054A75A736F}"/>
          </ac:spMkLst>
        </pc:spChg>
        <pc:spChg chg="mod">
          <ac:chgData name="VERHAEGHE Benoit" userId="3ef37b2c-be85-445d-8898-858e88ef5f98" providerId="ADAL" clId="{2272674B-1398-4D7B-A422-D62DE36CC39E}" dt="2021-07-21T11:33:56.531" v="3024" actId="571"/>
          <ac:spMkLst>
            <pc:docMk/>
            <pc:sldMk cId="429197293" sldId="800"/>
            <ac:spMk id="53" creationId="{21277BC6-3BFD-4790-A9E2-3AB25D512A1F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56" creationId="{C4758A72-4021-47DF-90C5-DE2FFC743A60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57" creationId="{691AC41B-CE77-47CB-AF11-FC2FF606D470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58" creationId="{4742FF39-2682-44DE-B07B-C8A547543360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59" creationId="{855216E5-FFEA-4CA0-98EA-AD6A69C81105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60" creationId="{7C15F7A7-4831-4154-9702-6BDB716FF086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61" creationId="{A14A7235-70ED-4A45-93F3-727E5F37C7D8}"/>
          </ac:spMkLst>
        </pc:spChg>
        <pc:spChg chg="add mod">
          <ac:chgData name="VERHAEGHE Benoit" userId="3ef37b2c-be85-445d-8898-858e88ef5f98" providerId="ADAL" clId="{2272674B-1398-4D7B-A422-D62DE36CC39E}" dt="2021-07-21T11:56:29.731" v="3268"/>
          <ac:spMkLst>
            <pc:docMk/>
            <pc:sldMk cId="429197293" sldId="800"/>
            <ac:spMk id="62" creationId="{D8BA5339-4A01-438E-8806-7AB870C5F43B}"/>
          </ac:spMkLst>
        </pc:spChg>
        <pc:grpChg chg="add del mod">
          <ac:chgData name="VERHAEGHE Benoit" userId="3ef37b2c-be85-445d-8898-858e88ef5f98" providerId="ADAL" clId="{2272674B-1398-4D7B-A422-D62DE36CC39E}" dt="2021-07-21T11:34:00.484" v="3026" actId="478"/>
          <ac:grpSpMkLst>
            <pc:docMk/>
            <pc:sldMk cId="429197293" sldId="800"/>
            <ac:grpSpMk id="21" creationId="{68185699-6D35-4B3D-9EA5-939F95E55800}"/>
          </ac:grpSpMkLst>
        </pc:grpChg>
        <pc:grpChg chg="add del mod">
          <ac:chgData name="VERHAEGHE Benoit" userId="3ef37b2c-be85-445d-8898-858e88ef5f98" providerId="ADAL" clId="{2272674B-1398-4D7B-A422-D62DE36CC39E}" dt="2021-07-21T11:34:00.484" v="3026" actId="478"/>
          <ac:grpSpMkLst>
            <pc:docMk/>
            <pc:sldMk cId="429197293" sldId="800"/>
            <ac:grpSpMk id="24" creationId="{55E6A5AE-5039-463D-A61A-52AFD22B81EE}"/>
          </ac:grpSpMkLst>
        </pc:grpChg>
        <pc:grpChg chg="add del mod">
          <ac:chgData name="VERHAEGHE Benoit" userId="3ef37b2c-be85-445d-8898-858e88ef5f98" providerId="ADAL" clId="{2272674B-1398-4D7B-A422-D62DE36CC39E}" dt="2021-08-17T07:02:16.184" v="15674" actId="478"/>
          <ac:grpSpMkLst>
            <pc:docMk/>
            <pc:sldMk cId="429197293" sldId="800"/>
            <ac:grpSpMk id="26" creationId="{99D56EF4-D88F-47E8-BBC6-B7348BD66390}"/>
          </ac:grpSpMkLst>
        </pc:grpChg>
        <pc:grpChg chg="add del mod">
          <ac:chgData name="VERHAEGHE Benoit" userId="3ef37b2c-be85-445d-8898-858e88ef5f98" providerId="ADAL" clId="{2272674B-1398-4D7B-A422-D62DE36CC39E}" dt="2021-07-21T11:34:00.484" v="3026" actId="478"/>
          <ac:grpSpMkLst>
            <pc:docMk/>
            <pc:sldMk cId="429197293" sldId="800"/>
            <ac:grpSpMk id="28" creationId="{3C45D8F3-BD7E-4EA7-B3B8-B069BAEB9696}"/>
          </ac:grpSpMkLst>
        </pc:grpChg>
        <pc:grpChg chg="add del mod">
          <ac:chgData name="VERHAEGHE Benoit" userId="3ef37b2c-be85-445d-8898-858e88ef5f98" providerId="ADAL" clId="{2272674B-1398-4D7B-A422-D62DE36CC39E}" dt="2021-08-17T07:02:15.875" v="15673"/>
          <ac:grpSpMkLst>
            <pc:docMk/>
            <pc:sldMk cId="429197293" sldId="800"/>
            <ac:grpSpMk id="29" creationId="{7A6168A2-F6C0-427A-BFA3-29F564698F82}"/>
          </ac:grpSpMkLst>
        </pc:grpChg>
        <pc:grpChg chg="add mod">
          <ac:chgData name="VERHAEGHE Benoit" userId="3ef37b2c-be85-445d-8898-858e88ef5f98" providerId="ADAL" clId="{2272674B-1398-4D7B-A422-D62DE36CC39E}" dt="2021-07-21T11:33:51.730" v="3023"/>
          <ac:grpSpMkLst>
            <pc:docMk/>
            <pc:sldMk cId="429197293" sldId="800"/>
            <ac:grpSpMk id="34" creationId="{E38158C7-B87E-4932-9944-43EE7EBCCCA7}"/>
          </ac:grpSpMkLst>
        </pc:grpChg>
        <pc:grpChg chg="add mod">
          <ac:chgData name="VERHAEGHE Benoit" userId="3ef37b2c-be85-445d-8898-858e88ef5f98" providerId="ADAL" clId="{2272674B-1398-4D7B-A422-D62DE36CC39E}" dt="2021-07-21T11:33:51.730" v="3023"/>
          <ac:grpSpMkLst>
            <pc:docMk/>
            <pc:sldMk cId="429197293" sldId="800"/>
            <ac:grpSpMk id="37" creationId="{99390B13-CD6F-4FDB-AD4C-B7ABB0CBD9D3}"/>
          </ac:grpSpMkLst>
        </pc:grpChg>
        <pc:grpChg chg="add mod">
          <ac:chgData name="VERHAEGHE Benoit" userId="3ef37b2c-be85-445d-8898-858e88ef5f98" providerId="ADAL" clId="{2272674B-1398-4D7B-A422-D62DE36CC39E}" dt="2021-07-21T11:33:51.730" v="3023"/>
          <ac:grpSpMkLst>
            <pc:docMk/>
            <pc:sldMk cId="429197293" sldId="800"/>
            <ac:grpSpMk id="40" creationId="{A45EAE6B-360C-473F-BA1C-702F505318F3}"/>
          </ac:grpSpMkLst>
        </pc:grpChg>
        <pc:grpChg chg="add del mod">
          <ac:chgData name="VERHAEGHE Benoit" userId="3ef37b2c-be85-445d-8898-858e88ef5f98" providerId="ADAL" clId="{2272674B-1398-4D7B-A422-D62DE36CC39E}" dt="2021-07-21T11:33:57.653" v="3025" actId="478"/>
          <ac:grpSpMkLst>
            <pc:docMk/>
            <pc:sldMk cId="429197293" sldId="800"/>
            <ac:grpSpMk id="46" creationId="{D9645623-6959-4593-87C1-80CEC086A61E}"/>
          </ac:grpSpMkLst>
        </pc:grpChg>
        <pc:grpChg chg="add del mod">
          <ac:chgData name="VERHAEGHE Benoit" userId="3ef37b2c-be85-445d-8898-858e88ef5f98" providerId="ADAL" clId="{2272674B-1398-4D7B-A422-D62DE36CC39E}" dt="2021-07-21T11:33:57.653" v="3025" actId="478"/>
          <ac:grpSpMkLst>
            <pc:docMk/>
            <pc:sldMk cId="429197293" sldId="800"/>
            <ac:grpSpMk id="49" creationId="{8399136C-73D5-40C1-83B3-D9A2FEA5D8F4}"/>
          </ac:grpSpMkLst>
        </pc:grpChg>
        <pc:grpChg chg="add del mod">
          <ac:chgData name="VERHAEGHE Benoit" userId="3ef37b2c-be85-445d-8898-858e88ef5f98" providerId="ADAL" clId="{2272674B-1398-4D7B-A422-D62DE36CC39E}" dt="2021-07-21T11:33:57.653" v="3025" actId="478"/>
          <ac:grpSpMkLst>
            <pc:docMk/>
            <pc:sldMk cId="429197293" sldId="800"/>
            <ac:grpSpMk id="52" creationId="{7B92EDE0-6773-4D73-B89C-B467104D79CA}"/>
          </ac:grpSpMkLst>
        </pc:grpChg>
        <pc:picChg chg="mod">
          <ac:chgData name="VERHAEGHE Benoit" userId="3ef37b2c-be85-445d-8898-858e88ef5f98" providerId="ADAL" clId="{2272674B-1398-4D7B-A422-D62DE36CC39E}" dt="2021-07-21T11:33:11.770" v="3011"/>
          <ac:picMkLst>
            <pc:docMk/>
            <pc:sldMk cId="429197293" sldId="800"/>
            <ac:picMk id="23" creationId="{7FCE6FD2-36BE-468F-B646-83212B85855B}"/>
          </ac:picMkLst>
        </pc:picChg>
        <pc:picChg chg="mod">
          <ac:chgData name="VERHAEGHE Benoit" userId="3ef37b2c-be85-445d-8898-858e88ef5f98" providerId="ADAL" clId="{2272674B-1398-4D7B-A422-D62DE36CC39E}" dt="2021-07-21T11:33:11.770" v="3011"/>
          <ac:picMkLst>
            <pc:docMk/>
            <pc:sldMk cId="429197293" sldId="800"/>
            <ac:picMk id="27" creationId="{03AB194A-067F-4A1A-ABA4-A4D746A2AB0D}"/>
          </ac:picMkLst>
        </pc:picChg>
        <pc:picChg chg="mod">
          <ac:chgData name="VERHAEGHE Benoit" userId="3ef37b2c-be85-445d-8898-858e88ef5f98" providerId="ADAL" clId="{2272674B-1398-4D7B-A422-D62DE36CC39E}" dt="2021-08-05T09:22:43.727" v="5714"/>
          <ac:picMkLst>
            <pc:docMk/>
            <pc:sldMk cId="429197293" sldId="800"/>
            <ac:picMk id="28" creationId="{58424D43-B94F-42DC-923D-030EFF6C6CC3}"/>
          </ac:picMkLst>
        </pc:picChg>
        <pc:picChg chg="mod">
          <ac:chgData name="VERHAEGHE Benoit" userId="3ef37b2c-be85-445d-8898-858e88ef5f98" providerId="ADAL" clId="{2272674B-1398-4D7B-A422-D62DE36CC39E}" dt="2021-07-21T11:33:11.770" v="3011"/>
          <ac:picMkLst>
            <pc:docMk/>
            <pc:sldMk cId="429197293" sldId="800"/>
            <ac:picMk id="30" creationId="{7F5C6522-64EC-44AD-B029-36D062AA0CDD}"/>
          </ac:picMkLst>
        </pc:picChg>
        <pc:picChg chg="add del mod">
          <ac:chgData name="VERHAEGHE Benoit" userId="3ef37b2c-be85-445d-8898-858e88ef5f98" providerId="ADAL" clId="{2272674B-1398-4D7B-A422-D62DE36CC39E}" dt="2021-07-21T11:33:57.653" v="3025" actId="478"/>
          <ac:picMkLst>
            <pc:docMk/>
            <pc:sldMk cId="429197293" sldId="800"/>
            <ac:picMk id="31" creationId="{49833CCE-F975-4DCE-A01D-6E64D231262F}"/>
          </ac:picMkLst>
        </pc:picChg>
        <pc:picChg chg="mod">
          <ac:chgData name="VERHAEGHE Benoit" userId="3ef37b2c-be85-445d-8898-858e88ef5f98" providerId="ADAL" clId="{2272674B-1398-4D7B-A422-D62DE36CC39E}" dt="2021-08-17T07:01:38.227" v="15640"/>
          <ac:picMkLst>
            <pc:docMk/>
            <pc:sldMk cId="429197293" sldId="800"/>
            <ac:picMk id="31" creationId="{9A7A5B6F-57A2-4B68-8B98-A86C5FD50DE6}"/>
          </ac:picMkLst>
        </pc:picChg>
        <pc:picChg chg="add del mod">
          <ac:chgData name="VERHAEGHE Benoit" userId="3ef37b2c-be85-445d-8898-858e88ef5f98" providerId="ADAL" clId="{2272674B-1398-4D7B-A422-D62DE36CC39E}" dt="2021-07-21T11:34:00.484" v="3026" actId="478"/>
          <ac:picMkLst>
            <pc:docMk/>
            <pc:sldMk cId="429197293" sldId="800"/>
            <ac:picMk id="32" creationId="{AA0C4C6E-0880-4EAC-B3CC-7083E158810F}"/>
          </ac:picMkLst>
        </pc:picChg>
        <pc:picChg chg="mod">
          <ac:chgData name="VERHAEGHE Benoit" userId="3ef37b2c-be85-445d-8898-858e88ef5f98" providerId="ADAL" clId="{2272674B-1398-4D7B-A422-D62DE36CC39E}" dt="2021-07-21T11:33:51.730" v="3023"/>
          <ac:picMkLst>
            <pc:docMk/>
            <pc:sldMk cId="429197293" sldId="800"/>
            <ac:picMk id="36" creationId="{FBEACE96-499C-4C41-85ED-73FCC99EC537}"/>
          </ac:picMkLst>
        </pc:picChg>
        <pc:picChg chg="mod">
          <ac:chgData name="VERHAEGHE Benoit" userId="3ef37b2c-be85-445d-8898-858e88ef5f98" providerId="ADAL" clId="{2272674B-1398-4D7B-A422-D62DE36CC39E}" dt="2021-07-21T11:33:51.730" v="3023"/>
          <ac:picMkLst>
            <pc:docMk/>
            <pc:sldMk cId="429197293" sldId="800"/>
            <ac:picMk id="39" creationId="{6C7F21AB-9011-46A7-BE17-DC27BA85518E}"/>
          </ac:picMkLst>
        </pc:picChg>
        <pc:picChg chg="mod">
          <ac:chgData name="VERHAEGHE Benoit" userId="3ef37b2c-be85-445d-8898-858e88ef5f98" providerId="ADAL" clId="{2272674B-1398-4D7B-A422-D62DE36CC39E}" dt="2021-07-21T11:33:51.730" v="3023"/>
          <ac:picMkLst>
            <pc:docMk/>
            <pc:sldMk cId="429197293" sldId="800"/>
            <ac:picMk id="42" creationId="{6B76C48F-A6B8-494D-826B-EDD05428CBF2}"/>
          </ac:picMkLst>
        </pc:picChg>
        <pc:picChg chg="add mod">
          <ac:chgData name="VERHAEGHE Benoit" userId="3ef37b2c-be85-445d-8898-858e88ef5f98" providerId="ADAL" clId="{2272674B-1398-4D7B-A422-D62DE36CC39E}" dt="2021-07-21T11:33:51.730" v="3023"/>
          <ac:picMkLst>
            <pc:docMk/>
            <pc:sldMk cId="429197293" sldId="800"/>
            <ac:picMk id="43" creationId="{A9E07796-2AF3-4F48-A24E-562026937C59}"/>
          </ac:picMkLst>
        </pc:picChg>
        <pc:picChg chg="add mod">
          <ac:chgData name="VERHAEGHE Benoit" userId="3ef37b2c-be85-445d-8898-858e88ef5f98" providerId="ADAL" clId="{2272674B-1398-4D7B-A422-D62DE36CC39E}" dt="2021-07-21T11:33:51.730" v="3023"/>
          <ac:picMkLst>
            <pc:docMk/>
            <pc:sldMk cId="429197293" sldId="800"/>
            <ac:picMk id="44" creationId="{1C8EC0DF-A24B-496B-B9C4-4F034D455BC7}"/>
          </ac:picMkLst>
        </pc:picChg>
        <pc:picChg chg="mod">
          <ac:chgData name="VERHAEGHE Benoit" userId="3ef37b2c-be85-445d-8898-858e88ef5f98" providerId="ADAL" clId="{2272674B-1398-4D7B-A422-D62DE36CC39E}" dt="2021-07-21T11:33:56.531" v="3024" actId="571"/>
          <ac:picMkLst>
            <pc:docMk/>
            <pc:sldMk cId="429197293" sldId="800"/>
            <ac:picMk id="48" creationId="{C3CE2E72-AEB0-4F8D-A5DD-B02FD7A40590}"/>
          </ac:picMkLst>
        </pc:picChg>
        <pc:picChg chg="mod">
          <ac:chgData name="VERHAEGHE Benoit" userId="3ef37b2c-be85-445d-8898-858e88ef5f98" providerId="ADAL" clId="{2272674B-1398-4D7B-A422-D62DE36CC39E}" dt="2021-07-21T11:33:56.531" v="3024" actId="571"/>
          <ac:picMkLst>
            <pc:docMk/>
            <pc:sldMk cId="429197293" sldId="800"/>
            <ac:picMk id="51" creationId="{FD2F67D9-C80B-40E7-B9D5-91C7B93FF622}"/>
          </ac:picMkLst>
        </pc:picChg>
        <pc:picChg chg="mod">
          <ac:chgData name="VERHAEGHE Benoit" userId="3ef37b2c-be85-445d-8898-858e88ef5f98" providerId="ADAL" clId="{2272674B-1398-4D7B-A422-D62DE36CC39E}" dt="2021-07-21T11:33:56.531" v="3024" actId="571"/>
          <ac:picMkLst>
            <pc:docMk/>
            <pc:sldMk cId="429197293" sldId="800"/>
            <ac:picMk id="54" creationId="{11A3E1D0-862B-44F2-BCCB-8E7B574A3AA7}"/>
          </ac:picMkLst>
        </pc:picChg>
        <pc:picChg chg="add del mod">
          <ac:chgData name="VERHAEGHE Benoit" userId="3ef37b2c-be85-445d-8898-858e88ef5f98" providerId="ADAL" clId="{2272674B-1398-4D7B-A422-D62DE36CC39E}" dt="2021-07-21T11:33:57.653" v="3025" actId="478"/>
          <ac:picMkLst>
            <pc:docMk/>
            <pc:sldMk cId="429197293" sldId="800"/>
            <ac:picMk id="55" creationId="{633A3DF6-A15D-4652-BEED-DA6508F50744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31T06:29:28.884" v="23401"/>
        <pc:sldMkLst>
          <pc:docMk/>
          <pc:sldMk cId="3821154968" sldId="801"/>
        </pc:sldMkLst>
        <pc:spChg chg="mod">
          <ac:chgData name="VERHAEGHE Benoit" userId="3ef37b2c-be85-445d-8898-858e88ef5f98" providerId="ADAL" clId="{2272674B-1398-4D7B-A422-D62DE36CC39E}" dt="2021-08-23T14:05:18.999" v="17601"/>
          <ac:spMkLst>
            <pc:docMk/>
            <pc:sldMk cId="3821154968" sldId="801"/>
            <ac:spMk id="2" creationId="{57D142CD-58F0-4BA5-A59D-5CB26648FE89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821154968" sldId="801"/>
            <ac:spMk id="4" creationId="{D1C133DE-2C5A-4B11-95FB-4E840A763B9E}"/>
          </ac:spMkLst>
        </pc:spChg>
        <pc:spChg chg="del">
          <ac:chgData name="VERHAEGHE Benoit" userId="3ef37b2c-be85-445d-8898-858e88ef5f98" providerId="ADAL" clId="{2272674B-1398-4D7B-A422-D62DE36CC39E}" dt="2021-07-21T11:56:34.317" v="3270" actId="478"/>
          <ac:spMkLst>
            <pc:docMk/>
            <pc:sldMk cId="3821154968" sldId="801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34.317" v="3270" actId="478"/>
          <ac:spMkLst>
            <pc:docMk/>
            <pc:sldMk cId="3821154968" sldId="801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32.661" v="3269" actId="478"/>
          <ac:spMkLst>
            <pc:docMk/>
            <pc:sldMk cId="3821154968" sldId="801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32.661" v="3269" actId="478"/>
          <ac:spMkLst>
            <pc:docMk/>
            <pc:sldMk cId="3821154968" sldId="801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32.661" v="3269" actId="478"/>
          <ac:spMkLst>
            <pc:docMk/>
            <pc:sldMk cId="3821154968" sldId="801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32.661" v="3269" actId="478"/>
          <ac:spMkLst>
            <pc:docMk/>
            <pc:sldMk cId="3821154968" sldId="801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34.317" v="3270" actId="478"/>
          <ac:spMkLst>
            <pc:docMk/>
            <pc:sldMk cId="3821154968" sldId="801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32.661" v="3269" actId="478"/>
          <ac:spMkLst>
            <pc:docMk/>
            <pc:sldMk cId="3821154968" sldId="801"/>
            <ac:spMk id="20" creationId="{FFF2F178-5B92-40F3-B000-B3E880B07928}"/>
          </ac:spMkLst>
        </pc:spChg>
        <pc:spChg chg="mod">
          <ac:chgData name="VERHAEGHE Benoit" userId="3ef37b2c-be85-445d-8898-858e88ef5f98" providerId="ADAL" clId="{2272674B-1398-4D7B-A422-D62DE36CC39E}" dt="2021-07-21T11:33:13.625" v="3012"/>
          <ac:spMkLst>
            <pc:docMk/>
            <pc:sldMk cId="3821154968" sldId="801"/>
            <ac:spMk id="23" creationId="{0D0E95B8-3EB2-4232-9460-A37DF6DB66FA}"/>
          </ac:spMkLst>
        </pc:spChg>
        <pc:spChg chg="mod">
          <ac:chgData name="VERHAEGHE Benoit" userId="3ef37b2c-be85-445d-8898-858e88ef5f98" providerId="ADAL" clId="{2272674B-1398-4D7B-A422-D62DE36CC39E}" dt="2021-07-21T11:33:13.625" v="3012"/>
          <ac:spMkLst>
            <pc:docMk/>
            <pc:sldMk cId="3821154968" sldId="801"/>
            <ac:spMk id="26" creationId="{0081AE39-4BF9-43CC-8EF0-FFAF39CE6F07}"/>
          </ac:spMkLst>
        </pc:spChg>
        <pc:spChg chg="mod">
          <ac:chgData name="VERHAEGHE Benoit" userId="3ef37b2c-be85-445d-8898-858e88ef5f98" providerId="ADAL" clId="{2272674B-1398-4D7B-A422-D62DE36CC39E}" dt="2021-08-05T09:22:42.296" v="5713"/>
          <ac:spMkLst>
            <pc:docMk/>
            <pc:sldMk cId="3821154968" sldId="801"/>
            <ac:spMk id="26" creationId="{ACFFA8EF-6835-4BD1-A037-728CD218C85A}"/>
          </ac:spMkLst>
        </pc:spChg>
        <pc:spChg chg="mod">
          <ac:chgData name="VERHAEGHE Benoit" userId="3ef37b2c-be85-445d-8898-858e88ef5f98" providerId="ADAL" clId="{2272674B-1398-4D7B-A422-D62DE36CC39E}" dt="2021-07-21T11:33:13.625" v="3012"/>
          <ac:spMkLst>
            <pc:docMk/>
            <pc:sldMk cId="3821154968" sldId="801"/>
            <ac:spMk id="29" creationId="{2D55767F-1A48-4311-A1BA-4F4421915881}"/>
          </ac:spMkLst>
        </pc:spChg>
        <pc:spChg chg="add mod">
          <ac:chgData name="VERHAEGHE Benoit" userId="3ef37b2c-be85-445d-8898-858e88ef5f98" providerId="ADAL" clId="{2272674B-1398-4D7B-A422-D62DE36CC39E}" dt="2021-08-31T06:26:06.960" v="23353"/>
          <ac:spMkLst>
            <pc:docMk/>
            <pc:sldMk cId="3821154968" sldId="801"/>
            <ac:spMk id="29" creationId="{3D8DE9F4-0300-4454-B948-A9F68179C5D2}"/>
          </ac:spMkLst>
        </pc:spChg>
        <pc:spChg chg="mod">
          <ac:chgData name="VERHAEGHE Benoit" userId="3ef37b2c-be85-445d-8898-858e88ef5f98" providerId="ADAL" clId="{2272674B-1398-4D7B-A422-D62DE36CC39E}" dt="2021-08-17T07:01:35.540" v="15638"/>
          <ac:spMkLst>
            <pc:docMk/>
            <pc:sldMk cId="3821154968" sldId="801"/>
            <ac:spMk id="29" creationId="{5615CF65-5D9C-491C-878F-3C4A55318906}"/>
          </ac:spMkLst>
        </pc:spChg>
        <pc:spChg chg="add mod">
          <ac:chgData name="VERHAEGHE Benoit" userId="3ef37b2c-be85-445d-8898-858e88ef5f98" providerId="ADAL" clId="{2272674B-1398-4D7B-A422-D62DE36CC39E}" dt="2021-08-31T06:29:28.884" v="23401"/>
          <ac:spMkLst>
            <pc:docMk/>
            <pc:sldMk cId="3821154968" sldId="801"/>
            <ac:spMk id="30" creationId="{45760AA4-B78D-4280-884A-DDE151B9FCB0}"/>
          </ac:spMkLst>
        </pc:spChg>
        <pc:spChg chg="add del mod">
          <ac:chgData name="VERHAEGHE Benoit" userId="3ef37b2c-be85-445d-8898-858e88ef5f98" providerId="ADAL" clId="{2272674B-1398-4D7B-A422-D62DE36CC39E}" dt="2021-07-21T11:33:21.654" v="3015"/>
          <ac:spMkLst>
            <pc:docMk/>
            <pc:sldMk cId="3821154968" sldId="801"/>
            <ac:spMk id="33" creationId="{B120E00C-5F8E-4353-99F8-266953E6B993}"/>
          </ac:spMkLst>
        </pc:spChg>
        <pc:spChg chg="mod">
          <ac:chgData name="VERHAEGHE Benoit" userId="3ef37b2c-be85-445d-8898-858e88ef5f98" providerId="ADAL" clId="{2272674B-1398-4D7B-A422-D62DE36CC39E}" dt="2021-07-21T11:33:49.721" v="3022"/>
          <ac:spMkLst>
            <pc:docMk/>
            <pc:sldMk cId="3821154968" sldId="801"/>
            <ac:spMk id="35" creationId="{A92AEBC8-FDCC-4435-9090-C746B41CF2CB}"/>
          </ac:spMkLst>
        </pc:spChg>
        <pc:spChg chg="mod">
          <ac:chgData name="VERHAEGHE Benoit" userId="3ef37b2c-be85-445d-8898-858e88ef5f98" providerId="ADAL" clId="{2272674B-1398-4D7B-A422-D62DE36CC39E}" dt="2021-07-21T11:33:49.721" v="3022"/>
          <ac:spMkLst>
            <pc:docMk/>
            <pc:sldMk cId="3821154968" sldId="801"/>
            <ac:spMk id="38" creationId="{44B790A9-0367-44D0-80B3-3A02F35411DF}"/>
          </ac:spMkLst>
        </pc:spChg>
        <pc:spChg chg="mod">
          <ac:chgData name="VERHAEGHE Benoit" userId="3ef37b2c-be85-445d-8898-858e88ef5f98" providerId="ADAL" clId="{2272674B-1398-4D7B-A422-D62DE36CC39E}" dt="2021-07-21T11:33:49.721" v="3022"/>
          <ac:spMkLst>
            <pc:docMk/>
            <pc:sldMk cId="3821154968" sldId="801"/>
            <ac:spMk id="41" creationId="{C3AF8D24-9FBA-4E20-8D4D-4A7CD433EA76}"/>
          </ac:spMkLst>
        </pc:spChg>
        <pc:spChg chg="add del mod">
          <ac:chgData name="VERHAEGHE Benoit" userId="3ef37b2c-be85-445d-8898-858e88ef5f98" providerId="ADAL" clId="{2272674B-1398-4D7B-A422-D62DE36CC39E}" dt="2021-08-31T06:29:28.665" v="23400" actId="478"/>
          <ac:spMkLst>
            <pc:docMk/>
            <pc:sldMk cId="3821154968" sldId="801"/>
            <ac:spMk id="45" creationId="{4DB4694E-5837-4438-89F2-55D569B36CD8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46" creationId="{293EAF9D-0DA6-4D14-ADE0-C25CD67D1843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47" creationId="{4DFFB63E-9492-4963-8615-C47709ABB720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48" creationId="{A249FE14-BEE4-471C-AF28-ACD64E66A260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49" creationId="{284CC089-ACDF-4089-B007-413D1486A301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50" creationId="{3AB19304-CA75-4E40-B8DF-6365B9EFFB84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51" creationId="{966622B4-FCC6-4CBF-9107-981C753C9F38}"/>
          </ac:spMkLst>
        </pc:spChg>
        <pc:spChg chg="add mod">
          <ac:chgData name="VERHAEGHE Benoit" userId="3ef37b2c-be85-445d-8898-858e88ef5f98" providerId="ADAL" clId="{2272674B-1398-4D7B-A422-D62DE36CC39E}" dt="2021-07-21T11:56:34.522" v="3271"/>
          <ac:spMkLst>
            <pc:docMk/>
            <pc:sldMk cId="3821154968" sldId="801"/>
            <ac:spMk id="52" creationId="{53A2695B-B69F-46F8-9664-FB316B11F2C6}"/>
          </ac:spMkLst>
        </pc:spChg>
        <pc:grpChg chg="add del mod">
          <ac:chgData name="VERHAEGHE Benoit" userId="3ef37b2c-be85-445d-8898-858e88ef5f98" providerId="ADAL" clId="{2272674B-1398-4D7B-A422-D62DE36CC39E}" dt="2021-07-21T11:33:21.654" v="3015"/>
          <ac:grpSpMkLst>
            <pc:docMk/>
            <pc:sldMk cId="3821154968" sldId="801"/>
            <ac:grpSpMk id="21" creationId="{24DA0E80-CBCC-47DB-8960-CECFE58F038C}"/>
          </ac:grpSpMkLst>
        </pc:grpChg>
        <pc:grpChg chg="add del mod">
          <ac:chgData name="VERHAEGHE Benoit" userId="3ef37b2c-be85-445d-8898-858e88ef5f98" providerId="ADAL" clId="{2272674B-1398-4D7B-A422-D62DE36CC39E}" dt="2021-08-17T07:02:16.799" v="15676" actId="478"/>
          <ac:grpSpMkLst>
            <pc:docMk/>
            <pc:sldMk cId="3821154968" sldId="801"/>
            <ac:grpSpMk id="25" creationId="{7FD26EAC-BD89-4869-8CC6-6D05EC01442A}"/>
          </ac:grpSpMkLst>
        </pc:grpChg>
        <pc:grpChg chg="add del mod">
          <ac:chgData name="VERHAEGHE Benoit" userId="3ef37b2c-be85-445d-8898-858e88ef5f98" providerId="ADAL" clId="{2272674B-1398-4D7B-A422-D62DE36CC39E}" dt="2021-07-21T11:33:21.654" v="3015"/>
          <ac:grpSpMkLst>
            <pc:docMk/>
            <pc:sldMk cId="3821154968" sldId="801"/>
            <ac:grpSpMk id="25" creationId="{FFF0E7ED-9FEF-4D4F-83AA-3821C6B98AB0}"/>
          </ac:grpSpMkLst>
        </pc:grpChg>
        <pc:grpChg chg="add del mod">
          <ac:chgData name="VERHAEGHE Benoit" userId="3ef37b2c-be85-445d-8898-858e88ef5f98" providerId="ADAL" clId="{2272674B-1398-4D7B-A422-D62DE36CC39E}" dt="2021-08-17T07:02:16.511" v="15675"/>
          <ac:grpSpMkLst>
            <pc:docMk/>
            <pc:sldMk cId="3821154968" sldId="801"/>
            <ac:grpSpMk id="28" creationId="{7856C87D-7551-4D2C-85BE-22EA59330154}"/>
          </ac:grpSpMkLst>
        </pc:grpChg>
        <pc:grpChg chg="add del mod">
          <ac:chgData name="VERHAEGHE Benoit" userId="3ef37b2c-be85-445d-8898-858e88ef5f98" providerId="ADAL" clId="{2272674B-1398-4D7B-A422-D62DE36CC39E}" dt="2021-07-21T11:33:21.654" v="3015"/>
          <ac:grpSpMkLst>
            <pc:docMk/>
            <pc:sldMk cId="3821154968" sldId="801"/>
            <ac:grpSpMk id="28" creationId="{8E380CC6-BB79-4EDC-AB29-7CBF99822DA6}"/>
          </ac:grpSpMkLst>
        </pc:grpChg>
        <pc:grpChg chg="add mod">
          <ac:chgData name="VERHAEGHE Benoit" userId="3ef37b2c-be85-445d-8898-858e88ef5f98" providerId="ADAL" clId="{2272674B-1398-4D7B-A422-D62DE36CC39E}" dt="2021-07-21T11:33:49.721" v="3022"/>
          <ac:grpSpMkLst>
            <pc:docMk/>
            <pc:sldMk cId="3821154968" sldId="801"/>
            <ac:grpSpMk id="34" creationId="{262A72C4-9128-4B66-A0C2-217D8F7C0BD6}"/>
          </ac:grpSpMkLst>
        </pc:grpChg>
        <pc:grpChg chg="add mod">
          <ac:chgData name="VERHAEGHE Benoit" userId="3ef37b2c-be85-445d-8898-858e88ef5f98" providerId="ADAL" clId="{2272674B-1398-4D7B-A422-D62DE36CC39E}" dt="2021-07-21T11:33:49.721" v="3022"/>
          <ac:grpSpMkLst>
            <pc:docMk/>
            <pc:sldMk cId="3821154968" sldId="801"/>
            <ac:grpSpMk id="37" creationId="{7DD0A947-51ED-48E1-B548-ECC1EFA6C471}"/>
          </ac:grpSpMkLst>
        </pc:grpChg>
        <pc:grpChg chg="add mod">
          <ac:chgData name="VERHAEGHE Benoit" userId="3ef37b2c-be85-445d-8898-858e88ef5f98" providerId="ADAL" clId="{2272674B-1398-4D7B-A422-D62DE36CC39E}" dt="2021-07-21T11:33:49.721" v="3022"/>
          <ac:grpSpMkLst>
            <pc:docMk/>
            <pc:sldMk cId="3821154968" sldId="801"/>
            <ac:grpSpMk id="40" creationId="{90F81194-55FE-43C6-9B12-47D14F93B645}"/>
          </ac:grpSpMkLst>
        </pc:grpChg>
        <pc:picChg chg="mod">
          <ac:chgData name="VERHAEGHE Benoit" userId="3ef37b2c-be85-445d-8898-858e88ef5f98" providerId="ADAL" clId="{2272674B-1398-4D7B-A422-D62DE36CC39E}" dt="2021-07-21T11:34:49.647" v="3044" actId="1076"/>
          <ac:picMkLst>
            <pc:docMk/>
            <pc:sldMk cId="3821154968" sldId="801"/>
            <ac:picMk id="8" creationId="{45D006B6-0BFF-45EA-B2A9-998F7A24ACC7}"/>
          </ac:picMkLst>
        </pc:picChg>
        <pc:picChg chg="mod">
          <ac:chgData name="VERHAEGHE Benoit" userId="3ef37b2c-be85-445d-8898-858e88ef5f98" providerId="ADAL" clId="{2272674B-1398-4D7B-A422-D62DE36CC39E}" dt="2021-07-21T11:33:13.625" v="3012"/>
          <ac:picMkLst>
            <pc:docMk/>
            <pc:sldMk cId="3821154968" sldId="801"/>
            <ac:picMk id="24" creationId="{9413B33F-E946-4E50-988B-96BB6D0D9FAB}"/>
          </ac:picMkLst>
        </pc:picChg>
        <pc:picChg chg="mod">
          <ac:chgData name="VERHAEGHE Benoit" userId="3ef37b2c-be85-445d-8898-858e88ef5f98" providerId="ADAL" clId="{2272674B-1398-4D7B-A422-D62DE36CC39E}" dt="2021-08-05T09:22:42.296" v="5713"/>
          <ac:picMkLst>
            <pc:docMk/>
            <pc:sldMk cId="3821154968" sldId="801"/>
            <ac:picMk id="27" creationId="{3B3BDB89-05F4-41C9-AD00-9086D168A3AE}"/>
          </ac:picMkLst>
        </pc:picChg>
        <pc:picChg chg="mod">
          <ac:chgData name="VERHAEGHE Benoit" userId="3ef37b2c-be85-445d-8898-858e88ef5f98" providerId="ADAL" clId="{2272674B-1398-4D7B-A422-D62DE36CC39E}" dt="2021-07-21T11:33:13.625" v="3012"/>
          <ac:picMkLst>
            <pc:docMk/>
            <pc:sldMk cId="3821154968" sldId="801"/>
            <ac:picMk id="27" creationId="{784FE85F-1F03-4BF1-993A-AF15AD7B498F}"/>
          </ac:picMkLst>
        </pc:picChg>
        <pc:picChg chg="mod">
          <ac:chgData name="VERHAEGHE Benoit" userId="3ef37b2c-be85-445d-8898-858e88ef5f98" providerId="ADAL" clId="{2272674B-1398-4D7B-A422-D62DE36CC39E}" dt="2021-08-17T07:01:35.540" v="15638"/>
          <ac:picMkLst>
            <pc:docMk/>
            <pc:sldMk cId="3821154968" sldId="801"/>
            <ac:picMk id="30" creationId="{9A7AD944-13C0-4F84-A625-1A81DC7A8414}"/>
          </ac:picMkLst>
        </pc:picChg>
        <pc:picChg chg="mod">
          <ac:chgData name="VERHAEGHE Benoit" userId="3ef37b2c-be85-445d-8898-858e88ef5f98" providerId="ADAL" clId="{2272674B-1398-4D7B-A422-D62DE36CC39E}" dt="2021-07-21T11:33:13.625" v="3012"/>
          <ac:picMkLst>
            <pc:docMk/>
            <pc:sldMk cId="3821154968" sldId="801"/>
            <ac:picMk id="30" creationId="{F98873D3-3EBE-4E96-A549-8475B941C2F5}"/>
          </ac:picMkLst>
        </pc:picChg>
        <pc:picChg chg="add del mod">
          <ac:chgData name="VERHAEGHE Benoit" userId="3ef37b2c-be85-445d-8898-858e88ef5f98" providerId="ADAL" clId="{2272674B-1398-4D7B-A422-D62DE36CC39E}" dt="2021-07-21T11:33:21.654" v="3015"/>
          <ac:picMkLst>
            <pc:docMk/>
            <pc:sldMk cId="3821154968" sldId="801"/>
            <ac:picMk id="31" creationId="{966FFF6F-3DF9-44AF-BFAB-9C876C015E61}"/>
          </ac:picMkLst>
        </pc:picChg>
        <pc:picChg chg="add del mod">
          <ac:chgData name="VERHAEGHE Benoit" userId="3ef37b2c-be85-445d-8898-858e88ef5f98" providerId="ADAL" clId="{2272674B-1398-4D7B-A422-D62DE36CC39E}" dt="2021-07-21T11:33:21.654" v="3015"/>
          <ac:picMkLst>
            <pc:docMk/>
            <pc:sldMk cId="3821154968" sldId="801"/>
            <ac:picMk id="32" creationId="{4D030E6E-A0CD-4D2B-B898-04A2A5BD7E64}"/>
          </ac:picMkLst>
        </pc:picChg>
        <pc:picChg chg="mod">
          <ac:chgData name="VERHAEGHE Benoit" userId="3ef37b2c-be85-445d-8898-858e88ef5f98" providerId="ADAL" clId="{2272674B-1398-4D7B-A422-D62DE36CC39E}" dt="2021-07-21T11:33:49.721" v="3022"/>
          <ac:picMkLst>
            <pc:docMk/>
            <pc:sldMk cId="3821154968" sldId="801"/>
            <ac:picMk id="36" creationId="{866454F3-B378-4C95-BFCA-8A3F4A3E4EB6}"/>
          </ac:picMkLst>
        </pc:picChg>
        <pc:picChg chg="mod">
          <ac:chgData name="VERHAEGHE Benoit" userId="3ef37b2c-be85-445d-8898-858e88ef5f98" providerId="ADAL" clId="{2272674B-1398-4D7B-A422-D62DE36CC39E}" dt="2021-07-21T11:33:49.721" v="3022"/>
          <ac:picMkLst>
            <pc:docMk/>
            <pc:sldMk cId="3821154968" sldId="801"/>
            <ac:picMk id="39" creationId="{14FBEACB-0C54-4925-A420-1DD1B6A08C7C}"/>
          </ac:picMkLst>
        </pc:picChg>
        <pc:picChg chg="mod">
          <ac:chgData name="VERHAEGHE Benoit" userId="3ef37b2c-be85-445d-8898-858e88ef5f98" providerId="ADAL" clId="{2272674B-1398-4D7B-A422-D62DE36CC39E}" dt="2021-07-21T11:33:49.721" v="3022"/>
          <ac:picMkLst>
            <pc:docMk/>
            <pc:sldMk cId="3821154968" sldId="801"/>
            <ac:picMk id="42" creationId="{F0ED62DF-977E-4A4A-A3B2-B4E6AFE54A61}"/>
          </ac:picMkLst>
        </pc:picChg>
        <pc:picChg chg="add mod">
          <ac:chgData name="VERHAEGHE Benoit" userId="3ef37b2c-be85-445d-8898-858e88ef5f98" providerId="ADAL" clId="{2272674B-1398-4D7B-A422-D62DE36CC39E}" dt="2021-07-21T11:33:49.721" v="3022"/>
          <ac:picMkLst>
            <pc:docMk/>
            <pc:sldMk cId="3821154968" sldId="801"/>
            <ac:picMk id="43" creationId="{68E3F16B-1E94-4EFB-9376-ABF9300C53C1}"/>
          </ac:picMkLst>
        </pc:picChg>
        <pc:picChg chg="add mod">
          <ac:chgData name="VERHAEGHE Benoit" userId="3ef37b2c-be85-445d-8898-858e88ef5f98" providerId="ADAL" clId="{2272674B-1398-4D7B-A422-D62DE36CC39E}" dt="2021-07-21T11:33:49.721" v="3022"/>
          <ac:picMkLst>
            <pc:docMk/>
            <pc:sldMk cId="3821154968" sldId="801"/>
            <ac:picMk id="44" creationId="{ABAA9761-E7FC-496E-896A-3165F9941B1F}"/>
          </ac:picMkLst>
        </pc:picChg>
      </pc:sldChg>
      <pc:sldChg chg="addSp delSp modSp del mod modClrScheme chgLayout">
        <pc:chgData name="VERHAEGHE Benoit" userId="3ef37b2c-be85-445d-8898-858e88ef5f98" providerId="ADAL" clId="{2272674B-1398-4D7B-A422-D62DE36CC39E}" dt="2021-08-16T09:56:56.887" v="12789" actId="47"/>
        <pc:sldMkLst>
          <pc:docMk/>
          <pc:sldMk cId="687584700" sldId="803"/>
        </pc:sldMkLst>
        <pc:spChg chg="add del mod">
          <ac:chgData name="VERHAEGHE Benoit" userId="3ef37b2c-be85-445d-8898-858e88ef5f98" providerId="ADAL" clId="{2272674B-1398-4D7B-A422-D62DE36CC39E}" dt="2021-07-20T09:13:20.236" v="1659" actId="6264"/>
          <ac:spMkLst>
            <pc:docMk/>
            <pc:sldMk cId="687584700" sldId="803"/>
            <ac:spMk id="2" creationId="{9887CD90-AFA7-4988-AC6B-4ECDF759788B}"/>
          </ac:spMkLst>
        </pc:spChg>
        <pc:spChg chg="add del mod">
          <ac:chgData name="VERHAEGHE Benoit" userId="3ef37b2c-be85-445d-8898-858e88ef5f98" providerId="ADAL" clId="{2272674B-1398-4D7B-A422-D62DE36CC39E}" dt="2021-07-20T09:13:20.236" v="1659" actId="6264"/>
          <ac:spMkLst>
            <pc:docMk/>
            <pc:sldMk cId="687584700" sldId="803"/>
            <ac:spMk id="3" creationId="{EBC75DAC-E22F-41BD-B374-2643FA4F75C5}"/>
          </ac:spMkLst>
        </pc:spChg>
        <pc:spChg chg="mod ord">
          <ac:chgData name="VERHAEGHE Benoit" userId="3ef37b2c-be85-445d-8898-858e88ef5f98" providerId="ADAL" clId="{2272674B-1398-4D7B-A422-D62DE36CC39E}" dt="2021-07-20T09:15:16.621" v="1665" actId="700"/>
          <ac:spMkLst>
            <pc:docMk/>
            <pc:sldMk cId="687584700" sldId="803"/>
            <ac:spMk id="4" creationId="{1F6B3015-2A87-419E-99A3-7DF2CE8D93E3}"/>
          </ac:spMkLst>
        </pc:spChg>
        <pc:spChg chg="mod ord">
          <ac:chgData name="VERHAEGHE Benoit" userId="3ef37b2c-be85-445d-8898-858e88ef5f98" providerId="ADAL" clId="{2272674B-1398-4D7B-A422-D62DE36CC39E}" dt="2021-07-20T09:15:16.621" v="1665" actId="700"/>
          <ac:spMkLst>
            <pc:docMk/>
            <pc:sldMk cId="687584700" sldId="803"/>
            <ac:spMk id="5" creationId="{3C0AD485-EB24-4D7A-934C-D8546263B7DB}"/>
          </ac:spMkLst>
        </pc:spChg>
        <pc:spChg chg="add del mod">
          <ac:chgData name="VERHAEGHE Benoit" userId="3ef37b2c-be85-445d-8898-858e88ef5f98" providerId="ADAL" clId="{2272674B-1398-4D7B-A422-D62DE36CC39E}" dt="2021-07-20T09:13:21.311" v="1660" actId="6264"/>
          <ac:spMkLst>
            <pc:docMk/>
            <pc:sldMk cId="687584700" sldId="803"/>
            <ac:spMk id="6" creationId="{B08784A6-54D4-49E4-A1DE-88DCDFE1E2BC}"/>
          </ac:spMkLst>
        </pc:spChg>
        <pc:spChg chg="add del mod">
          <ac:chgData name="VERHAEGHE Benoit" userId="3ef37b2c-be85-445d-8898-858e88ef5f98" providerId="ADAL" clId="{2272674B-1398-4D7B-A422-D62DE36CC39E}" dt="2021-07-20T09:13:21.311" v="1660" actId="6264"/>
          <ac:spMkLst>
            <pc:docMk/>
            <pc:sldMk cId="687584700" sldId="803"/>
            <ac:spMk id="7" creationId="{1D0CB0F5-80E5-4777-B8D8-06352E872CF5}"/>
          </ac:spMkLst>
        </pc:spChg>
        <pc:spChg chg="mod">
          <ac:chgData name="VERHAEGHE Benoit" userId="3ef37b2c-be85-445d-8898-858e88ef5f98" providerId="ADAL" clId="{2272674B-1398-4D7B-A422-D62DE36CC39E}" dt="2021-08-06T09:32:15.824" v="6848"/>
          <ac:spMkLst>
            <pc:docMk/>
            <pc:sldMk cId="687584700" sldId="803"/>
            <ac:spMk id="7" creationId="{289CC7ED-7B75-474D-818C-71177B6528FC}"/>
          </ac:spMkLst>
        </pc:spChg>
        <pc:spChg chg="mod topLvl">
          <ac:chgData name="VERHAEGHE Benoit" userId="3ef37b2c-be85-445d-8898-858e88ef5f98" providerId="ADAL" clId="{2272674B-1398-4D7B-A422-D62DE36CC39E}" dt="2021-08-09T08:15:08.053" v="8192" actId="14100"/>
          <ac:spMkLst>
            <pc:docMk/>
            <pc:sldMk cId="687584700" sldId="803"/>
            <ac:spMk id="12" creationId="{A537A26C-220C-4C0D-ABA2-0C109F102A0E}"/>
          </ac:spMkLst>
        </pc:spChg>
        <pc:grpChg chg="add mod">
          <ac:chgData name="VERHAEGHE Benoit" userId="3ef37b2c-be85-445d-8898-858e88ef5f98" providerId="ADAL" clId="{2272674B-1398-4D7B-A422-D62DE36CC39E}" dt="2021-08-06T09:32:15.824" v="6848"/>
          <ac:grpSpMkLst>
            <pc:docMk/>
            <pc:sldMk cId="687584700" sldId="803"/>
            <ac:grpSpMk id="6" creationId="{67AED41C-9273-4C42-A994-FDDF8971CA68}"/>
          </ac:grpSpMkLst>
        </pc:grpChg>
        <pc:grpChg chg="add del">
          <ac:chgData name="VERHAEGHE Benoit" userId="3ef37b2c-be85-445d-8898-858e88ef5f98" providerId="ADAL" clId="{2272674B-1398-4D7B-A422-D62DE36CC39E}" dt="2021-08-04T14:26:32.321" v="5105" actId="478"/>
          <ac:grpSpMkLst>
            <pc:docMk/>
            <pc:sldMk cId="687584700" sldId="803"/>
            <ac:grpSpMk id="13" creationId="{7CAD1FE5-D28A-4890-825F-67017E55B138}"/>
          </ac:grpSpMkLst>
        </pc:grpChg>
        <pc:picChg chg="add del mod">
          <ac:chgData name="VERHAEGHE Benoit" userId="3ef37b2c-be85-445d-8898-858e88ef5f98" providerId="ADAL" clId="{2272674B-1398-4D7B-A422-D62DE36CC39E}" dt="2021-08-04T14:26:29.692" v="5103"/>
          <ac:picMkLst>
            <pc:docMk/>
            <pc:sldMk cId="687584700" sldId="803"/>
            <ac:picMk id="7" creationId="{80CF50E5-4E19-47A0-93CD-DD27F17B3D98}"/>
          </ac:picMkLst>
        </pc:picChg>
        <pc:picChg chg="add del mod ord">
          <ac:chgData name="VERHAEGHE Benoit" userId="3ef37b2c-be85-445d-8898-858e88ef5f98" providerId="ADAL" clId="{2272674B-1398-4D7B-A422-D62DE36CC39E}" dt="2021-08-09T08:14:57.753" v="8188" actId="478"/>
          <ac:picMkLst>
            <pc:docMk/>
            <pc:sldMk cId="687584700" sldId="803"/>
            <ac:picMk id="8" creationId="{3249BBF2-B28D-479C-9B48-6676E9281C88}"/>
          </ac:picMkLst>
        </pc:picChg>
        <pc:picChg chg="mod">
          <ac:chgData name="VERHAEGHE Benoit" userId="3ef37b2c-be85-445d-8898-858e88ef5f98" providerId="ADAL" clId="{2272674B-1398-4D7B-A422-D62DE36CC39E}" dt="2021-08-06T09:32:15.824" v="6848"/>
          <ac:picMkLst>
            <pc:docMk/>
            <pc:sldMk cId="687584700" sldId="803"/>
            <ac:picMk id="9" creationId="{56ABA8CF-0659-438C-B0EC-1AB0F3456A08}"/>
          </ac:picMkLst>
        </pc:picChg>
        <pc:picChg chg="add mod ord">
          <ac:chgData name="VERHAEGHE Benoit" userId="3ef37b2c-be85-445d-8898-858e88ef5f98" providerId="ADAL" clId="{2272674B-1398-4D7B-A422-D62DE36CC39E}" dt="2021-08-09T08:15:00.910" v="8190" actId="167"/>
          <ac:picMkLst>
            <pc:docMk/>
            <pc:sldMk cId="687584700" sldId="803"/>
            <ac:picMk id="10" creationId="{66DC6AB2-294B-4EE9-B0CA-0ABF29A470D1}"/>
          </ac:picMkLst>
        </pc:picChg>
        <pc:picChg chg="del topLvl">
          <ac:chgData name="VERHAEGHE Benoit" userId="3ef37b2c-be85-445d-8898-858e88ef5f98" providerId="ADAL" clId="{2272674B-1398-4D7B-A422-D62DE36CC39E}" dt="2021-08-04T14:26:32.321" v="5105" actId="478"/>
          <ac:picMkLst>
            <pc:docMk/>
            <pc:sldMk cId="687584700" sldId="803"/>
            <ac:picMk id="11" creationId="{C8A4E21E-F2CB-485A-9426-DC0B033ABCCF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26T11:40:05.115" v="21625" actId="20577"/>
        <pc:sldMkLst>
          <pc:docMk/>
          <pc:sldMk cId="603765291" sldId="804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603765291" sldId="804"/>
            <ac:spMk id="4" creationId="{1F6B3015-2A87-419E-99A3-7DF2CE8D93E3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6" creationId="{7662A4C7-0634-433F-9E30-BC5D10656496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8" creationId="{0666874B-6F5C-4FC9-8642-9CBAB56BC573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9" creationId="{4FB9B4BD-2868-4676-B757-5BEBC07EB4FE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10" creationId="{2F585EE5-53E4-45B5-B300-C4A7869E085C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11" creationId="{AD4D8B7C-B5BB-4984-BA4A-6F9E13916AC5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12" creationId="{2397009B-8F34-4C13-B7AA-6C211A3CDA0C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13" creationId="{17DE064B-C4F9-4585-990C-CB8EF6E14208}"/>
          </ac:spMkLst>
        </pc:spChg>
        <pc:spChg chg="add mod">
          <ac:chgData name="VERHAEGHE Benoit" userId="3ef37b2c-be85-445d-8898-858e88ef5f98" providerId="ADAL" clId="{2272674B-1398-4D7B-A422-D62DE36CC39E}" dt="2021-08-16T09:59:45.952" v="12859"/>
          <ac:spMkLst>
            <pc:docMk/>
            <pc:sldMk cId="603765291" sldId="804"/>
            <ac:spMk id="14" creationId="{C05C1EE2-5C16-48E9-A75C-45B4F096FBDE}"/>
          </ac:spMkLst>
        </pc:spChg>
        <pc:spChg chg="mod">
          <ac:chgData name="VERHAEGHE Benoit" userId="3ef37b2c-be85-445d-8898-858e88ef5f98" providerId="ADAL" clId="{2272674B-1398-4D7B-A422-D62DE36CC39E}" dt="2021-08-24T07:01:02.960" v="18570"/>
          <ac:spMkLst>
            <pc:docMk/>
            <pc:sldMk cId="603765291" sldId="804"/>
            <ac:spMk id="16" creationId="{60F9F794-2AA4-43EC-884E-A46A789C29A7}"/>
          </ac:spMkLst>
        </pc:spChg>
        <pc:spChg chg="mod">
          <ac:chgData name="VERHAEGHE Benoit" userId="3ef37b2c-be85-445d-8898-858e88ef5f98" providerId="ADAL" clId="{2272674B-1398-4D7B-A422-D62DE36CC39E}" dt="2021-08-24T07:01:02.960" v="18570"/>
          <ac:spMkLst>
            <pc:docMk/>
            <pc:sldMk cId="603765291" sldId="804"/>
            <ac:spMk id="17" creationId="{C6FBB7A0-C4F7-43BC-8307-249DE7EE7386}"/>
          </ac:spMkLst>
        </pc:spChg>
        <pc:spChg chg="mod">
          <ac:chgData name="VERHAEGHE Benoit" userId="3ef37b2c-be85-445d-8898-858e88ef5f98" providerId="ADAL" clId="{2272674B-1398-4D7B-A422-D62DE36CC39E}" dt="2021-08-26T06:19:14.374" v="21154"/>
          <ac:spMkLst>
            <pc:docMk/>
            <pc:sldMk cId="603765291" sldId="804"/>
            <ac:spMk id="18" creationId="{617B4733-BE72-4CC2-851F-C73C2CFE8785}"/>
          </ac:spMkLst>
        </pc:spChg>
        <pc:spChg chg="mod">
          <ac:chgData name="VERHAEGHE Benoit" userId="3ef37b2c-be85-445d-8898-858e88ef5f98" providerId="ADAL" clId="{2272674B-1398-4D7B-A422-D62DE36CC39E}" dt="2021-08-26T06:19:14.374" v="21154"/>
          <ac:spMkLst>
            <pc:docMk/>
            <pc:sldMk cId="603765291" sldId="804"/>
            <ac:spMk id="19" creationId="{6F8BE94E-7247-4196-A1BB-816671286423}"/>
          </ac:spMkLst>
        </pc:spChg>
        <pc:spChg chg="mod">
          <ac:chgData name="VERHAEGHE Benoit" userId="3ef37b2c-be85-445d-8898-858e88ef5f98" providerId="ADAL" clId="{2272674B-1398-4D7B-A422-D62DE36CC39E}" dt="2021-08-24T12:27:28.948" v="20284" actId="14100"/>
          <ac:spMkLst>
            <pc:docMk/>
            <pc:sldMk cId="603765291" sldId="804"/>
            <ac:spMk id="20" creationId="{67FF7B89-0F5B-4F19-BAAB-95740DDDC490}"/>
          </ac:spMkLst>
        </pc:spChg>
        <pc:spChg chg="mod">
          <ac:chgData name="VERHAEGHE Benoit" userId="3ef37b2c-be85-445d-8898-858e88ef5f98" providerId="ADAL" clId="{2272674B-1398-4D7B-A422-D62DE36CC39E}" dt="2021-08-24T08:45:37.748" v="19128"/>
          <ac:spMkLst>
            <pc:docMk/>
            <pc:sldMk cId="603765291" sldId="804"/>
            <ac:spMk id="21" creationId="{451F7513-15C8-498C-9BA9-5BAA1E027007}"/>
          </ac:spMkLst>
        </pc:spChg>
        <pc:spChg chg="mod">
          <ac:chgData name="VERHAEGHE Benoit" userId="3ef37b2c-be85-445d-8898-858e88ef5f98" providerId="ADAL" clId="{2272674B-1398-4D7B-A422-D62DE36CC39E}" dt="2021-08-26T06:19:38.028" v="21191"/>
          <ac:spMkLst>
            <pc:docMk/>
            <pc:sldMk cId="603765291" sldId="804"/>
            <ac:spMk id="22" creationId="{68C1F3B3-5DE1-45A5-8E5D-D04CCB672258}"/>
          </ac:spMkLst>
        </pc:spChg>
        <pc:spChg chg="mod">
          <ac:chgData name="VERHAEGHE Benoit" userId="3ef37b2c-be85-445d-8898-858e88ef5f98" providerId="ADAL" clId="{2272674B-1398-4D7B-A422-D62DE36CC39E}" dt="2021-08-26T06:19:38.028" v="21191"/>
          <ac:spMkLst>
            <pc:docMk/>
            <pc:sldMk cId="603765291" sldId="804"/>
            <ac:spMk id="23" creationId="{15DDEB4C-8755-4DA4-AB92-8EAE256E1A55}"/>
          </ac:spMkLst>
        </pc:spChg>
        <pc:spChg chg="mod">
          <ac:chgData name="VERHAEGHE Benoit" userId="3ef37b2c-be85-445d-8898-858e88ef5f98" providerId="ADAL" clId="{2272674B-1398-4D7B-A422-D62DE36CC39E}" dt="2021-08-24T12:36:10.645" v="20339" actId="14100"/>
          <ac:spMkLst>
            <pc:docMk/>
            <pc:sldMk cId="603765291" sldId="804"/>
            <ac:spMk id="24" creationId="{B87F9FA9-03A4-4B36-8224-B40BC3F65F25}"/>
          </ac:spMkLst>
        </pc:spChg>
        <pc:spChg chg="mod">
          <ac:chgData name="VERHAEGHE Benoit" userId="3ef37b2c-be85-445d-8898-858e88ef5f98" providerId="ADAL" clId="{2272674B-1398-4D7B-A422-D62DE36CC39E}" dt="2021-08-24T12:36:10.214" v="20338" actId="1076"/>
          <ac:spMkLst>
            <pc:docMk/>
            <pc:sldMk cId="603765291" sldId="804"/>
            <ac:spMk id="25" creationId="{B33753F4-3C6C-4276-9FD7-7158280EA331}"/>
          </ac:spMkLst>
        </pc:spChg>
        <pc:spChg chg="add del mod ord">
          <ac:chgData name="VERHAEGHE Benoit" userId="3ef37b2c-be85-445d-8898-858e88ef5f98" providerId="ADAL" clId="{2272674B-1398-4D7B-A422-D62DE36CC39E}" dt="2021-08-24T12:36:09.797" v="20337"/>
          <ac:spMkLst>
            <pc:docMk/>
            <pc:sldMk cId="603765291" sldId="804"/>
            <ac:spMk id="27" creationId="{18D9C4F7-9F7A-474C-86F7-3D0C67A027E7}"/>
          </ac:spMkLst>
        </pc:spChg>
        <pc:spChg chg="mod">
          <ac:chgData name="VERHAEGHE Benoit" userId="3ef37b2c-be85-445d-8898-858e88ef5f98" providerId="ADAL" clId="{2272674B-1398-4D7B-A422-D62DE36CC39E}" dt="2021-08-24T12:36:23.610" v="20343"/>
          <ac:spMkLst>
            <pc:docMk/>
            <pc:sldMk cId="603765291" sldId="804"/>
            <ac:spMk id="29" creationId="{42B5BC10-E5C2-4FEA-8FCE-5FCF472570AD}"/>
          </ac:spMkLst>
        </pc:spChg>
        <pc:spChg chg="mod">
          <ac:chgData name="VERHAEGHE Benoit" userId="3ef37b2c-be85-445d-8898-858e88ef5f98" providerId="ADAL" clId="{2272674B-1398-4D7B-A422-D62DE36CC39E}" dt="2021-08-24T12:36:23.610" v="20343"/>
          <ac:spMkLst>
            <pc:docMk/>
            <pc:sldMk cId="603765291" sldId="804"/>
            <ac:spMk id="30" creationId="{A7E2206D-BCC9-4E8E-A099-55DDCE2228C9}"/>
          </ac:spMkLst>
        </pc:spChg>
        <pc:grpChg chg="add mod">
          <ac:chgData name="VERHAEGHE Benoit" userId="3ef37b2c-be85-445d-8898-858e88ef5f98" providerId="ADAL" clId="{2272674B-1398-4D7B-A422-D62DE36CC39E}" dt="2021-08-24T12:36:08.983" v="20335" actId="164"/>
          <ac:grpSpMkLst>
            <pc:docMk/>
            <pc:sldMk cId="603765291" sldId="804"/>
            <ac:grpSpMk id="2" creationId="{3112755F-F3B5-4438-BBAD-63C040710E11}"/>
          </ac:grpSpMkLst>
        </pc:grpChg>
        <pc:grpChg chg="add del mod">
          <ac:chgData name="VERHAEGHE Benoit" userId="3ef37b2c-be85-445d-8898-858e88ef5f98" providerId="ADAL" clId="{2272674B-1398-4D7B-A422-D62DE36CC39E}" dt="2021-08-24T08:45:37.520" v="19127" actId="478"/>
          <ac:grpSpMkLst>
            <pc:docMk/>
            <pc:sldMk cId="603765291" sldId="804"/>
            <ac:grpSpMk id="15" creationId="{6C3166FA-D637-400A-95FF-685D3E6091BC}"/>
          </ac:grpSpMkLst>
        </pc:grpChg>
        <pc:grpChg chg="add del mod">
          <ac:chgData name="VERHAEGHE Benoit" userId="3ef37b2c-be85-445d-8898-858e88ef5f98" providerId="ADAL" clId="{2272674B-1398-4D7B-A422-D62DE36CC39E}" dt="2021-08-26T06:19:37.657" v="21190" actId="478"/>
          <ac:grpSpMkLst>
            <pc:docMk/>
            <pc:sldMk cId="603765291" sldId="804"/>
            <ac:grpSpMk id="17" creationId="{CFEFBC6A-D0DA-40EE-8E45-DBA6A6DD765D}"/>
          </ac:grpSpMkLst>
        </pc:grpChg>
        <pc:grpChg chg="add del mod">
          <ac:chgData name="VERHAEGHE Benoit" userId="3ef37b2c-be85-445d-8898-858e88ef5f98" providerId="ADAL" clId="{2272674B-1398-4D7B-A422-D62DE36CC39E}" dt="2021-08-24T12:33:42.116" v="20310" actId="478"/>
          <ac:grpSpMkLst>
            <pc:docMk/>
            <pc:sldMk cId="603765291" sldId="804"/>
            <ac:grpSpMk id="19" creationId="{B86E8368-BB69-4AAD-A1B4-922EF58EE17C}"/>
          </ac:grpSpMkLst>
        </pc:grpChg>
        <pc:grpChg chg="add mod">
          <ac:chgData name="VERHAEGHE Benoit" userId="3ef37b2c-be85-445d-8898-858e88ef5f98" providerId="ADAL" clId="{2272674B-1398-4D7B-A422-D62DE36CC39E}" dt="2021-08-26T06:19:38.028" v="21191"/>
          <ac:grpSpMkLst>
            <pc:docMk/>
            <pc:sldMk cId="603765291" sldId="804"/>
            <ac:grpSpMk id="21" creationId="{9893D6E1-2E2D-4F08-B004-94C90EE641E6}"/>
          </ac:grpSpMkLst>
        </pc:grpChg>
        <pc:grpChg chg="add del mod">
          <ac:chgData name="VERHAEGHE Benoit" userId="3ef37b2c-be85-445d-8898-858e88ef5f98" providerId="ADAL" clId="{2272674B-1398-4D7B-A422-D62DE36CC39E}" dt="2021-08-24T12:36:13.141" v="20342"/>
          <ac:grpSpMkLst>
            <pc:docMk/>
            <pc:sldMk cId="603765291" sldId="804"/>
            <ac:grpSpMk id="23" creationId="{6231814F-8979-4071-B497-C412CFAA94A5}"/>
          </ac:grpSpMkLst>
        </pc:grpChg>
        <pc:grpChg chg="add del mod">
          <ac:chgData name="VERHAEGHE Benoit" userId="3ef37b2c-be85-445d-8898-858e88ef5f98" providerId="ADAL" clId="{2272674B-1398-4D7B-A422-D62DE36CC39E}" dt="2021-08-26T06:19:14.057" v="21153" actId="478"/>
          <ac:grpSpMkLst>
            <pc:docMk/>
            <pc:sldMk cId="603765291" sldId="804"/>
            <ac:grpSpMk id="28" creationId="{5CD313A0-9A66-4832-94CF-EB9D057008D0}"/>
          </ac:grpSpMkLst>
        </pc:grpChg>
        <pc:picChg chg="add del mod">
          <ac:chgData name="VERHAEGHE Benoit" userId="3ef37b2c-be85-445d-8898-858e88ef5f98" providerId="ADAL" clId="{2272674B-1398-4D7B-A422-D62DE36CC39E}" dt="2021-08-16T13:29:03.426" v="13702"/>
          <ac:picMkLst>
            <pc:docMk/>
            <pc:sldMk cId="603765291" sldId="804"/>
            <ac:picMk id="15" creationId="{DE9F3C3E-8B86-40B1-8F99-9D576CA5AF92}"/>
          </ac:picMkLst>
        </pc:picChg>
        <pc:picChg chg="mod">
          <ac:chgData name="VERHAEGHE Benoit" userId="3ef37b2c-be85-445d-8898-858e88ef5f98" providerId="ADAL" clId="{2272674B-1398-4D7B-A422-D62DE36CC39E}" dt="2021-08-24T07:01:02.960" v="18570"/>
          <ac:picMkLst>
            <pc:docMk/>
            <pc:sldMk cId="603765291" sldId="804"/>
            <ac:picMk id="18" creationId="{C4CCF5DB-E7C7-495A-9C42-57389266FA0E}"/>
          </ac:picMkLst>
        </pc:picChg>
        <pc:picChg chg="del mod">
          <ac:chgData name="VERHAEGHE Benoit" userId="3ef37b2c-be85-445d-8898-858e88ef5f98" providerId="ADAL" clId="{2272674B-1398-4D7B-A422-D62DE36CC39E}" dt="2021-08-26T06:19:35.457" v="21189" actId="478"/>
          <ac:picMkLst>
            <pc:docMk/>
            <pc:sldMk cId="603765291" sldId="804"/>
            <ac:picMk id="20" creationId="{A5FEC8D8-5D4C-4BD3-96CC-4505F0F249AF}"/>
          </ac:picMkLst>
        </pc:picChg>
        <pc:picChg chg="del mod">
          <ac:chgData name="VERHAEGHE Benoit" userId="3ef37b2c-be85-445d-8898-858e88ef5f98" providerId="ADAL" clId="{2272674B-1398-4D7B-A422-D62DE36CC39E}" dt="2021-08-24T12:33:40.884" v="20309" actId="478"/>
          <ac:picMkLst>
            <pc:docMk/>
            <pc:sldMk cId="603765291" sldId="804"/>
            <ac:picMk id="22" creationId="{769E6756-C099-45AD-BD88-72FE1BBE2749}"/>
          </ac:picMkLst>
        </pc:picChg>
        <pc:picChg chg="mod">
          <ac:chgData name="VERHAEGHE Benoit" userId="3ef37b2c-be85-445d-8898-858e88ef5f98" providerId="ADAL" clId="{2272674B-1398-4D7B-A422-D62DE36CC39E}" dt="2021-08-26T06:19:38.028" v="21191"/>
          <ac:picMkLst>
            <pc:docMk/>
            <pc:sldMk cId="603765291" sldId="804"/>
            <ac:picMk id="24" creationId="{537F1C2A-446B-412C-B8B7-30FBF47C1116}"/>
          </ac:picMkLst>
        </pc:picChg>
        <pc:picChg chg="mod modCrop">
          <ac:chgData name="VERHAEGHE Benoit" userId="3ef37b2c-be85-445d-8898-858e88ef5f98" providerId="ADAL" clId="{2272674B-1398-4D7B-A422-D62DE36CC39E}" dt="2021-08-24T12:36:12.702" v="20341" actId="732"/>
          <ac:picMkLst>
            <pc:docMk/>
            <pc:sldMk cId="603765291" sldId="804"/>
            <ac:picMk id="26" creationId="{9A7B0BF8-EE91-419E-A8BA-2234E41A1D32}"/>
          </ac:picMkLst>
        </pc:picChg>
        <pc:picChg chg="mod">
          <ac:chgData name="VERHAEGHE Benoit" userId="3ef37b2c-be85-445d-8898-858e88ef5f98" providerId="ADAL" clId="{2272674B-1398-4D7B-A422-D62DE36CC39E}" dt="2021-08-24T12:36:23.610" v="20343"/>
          <ac:picMkLst>
            <pc:docMk/>
            <pc:sldMk cId="603765291" sldId="804"/>
            <ac:picMk id="31" creationId="{077B28CB-AAA7-4179-BE96-F4F67EA5621F}"/>
          </ac:picMkLst>
        </pc:picChg>
      </pc:sldChg>
      <pc:sldChg chg="addSp delSp modSp mod modClrScheme chgLayout">
        <pc:chgData name="VERHAEGHE Benoit" userId="3ef37b2c-be85-445d-8898-858e88ef5f98" providerId="ADAL" clId="{2272674B-1398-4D7B-A422-D62DE36CC39E}" dt="2021-08-26T13:32:30.718" v="22607" actId="167"/>
        <pc:sldMkLst>
          <pc:docMk/>
          <pc:sldMk cId="1277839373" sldId="805"/>
        </pc:sldMkLst>
        <pc:spChg chg="del mod ord">
          <ac:chgData name="VERHAEGHE Benoit" userId="3ef37b2c-be85-445d-8898-858e88ef5f98" providerId="ADAL" clId="{2272674B-1398-4D7B-A422-D62DE36CC39E}" dt="2021-08-09T09:03:20.576" v="8343" actId="478"/>
          <ac:spMkLst>
            <pc:docMk/>
            <pc:sldMk cId="1277839373" sldId="805"/>
            <ac:spMk id="2" creationId="{E535E5E1-36C0-45AF-9650-29DD6F0388B6}"/>
          </ac:spMkLst>
        </pc:spChg>
        <pc:spChg chg="mod">
          <ac:chgData name="VERHAEGHE Benoit" userId="3ef37b2c-be85-445d-8898-858e88ef5f98" providerId="ADAL" clId="{2272674B-1398-4D7B-A422-D62DE36CC39E}" dt="2021-08-18T07:56:08.718" v="17431" actId="20577"/>
          <ac:spMkLst>
            <pc:docMk/>
            <pc:sldMk cId="1277839373" sldId="805"/>
            <ac:spMk id="3" creationId="{7618FA68-C026-45BB-AB10-D0A32DA6FD5C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1277839373" sldId="805"/>
            <ac:spMk id="4" creationId="{435FB6CA-24F4-4A1D-8907-7956213FA96F}"/>
          </ac:spMkLst>
        </pc:spChg>
        <pc:spChg chg="add del mod">
          <ac:chgData name="VERHAEGHE Benoit" userId="3ef37b2c-be85-445d-8898-858e88ef5f98" providerId="ADAL" clId="{2272674B-1398-4D7B-A422-D62DE36CC39E}" dt="2021-08-18T07:55:38.637" v="17425" actId="478"/>
          <ac:spMkLst>
            <pc:docMk/>
            <pc:sldMk cId="1277839373" sldId="805"/>
            <ac:spMk id="5" creationId="{71B971B7-8455-4DF4-96BD-985B01E713C4}"/>
          </ac:spMkLst>
        </pc:spChg>
        <pc:spChg chg="add del mod">
          <ac:chgData name="VERHAEGHE Benoit" userId="3ef37b2c-be85-445d-8898-858e88ef5f98" providerId="ADAL" clId="{2272674B-1398-4D7B-A422-D62DE36CC39E}" dt="2021-08-09T09:03:30.861" v="8348" actId="478"/>
          <ac:spMkLst>
            <pc:docMk/>
            <pc:sldMk cId="1277839373" sldId="805"/>
            <ac:spMk id="6" creationId="{36BF5795-8117-402C-85B1-0181F36CC0A6}"/>
          </ac:spMkLst>
        </pc:spChg>
        <pc:spChg chg="del">
          <ac:chgData name="VERHAEGHE Benoit" userId="3ef37b2c-be85-445d-8898-858e88ef5f98" providerId="ADAL" clId="{2272674B-1398-4D7B-A422-D62DE36CC39E}" dt="2021-07-21T11:57:50.592" v="3302" actId="478"/>
          <ac:spMkLst>
            <pc:docMk/>
            <pc:sldMk cId="1277839373" sldId="805"/>
            <ac:spMk id="18" creationId="{AD233C97-1624-4196-BBA2-2728903385B0}"/>
          </ac:spMkLst>
        </pc:spChg>
        <pc:spChg chg="mod">
          <ac:chgData name="VERHAEGHE Benoit" userId="3ef37b2c-be85-445d-8898-858e88ef5f98" providerId="ADAL" clId="{2272674B-1398-4D7B-A422-D62DE36CC39E}" dt="2021-08-09T06:46:24.025" v="7869" actId="790"/>
          <ac:spMkLst>
            <pc:docMk/>
            <pc:sldMk cId="1277839373" sldId="805"/>
            <ac:spMk id="20" creationId="{E65A0876-073A-4B22-AC0A-351F2088319C}"/>
          </ac:spMkLst>
        </pc:spChg>
        <pc:spChg chg="mod ord">
          <ac:chgData name="VERHAEGHE Benoit" userId="3ef37b2c-be85-445d-8898-858e88ef5f98" providerId="ADAL" clId="{2272674B-1398-4D7B-A422-D62DE36CC39E}" dt="2021-08-23T14:17:45.787" v="17722" actId="14100"/>
          <ac:spMkLst>
            <pc:docMk/>
            <pc:sldMk cId="1277839373" sldId="805"/>
            <ac:spMk id="21" creationId="{9655306F-DB94-45FC-8484-046034DB3E6B}"/>
          </ac:spMkLst>
        </pc:spChg>
        <pc:spChg chg="mod">
          <ac:chgData name="VERHAEGHE Benoit" userId="3ef37b2c-be85-445d-8898-858e88ef5f98" providerId="ADAL" clId="{2272674B-1398-4D7B-A422-D62DE36CC39E}" dt="2021-08-05T09:24:11.727" v="5744"/>
          <ac:spMkLst>
            <pc:docMk/>
            <pc:sldMk cId="1277839373" sldId="805"/>
            <ac:spMk id="22" creationId="{AE4DA8BF-6400-4CDE-8687-2C0A42B08534}"/>
          </ac:spMkLst>
        </pc:spChg>
        <pc:spChg chg="add mod ord">
          <ac:chgData name="VERHAEGHE Benoit" userId="3ef37b2c-be85-445d-8898-858e88ef5f98" providerId="ADAL" clId="{2272674B-1398-4D7B-A422-D62DE36CC39E}" dt="2021-08-09T09:03:27.226" v="8347" actId="167"/>
          <ac:spMkLst>
            <pc:docMk/>
            <pc:sldMk cId="1277839373" sldId="805"/>
            <ac:spMk id="27" creationId="{6224B3C5-C947-42C0-A266-3BB087E84B79}"/>
          </ac:spMkLst>
        </pc:spChg>
        <pc:spChg chg="mod">
          <ac:chgData name="VERHAEGHE Benoit" userId="3ef37b2c-be85-445d-8898-858e88ef5f98" providerId="ADAL" clId="{2272674B-1398-4D7B-A422-D62DE36CC39E}" dt="2021-08-09T09:03:20.710" v="8344"/>
          <ac:spMkLst>
            <pc:docMk/>
            <pc:sldMk cId="1277839373" sldId="805"/>
            <ac:spMk id="29" creationId="{7ED0C105-236A-43C8-8CDD-CE13F9CA32A5}"/>
          </ac:spMkLst>
        </pc:spChg>
        <pc:grpChg chg="add del mod">
          <ac:chgData name="VERHAEGHE Benoit" userId="3ef37b2c-be85-445d-8898-858e88ef5f98" providerId="ADAL" clId="{2272674B-1398-4D7B-A422-D62DE36CC39E}" dt="2021-08-09T09:03:20.576" v="8343" actId="478"/>
          <ac:grpSpMkLst>
            <pc:docMk/>
            <pc:sldMk cId="1277839373" sldId="805"/>
            <ac:grpSpMk id="18" creationId="{5C3BE959-968C-4C10-9F94-2080B80CBCF5}"/>
          </ac:grpSpMkLst>
        </pc:grpChg>
        <pc:grpChg chg="add mod">
          <ac:chgData name="VERHAEGHE Benoit" userId="3ef37b2c-be85-445d-8898-858e88ef5f98" providerId="ADAL" clId="{2272674B-1398-4D7B-A422-D62DE36CC39E}" dt="2021-08-09T09:03:20.710" v="8344"/>
          <ac:grpSpMkLst>
            <pc:docMk/>
            <pc:sldMk cId="1277839373" sldId="805"/>
            <ac:grpSpMk id="28" creationId="{AE1BC91D-876F-4BFA-ACBD-23B4D5A699F6}"/>
          </ac:grpSpMkLst>
        </pc:grpChg>
        <pc:picChg chg="add del mod ord">
          <ac:chgData name="VERHAEGHE Benoit" userId="3ef37b2c-be85-445d-8898-858e88ef5f98" providerId="ADAL" clId="{2272674B-1398-4D7B-A422-D62DE36CC39E}" dt="2021-08-23T14:17:33.027" v="17717" actId="478"/>
          <ac:picMkLst>
            <pc:docMk/>
            <pc:sldMk cId="1277839373" sldId="805"/>
            <ac:picMk id="18" creationId="{4B0CB7CD-9ADA-41AD-A928-7D532B3BF1DD}"/>
          </ac:picMkLst>
        </pc:picChg>
        <pc:picChg chg="add del mod">
          <ac:chgData name="VERHAEGHE Benoit" userId="3ef37b2c-be85-445d-8898-858e88ef5f98" providerId="ADAL" clId="{2272674B-1398-4D7B-A422-D62DE36CC39E}" dt="2021-08-26T13:32:03.797" v="22593" actId="21"/>
          <ac:picMkLst>
            <pc:docMk/>
            <pc:sldMk cId="1277839373" sldId="805"/>
            <ac:picMk id="18" creationId="{D183BE9B-A75B-444A-9DBA-20365ADFF106}"/>
          </ac:picMkLst>
        </pc:picChg>
        <pc:picChg chg="add del mod">
          <ac:chgData name="VERHAEGHE Benoit" userId="3ef37b2c-be85-445d-8898-858e88ef5f98" providerId="ADAL" clId="{2272674B-1398-4D7B-A422-D62DE36CC39E}" dt="2021-08-26T13:32:11.777" v="22597" actId="478"/>
          <ac:picMkLst>
            <pc:docMk/>
            <pc:sldMk cId="1277839373" sldId="805"/>
            <ac:picMk id="22" creationId="{567EEFB5-0421-498B-B433-8A385D43A47D}"/>
          </ac:picMkLst>
        </pc:picChg>
        <pc:picChg chg="add del mod ord">
          <ac:chgData name="VERHAEGHE Benoit" userId="3ef37b2c-be85-445d-8898-858e88ef5f98" providerId="ADAL" clId="{2272674B-1398-4D7B-A422-D62DE36CC39E}" dt="2021-08-26T13:32:25.387" v="22603" actId="21"/>
          <ac:picMkLst>
            <pc:docMk/>
            <pc:sldMk cId="1277839373" sldId="805"/>
            <ac:picMk id="24" creationId="{02F19082-3B55-44A0-A6D9-19546B63F735}"/>
          </ac:picMkLst>
        </pc:picChg>
        <pc:picChg chg="del">
          <ac:chgData name="VERHAEGHE Benoit" userId="3ef37b2c-be85-445d-8898-858e88ef5f98" providerId="ADAL" clId="{2272674B-1398-4D7B-A422-D62DE36CC39E}" dt="2021-08-09T06:53:03.130" v="7881" actId="478"/>
          <ac:picMkLst>
            <pc:docMk/>
            <pc:sldMk cId="1277839373" sldId="805"/>
            <ac:picMk id="24" creationId="{BF2E87F8-5517-4844-8C3E-25E5E5587107}"/>
          </ac:picMkLst>
        </pc:picChg>
        <pc:picChg chg="add mod ord">
          <ac:chgData name="VERHAEGHE Benoit" userId="3ef37b2c-be85-445d-8898-858e88ef5f98" providerId="ADAL" clId="{2272674B-1398-4D7B-A422-D62DE36CC39E}" dt="2021-08-26T13:32:30.718" v="22607" actId="167"/>
          <ac:picMkLst>
            <pc:docMk/>
            <pc:sldMk cId="1277839373" sldId="805"/>
            <ac:picMk id="25" creationId="{871FF9B8-193A-4E47-BAAA-4C9BCAD2CA7D}"/>
          </ac:picMkLst>
        </pc:picChg>
        <pc:picChg chg="mod">
          <ac:chgData name="VERHAEGHE Benoit" userId="3ef37b2c-be85-445d-8898-858e88ef5f98" providerId="ADAL" clId="{2272674B-1398-4D7B-A422-D62DE36CC39E}" dt="2021-08-05T09:24:11.727" v="5744"/>
          <ac:picMkLst>
            <pc:docMk/>
            <pc:sldMk cId="1277839373" sldId="805"/>
            <ac:picMk id="25" creationId="{9587FCF8-9446-479B-BEE0-6285766FBD94}"/>
          </ac:picMkLst>
        </pc:picChg>
        <pc:picChg chg="add del mod ord">
          <ac:chgData name="VERHAEGHE Benoit" userId="3ef37b2c-be85-445d-8898-858e88ef5f98" providerId="ADAL" clId="{2272674B-1398-4D7B-A422-D62DE36CC39E}" dt="2021-08-18T07:55:36.160" v="17423" actId="478"/>
          <ac:picMkLst>
            <pc:docMk/>
            <pc:sldMk cId="1277839373" sldId="805"/>
            <ac:picMk id="26" creationId="{EF550FBB-17D2-4995-9969-9C6BE9E61A26}"/>
          </ac:picMkLst>
        </pc:picChg>
        <pc:picChg chg="mod">
          <ac:chgData name="VERHAEGHE Benoit" userId="3ef37b2c-be85-445d-8898-858e88ef5f98" providerId="ADAL" clId="{2272674B-1398-4D7B-A422-D62DE36CC39E}" dt="2021-08-09T09:03:20.710" v="8344"/>
          <ac:picMkLst>
            <pc:docMk/>
            <pc:sldMk cId="1277839373" sldId="805"/>
            <ac:picMk id="30" creationId="{7D21137F-5729-47E5-B1C8-3868B219C9FE}"/>
          </ac:picMkLst>
        </pc:picChg>
        <pc:cxnChg chg="mod">
          <ac:chgData name="VERHAEGHE Benoit" userId="3ef37b2c-be85-445d-8898-858e88ef5f98" providerId="ADAL" clId="{2272674B-1398-4D7B-A422-D62DE36CC39E}" dt="2021-08-23T14:17:52.538" v="17725" actId="14100"/>
          <ac:cxnSpMkLst>
            <pc:docMk/>
            <pc:sldMk cId="1277839373" sldId="805"/>
            <ac:cxnSpMk id="23" creationId="{2CAA45B1-203F-4D3C-98A6-CFBA8E39D783}"/>
          </ac:cxnSpMkLst>
        </pc:cxnChg>
      </pc:sldChg>
      <pc:sldChg chg="addSp delSp modSp mod modClrScheme addCm delCm modCm chgLayout">
        <pc:chgData name="VERHAEGHE Benoit" userId="3ef37b2c-be85-445d-8898-858e88ef5f98" providerId="ADAL" clId="{2272674B-1398-4D7B-A422-D62DE36CC39E}" dt="2021-08-23T06:32:39.499" v="17466" actId="478"/>
        <pc:sldMkLst>
          <pc:docMk/>
          <pc:sldMk cId="358181472" sldId="806"/>
        </pc:sldMkLst>
        <pc:spChg chg="mod ord">
          <ac:chgData name="VERHAEGHE Benoit" userId="3ef37b2c-be85-445d-8898-858e88ef5f98" providerId="ADAL" clId="{2272674B-1398-4D7B-A422-D62DE36CC39E}" dt="2021-08-05T09:24:26.394" v="5751"/>
          <ac:spMkLst>
            <pc:docMk/>
            <pc:sldMk cId="358181472" sldId="806"/>
            <ac:spMk id="2" creationId="{6EEA22C9-776A-45AF-994D-8986D94C942E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358181472" sldId="806"/>
            <ac:spMk id="4" creationId="{90DD18E6-5A08-4D89-B9A6-C974484D6020}"/>
          </ac:spMkLst>
        </pc:spChg>
        <pc:spChg chg="del">
          <ac:chgData name="VERHAEGHE Benoit" userId="3ef37b2c-be85-445d-8898-858e88ef5f98" providerId="ADAL" clId="{2272674B-1398-4D7B-A422-D62DE36CC39E}" dt="2021-07-16T06:45:12.344" v="37" actId="478"/>
          <ac:spMkLst>
            <pc:docMk/>
            <pc:sldMk cId="358181472" sldId="806"/>
            <ac:spMk id="9" creationId="{A8E02B5C-4250-4459-91CD-277D540CDA0F}"/>
          </ac:spMkLst>
        </pc:spChg>
        <pc:spChg chg="del">
          <ac:chgData name="VERHAEGHE Benoit" userId="3ef37b2c-be85-445d-8898-858e88ef5f98" providerId="ADAL" clId="{2272674B-1398-4D7B-A422-D62DE36CC39E}" dt="2021-07-21T11:57:55.448" v="3304" actId="478"/>
          <ac:spMkLst>
            <pc:docMk/>
            <pc:sldMk cId="358181472" sldId="806"/>
            <ac:spMk id="22" creationId="{C7C0A365-54C8-4EB2-9DF1-821B1F8AA149}"/>
          </ac:spMkLst>
        </pc:spChg>
        <pc:spChg chg="add del mod">
          <ac:chgData name="VERHAEGHE Benoit" userId="3ef37b2c-be85-445d-8898-858e88ef5f98" providerId="ADAL" clId="{2272674B-1398-4D7B-A422-D62DE36CC39E}" dt="2021-07-16T06:46:05.056" v="45" actId="478"/>
          <ac:spMkLst>
            <pc:docMk/>
            <pc:sldMk cId="358181472" sldId="806"/>
            <ac:spMk id="25" creationId="{320174ED-7268-4DF4-8F0D-7DE136FDC864}"/>
          </ac:spMkLst>
        </pc:spChg>
        <pc:spChg chg="del mod topLvl">
          <ac:chgData name="VERHAEGHE Benoit" userId="3ef37b2c-be85-445d-8898-858e88ef5f98" providerId="ADAL" clId="{2272674B-1398-4D7B-A422-D62DE36CC39E}" dt="2021-08-23T06:32:37.683" v="17464" actId="478"/>
          <ac:spMkLst>
            <pc:docMk/>
            <pc:sldMk cId="358181472" sldId="806"/>
            <ac:spMk id="25" creationId="{5CF7F1A4-EED0-4DC9-B381-C013C6C0B273}"/>
          </ac:spMkLst>
        </pc:spChg>
        <pc:spChg chg="mod">
          <ac:chgData name="VERHAEGHE Benoit" userId="3ef37b2c-be85-445d-8898-858e88ef5f98" providerId="ADAL" clId="{2272674B-1398-4D7B-A422-D62DE36CC39E}" dt="2021-08-16T13:17:40.100" v="13633"/>
          <ac:spMkLst>
            <pc:docMk/>
            <pc:sldMk cId="358181472" sldId="806"/>
            <ac:spMk id="28" creationId="{0D34E452-3413-4029-B625-7B7FC3A659ED}"/>
          </ac:spMkLst>
        </pc:spChg>
        <pc:spChg chg="mod">
          <ac:chgData name="VERHAEGHE Benoit" userId="3ef37b2c-be85-445d-8898-858e88ef5f98" providerId="ADAL" clId="{2272674B-1398-4D7B-A422-D62DE36CC39E}" dt="2021-08-23T06:32:37.999" v="17465"/>
          <ac:spMkLst>
            <pc:docMk/>
            <pc:sldMk cId="358181472" sldId="806"/>
            <ac:spMk id="30" creationId="{C749182C-2EA1-4E72-8C85-A6F11A7C91E6}"/>
          </ac:spMkLst>
        </pc:spChg>
        <pc:spChg chg="add mod">
          <ac:chgData name="VERHAEGHE Benoit" userId="3ef37b2c-be85-445d-8898-858e88ef5f98" providerId="ADAL" clId="{2272674B-1398-4D7B-A422-D62DE36CC39E}" dt="2021-08-16T13:18:58.503" v="13655"/>
          <ac:spMkLst>
            <pc:docMk/>
            <pc:sldMk cId="358181472" sldId="806"/>
            <ac:spMk id="33" creationId="{76EE9E1A-899B-4BAE-B61D-C03410D1B6D1}"/>
          </ac:spMkLst>
        </pc:spChg>
        <pc:spChg chg="add mod">
          <ac:chgData name="VERHAEGHE Benoit" userId="3ef37b2c-be85-445d-8898-858e88ef5f98" providerId="ADAL" clId="{2272674B-1398-4D7B-A422-D62DE36CC39E}" dt="2021-08-16T13:18:58.503" v="13655"/>
          <ac:spMkLst>
            <pc:docMk/>
            <pc:sldMk cId="358181472" sldId="806"/>
            <ac:spMk id="34" creationId="{1143D5E5-0FD4-4B0E-8C05-8F1FB122D0FF}"/>
          </ac:spMkLst>
        </pc:spChg>
        <pc:spChg chg="add mod">
          <ac:chgData name="VERHAEGHE Benoit" userId="3ef37b2c-be85-445d-8898-858e88ef5f98" providerId="ADAL" clId="{2272674B-1398-4D7B-A422-D62DE36CC39E}" dt="2021-08-16T13:18:58.503" v="13655"/>
          <ac:spMkLst>
            <pc:docMk/>
            <pc:sldMk cId="358181472" sldId="806"/>
            <ac:spMk id="35" creationId="{D43083F9-189D-484C-8233-0581CE8E4039}"/>
          </ac:spMkLst>
        </pc:spChg>
        <pc:spChg chg="mod">
          <ac:chgData name="VERHAEGHE Benoit" userId="3ef37b2c-be85-445d-8898-858e88ef5f98" providerId="ADAL" clId="{2272674B-1398-4D7B-A422-D62DE36CC39E}" dt="2021-08-16T13:18:58.503" v="13655"/>
          <ac:spMkLst>
            <pc:docMk/>
            <pc:sldMk cId="358181472" sldId="806"/>
            <ac:spMk id="37" creationId="{9DA3F5C8-B2BB-47B4-9730-E9B8C903B503}"/>
          </ac:spMkLst>
        </pc:spChg>
        <pc:spChg chg="mod">
          <ac:chgData name="VERHAEGHE Benoit" userId="3ef37b2c-be85-445d-8898-858e88ef5f98" providerId="ADAL" clId="{2272674B-1398-4D7B-A422-D62DE36CC39E}" dt="2021-08-16T13:18:58.503" v="13655"/>
          <ac:spMkLst>
            <pc:docMk/>
            <pc:sldMk cId="358181472" sldId="806"/>
            <ac:spMk id="40" creationId="{95F5C4A3-D93D-48BC-9812-8C0B485B6F17}"/>
          </ac:spMkLst>
        </pc:spChg>
        <pc:spChg chg="mod">
          <ac:chgData name="VERHAEGHE Benoit" userId="3ef37b2c-be85-445d-8898-858e88ef5f98" providerId="ADAL" clId="{2272674B-1398-4D7B-A422-D62DE36CC39E}" dt="2021-08-16T13:20:10.101" v="13676" actId="207"/>
          <ac:spMkLst>
            <pc:docMk/>
            <pc:sldMk cId="358181472" sldId="806"/>
            <ac:spMk id="43" creationId="{F2B313CA-5A07-485C-A9F2-B794C3228077}"/>
          </ac:spMkLst>
        </pc:spChg>
        <pc:spChg chg="mod">
          <ac:chgData name="VERHAEGHE Benoit" userId="3ef37b2c-be85-445d-8898-858e88ef5f98" providerId="ADAL" clId="{2272674B-1398-4D7B-A422-D62DE36CC39E}" dt="2021-08-16T14:27:47.570" v="14714"/>
          <ac:spMkLst>
            <pc:docMk/>
            <pc:sldMk cId="358181472" sldId="806"/>
            <ac:spMk id="49" creationId="{D4572AE4-37DD-44B5-8BB1-5919A0C71A59}"/>
          </ac:spMkLst>
        </pc:spChg>
        <pc:grpChg chg="del mod">
          <ac:chgData name="VERHAEGHE Benoit" userId="3ef37b2c-be85-445d-8898-858e88ef5f98" providerId="ADAL" clId="{2272674B-1398-4D7B-A422-D62DE36CC39E}" dt="2021-08-16T13:18:58.364" v="13654" actId="478"/>
          <ac:grpSpMkLst>
            <pc:docMk/>
            <pc:sldMk cId="358181472" sldId="806"/>
            <ac:grpSpMk id="14" creationId="{1F0C63C1-9227-4BEB-A96D-6DB0F3C38D6E}"/>
          </ac:grpSpMkLst>
        </pc:grpChg>
        <pc:grpChg chg="del mod">
          <ac:chgData name="VERHAEGHE Benoit" userId="3ef37b2c-be85-445d-8898-858e88ef5f98" providerId="ADAL" clId="{2272674B-1398-4D7B-A422-D62DE36CC39E}" dt="2021-08-16T13:18:58.364" v="13654" actId="478"/>
          <ac:grpSpMkLst>
            <pc:docMk/>
            <pc:sldMk cId="358181472" sldId="806"/>
            <ac:grpSpMk id="15" creationId="{1FBA046C-9B09-4CE6-898F-54FDE54F1554}"/>
          </ac:grpSpMkLst>
        </pc:grpChg>
        <pc:grpChg chg="del mod">
          <ac:chgData name="VERHAEGHE Benoit" userId="3ef37b2c-be85-445d-8898-858e88ef5f98" providerId="ADAL" clId="{2272674B-1398-4D7B-A422-D62DE36CC39E}" dt="2021-08-16T13:17:44.913" v="13635" actId="478"/>
          <ac:grpSpMkLst>
            <pc:docMk/>
            <pc:sldMk cId="358181472" sldId="806"/>
            <ac:grpSpMk id="16" creationId="{27829007-1B76-48B1-84B5-5D992DA6AD22}"/>
          </ac:grpSpMkLst>
        </pc:grpChg>
        <pc:grpChg chg="add del mod">
          <ac:chgData name="VERHAEGHE Benoit" userId="3ef37b2c-be85-445d-8898-858e88ef5f98" providerId="ADAL" clId="{2272674B-1398-4D7B-A422-D62DE36CC39E}" dt="2021-08-23T06:32:37.683" v="17464" actId="478"/>
          <ac:grpSpMkLst>
            <pc:docMk/>
            <pc:sldMk cId="358181472" sldId="806"/>
            <ac:grpSpMk id="22" creationId="{7568F4BF-FB02-4AAA-8C4A-A63992741415}"/>
          </ac:grpSpMkLst>
        </pc:grpChg>
        <pc:grpChg chg="add del mod">
          <ac:chgData name="VERHAEGHE Benoit" userId="3ef37b2c-be85-445d-8898-858e88ef5f98" providerId="ADAL" clId="{2272674B-1398-4D7B-A422-D62DE36CC39E}" dt="2021-08-16T13:18:58.364" v="13654" actId="478"/>
          <ac:grpSpMkLst>
            <pc:docMk/>
            <pc:sldMk cId="358181472" sldId="806"/>
            <ac:grpSpMk id="27" creationId="{8D878979-7FFB-4A5D-9CC9-0FDE5A188D0D}"/>
          </ac:grpSpMkLst>
        </pc:grpChg>
        <pc:grpChg chg="add mod">
          <ac:chgData name="VERHAEGHE Benoit" userId="3ef37b2c-be85-445d-8898-858e88ef5f98" providerId="ADAL" clId="{2272674B-1398-4D7B-A422-D62DE36CC39E}" dt="2021-08-23T06:32:37.999" v="17465"/>
          <ac:grpSpMkLst>
            <pc:docMk/>
            <pc:sldMk cId="358181472" sldId="806"/>
            <ac:grpSpMk id="29" creationId="{1331370F-2898-4A21-964A-BC0FDD53DB10}"/>
          </ac:grpSpMkLst>
        </pc:grpChg>
        <pc:grpChg chg="add mod">
          <ac:chgData name="VERHAEGHE Benoit" userId="3ef37b2c-be85-445d-8898-858e88ef5f98" providerId="ADAL" clId="{2272674B-1398-4D7B-A422-D62DE36CC39E}" dt="2021-08-16T13:18:58.503" v="13655"/>
          <ac:grpSpMkLst>
            <pc:docMk/>
            <pc:sldMk cId="358181472" sldId="806"/>
            <ac:grpSpMk id="36" creationId="{CE5331CC-A1CB-44B7-8924-24B2184E902B}"/>
          </ac:grpSpMkLst>
        </pc:grpChg>
        <pc:grpChg chg="add mod">
          <ac:chgData name="VERHAEGHE Benoit" userId="3ef37b2c-be85-445d-8898-858e88ef5f98" providerId="ADAL" clId="{2272674B-1398-4D7B-A422-D62DE36CC39E}" dt="2021-08-16T13:18:58.503" v="13655"/>
          <ac:grpSpMkLst>
            <pc:docMk/>
            <pc:sldMk cId="358181472" sldId="806"/>
            <ac:grpSpMk id="39" creationId="{5B5541ED-A2D6-48E4-BA1E-AFA65C03F0FB}"/>
          </ac:grpSpMkLst>
        </pc:grpChg>
        <pc:grpChg chg="add mod">
          <ac:chgData name="VERHAEGHE Benoit" userId="3ef37b2c-be85-445d-8898-858e88ef5f98" providerId="ADAL" clId="{2272674B-1398-4D7B-A422-D62DE36CC39E}" dt="2021-08-16T13:18:58.503" v="13655"/>
          <ac:grpSpMkLst>
            <pc:docMk/>
            <pc:sldMk cId="358181472" sldId="806"/>
            <ac:grpSpMk id="42" creationId="{11C278FC-3603-4BE8-9CBC-3210F26E2EBC}"/>
          </ac:grpSpMkLst>
        </pc:grpChg>
        <pc:grpChg chg="add del mod">
          <ac:chgData name="VERHAEGHE Benoit" userId="3ef37b2c-be85-445d-8898-858e88ef5f98" providerId="ADAL" clId="{2272674B-1398-4D7B-A422-D62DE36CC39E}" dt="2021-08-16T14:27:53.798" v="14717"/>
          <ac:grpSpMkLst>
            <pc:docMk/>
            <pc:sldMk cId="358181472" sldId="806"/>
            <ac:grpSpMk id="48" creationId="{C712FE9F-BAB5-4ABB-B3FF-ADBD9A1ADA5A}"/>
          </ac:grpSpMkLst>
        </pc:grpChg>
        <pc:picChg chg="add del mod">
          <ac:chgData name="VERHAEGHE Benoit" userId="3ef37b2c-be85-445d-8898-858e88ef5f98" providerId="ADAL" clId="{2272674B-1398-4D7B-A422-D62DE36CC39E}" dt="2021-07-16T06:45:07.977" v="36" actId="478"/>
          <ac:picMkLst>
            <pc:docMk/>
            <pc:sldMk cId="358181472" sldId="806"/>
            <ac:picMk id="12" creationId="{CF76FB56-D270-405F-85C2-0631C309C4C4}"/>
          </ac:picMkLst>
        </pc:picChg>
        <pc:picChg chg="del mod topLvl">
          <ac:chgData name="VERHAEGHE Benoit" userId="3ef37b2c-be85-445d-8898-858e88ef5f98" providerId="ADAL" clId="{2272674B-1398-4D7B-A422-D62DE36CC39E}" dt="2021-08-23T06:32:39.499" v="17466" actId="478"/>
          <ac:picMkLst>
            <pc:docMk/>
            <pc:sldMk cId="358181472" sldId="806"/>
            <ac:picMk id="26" creationId="{ED22DB37-636B-49DD-A2B3-31CEDC6D1AD0}"/>
          </ac:picMkLst>
        </pc:picChg>
        <pc:picChg chg="mod">
          <ac:chgData name="VERHAEGHE Benoit" userId="3ef37b2c-be85-445d-8898-858e88ef5f98" providerId="ADAL" clId="{2272674B-1398-4D7B-A422-D62DE36CC39E}" dt="2021-08-16T13:17:40.100" v="13633"/>
          <ac:picMkLst>
            <pc:docMk/>
            <pc:sldMk cId="358181472" sldId="806"/>
            <ac:picMk id="29" creationId="{6FEC822F-C428-4D46-9976-C8EC7EED8E43}"/>
          </ac:picMkLst>
        </pc:picChg>
        <pc:picChg chg="mod">
          <ac:chgData name="VERHAEGHE Benoit" userId="3ef37b2c-be85-445d-8898-858e88ef5f98" providerId="ADAL" clId="{2272674B-1398-4D7B-A422-D62DE36CC39E}" dt="2021-08-16T13:17:40.100" v="13633"/>
          <ac:picMkLst>
            <pc:docMk/>
            <pc:sldMk cId="358181472" sldId="806"/>
            <ac:picMk id="30" creationId="{D1C3C302-7D58-414C-86C8-7D0676B53765}"/>
          </ac:picMkLst>
        </pc:picChg>
        <pc:picChg chg="mod">
          <ac:chgData name="VERHAEGHE Benoit" userId="3ef37b2c-be85-445d-8898-858e88ef5f98" providerId="ADAL" clId="{2272674B-1398-4D7B-A422-D62DE36CC39E}" dt="2021-08-16T13:17:40.100" v="13633"/>
          <ac:picMkLst>
            <pc:docMk/>
            <pc:sldMk cId="358181472" sldId="806"/>
            <ac:picMk id="31" creationId="{0DE1E1B5-3D3A-46C6-9B5E-272E7F44C214}"/>
          </ac:picMkLst>
        </pc:picChg>
        <pc:picChg chg="mod">
          <ac:chgData name="VERHAEGHE Benoit" userId="3ef37b2c-be85-445d-8898-858e88ef5f98" providerId="ADAL" clId="{2272674B-1398-4D7B-A422-D62DE36CC39E}" dt="2021-08-23T06:32:37.999" v="17465"/>
          <ac:picMkLst>
            <pc:docMk/>
            <pc:sldMk cId="358181472" sldId="806"/>
            <ac:picMk id="31" creationId="{7F5884D2-22C3-46A5-91B0-E3C67F695894}"/>
          </ac:picMkLst>
        </pc:picChg>
        <pc:picChg chg="mod">
          <ac:chgData name="VERHAEGHE Benoit" userId="3ef37b2c-be85-445d-8898-858e88ef5f98" providerId="ADAL" clId="{2272674B-1398-4D7B-A422-D62DE36CC39E}" dt="2021-08-16T13:17:40.100" v="13633"/>
          <ac:picMkLst>
            <pc:docMk/>
            <pc:sldMk cId="358181472" sldId="806"/>
            <ac:picMk id="32" creationId="{B44ECBBA-8360-446B-ABD3-90D0A12F35E2}"/>
          </ac:picMkLst>
        </pc:picChg>
        <pc:picChg chg="mod">
          <ac:chgData name="VERHAEGHE Benoit" userId="3ef37b2c-be85-445d-8898-858e88ef5f98" providerId="ADAL" clId="{2272674B-1398-4D7B-A422-D62DE36CC39E}" dt="2021-08-16T13:18:58.503" v="13655"/>
          <ac:picMkLst>
            <pc:docMk/>
            <pc:sldMk cId="358181472" sldId="806"/>
            <ac:picMk id="38" creationId="{0AECAE49-878F-4E91-8DD2-3BC85A102035}"/>
          </ac:picMkLst>
        </pc:picChg>
        <pc:picChg chg="mod">
          <ac:chgData name="VERHAEGHE Benoit" userId="3ef37b2c-be85-445d-8898-858e88ef5f98" providerId="ADAL" clId="{2272674B-1398-4D7B-A422-D62DE36CC39E}" dt="2021-08-16T13:18:58.503" v="13655"/>
          <ac:picMkLst>
            <pc:docMk/>
            <pc:sldMk cId="358181472" sldId="806"/>
            <ac:picMk id="41" creationId="{AB154247-1FCE-4C3C-A494-D3770CAC36FF}"/>
          </ac:picMkLst>
        </pc:picChg>
        <pc:picChg chg="mod">
          <ac:chgData name="VERHAEGHE Benoit" userId="3ef37b2c-be85-445d-8898-858e88ef5f98" providerId="ADAL" clId="{2272674B-1398-4D7B-A422-D62DE36CC39E}" dt="2021-08-16T13:18:58.503" v="13655"/>
          <ac:picMkLst>
            <pc:docMk/>
            <pc:sldMk cId="358181472" sldId="806"/>
            <ac:picMk id="44" creationId="{4046A82C-59E3-48A9-87B0-E11A51640086}"/>
          </ac:picMkLst>
        </pc:picChg>
        <pc:picChg chg="mod">
          <ac:chgData name="VERHAEGHE Benoit" userId="3ef37b2c-be85-445d-8898-858e88ef5f98" providerId="ADAL" clId="{2272674B-1398-4D7B-A422-D62DE36CC39E}" dt="2021-08-16T13:18:58.503" v="13655"/>
          <ac:picMkLst>
            <pc:docMk/>
            <pc:sldMk cId="358181472" sldId="806"/>
            <ac:picMk id="45" creationId="{09C31865-C03A-40F5-8146-2C2A5180B188}"/>
          </ac:picMkLst>
        </pc:picChg>
        <pc:picChg chg="mod">
          <ac:chgData name="VERHAEGHE Benoit" userId="3ef37b2c-be85-445d-8898-858e88ef5f98" providerId="ADAL" clId="{2272674B-1398-4D7B-A422-D62DE36CC39E}" dt="2021-08-16T13:18:58.503" v="13655"/>
          <ac:picMkLst>
            <pc:docMk/>
            <pc:sldMk cId="358181472" sldId="806"/>
            <ac:picMk id="46" creationId="{7CC7C906-9C72-4154-96F9-6BC7B0617E72}"/>
          </ac:picMkLst>
        </pc:picChg>
        <pc:picChg chg="mod">
          <ac:chgData name="VERHAEGHE Benoit" userId="3ef37b2c-be85-445d-8898-858e88ef5f98" providerId="ADAL" clId="{2272674B-1398-4D7B-A422-D62DE36CC39E}" dt="2021-08-16T13:18:58.503" v="13655"/>
          <ac:picMkLst>
            <pc:docMk/>
            <pc:sldMk cId="358181472" sldId="806"/>
            <ac:picMk id="47" creationId="{443A1550-7A01-4B1E-9263-A932FB693F0E}"/>
          </ac:picMkLst>
        </pc:picChg>
        <pc:picChg chg="mod">
          <ac:chgData name="VERHAEGHE Benoit" userId="3ef37b2c-be85-445d-8898-858e88ef5f98" providerId="ADAL" clId="{2272674B-1398-4D7B-A422-D62DE36CC39E}" dt="2021-08-16T14:27:47.570" v="14714"/>
          <ac:picMkLst>
            <pc:docMk/>
            <pc:sldMk cId="358181472" sldId="806"/>
            <ac:picMk id="50" creationId="{ED09C2A4-074E-4EE6-9B40-F200ABB50A49}"/>
          </ac:picMkLst>
        </pc:picChg>
      </pc:sldChg>
      <pc:sldChg chg="addSp delSp modSp mod modClrScheme chgLayout modNotesTx">
        <pc:chgData name="VERHAEGHE Benoit" userId="3ef37b2c-be85-445d-8898-858e88ef5f98" providerId="ADAL" clId="{2272674B-1398-4D7B-A422-D62DE36CC39E}" dt="2021-08-31T07:46:03.943" v="24191" actId="20577"/>
        <pc:sldMkLst>
          <pc:docMk/>
          <pc:sldMk cId="1170055042" sldId="807"/>
        </pc:sldMkLst>
        <pc:spChg chg="mod ord">
          <ac:chgData name="VERHAEGHE Benoit" userId="3ef37b2c-be85-445d-8898-858e88ef5f98" providerId="ADAL" clId="{2272674B-1398-4D7B-A422-D62DE36CC39E}" dt="2021-08-04T16:02:08.191" v="5300"/>
          <ac:spMkLst>
            <pc:docMk/>
            <pc:sldMk cId="1170055042" sldId="807"/>
            <ac:spMk id="2" creationId="{6EEA22C9-776A-45AF-994D-8986D94C942E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1170055042" sldId="807"/>
            <ac:spMk id="4" creationId="{90DD18E6-5A08-4D89-B9A6-C974484D6020}"/>
          </ac:spMkLst>
        </pc:spChg>
        <pc:spChg chg="del mod">
          <ac:chgData name="VERHAEGHE Benoit" userId="3ef37b2c-be85-445d-8898-858e88ef5f98" providerId="ADAL" clId="{2272674B-1398-4D7B-A422-D62DE36CC39E}" dt="2021-08-16T13:19:05.467" v="13658" actId="478"/>
          <ac:spMkLst>
            <pc:docMk/>
            <pc:sldMk cId="1170055042" sldId="807"/>
            <ac:spMk id="17" creationId="{3C15BFDA-74D3-428F-8659-5BFF4E104D09}"/>
          </ac:spMkLst>
        </pc:spChg>
        <pc:spChg chg="del">
          <ac:chgData name="VERHAEGHE Benoit" userId="3ef37b2c-be85-445d-8898-858e88ef5f98" providerId="ADAL" clId="{2272674B-1398-4D7B-A422-D62DE36CC39E}" dt="2021-07-21T11:57:59.136" v="3306" actId="478"/>
          <ac:spMkLst>
            <pc:docMk/>
            <pc:sldMk cId="1170055042" sldId="807"/>
            <ac:spMk id="24" creationId="{986FDDBA-34D6-4852-9B82-A671A8520592}"/>
          </ac:spMkLst>
        </pc:spChg>
        <pc:spChg chg="mod">
          <ac:chgData name="VERHAEGHE Benoit" userId="3ef37b2c-be85-445d-8898-858e88ef5f98" providerId="ADAL" clId="{2272674B-1398-4D7B-A422-D62DE36CC39E}" dt="2021-08-05T09:24:15.183" v="5747"/>
          <ac:spMkLst>
            <pc:docMk/>
            <pc:sldMk cId="1170055042" sldId="807"/>
            <ac:spMk id="27" creationId="{62BA0951-41ED-44FA-97B7-C7ADF3DE60AD}"/>
          </ac:spMkLst>
        </pc:spChg>
        <pc:spChg chg="add del mod">
          <ac:chgData name="VERHAEGHE Benoit" userId="3ef37b2c-be85-445d-8898-858e88ef5f98" providerId="ADAL" clId="{2272674B-1398-4D7B-A422-D62DE36CC39E}" dt="2021-08-16T13:19:05.467" v="13658" actId="478"/>
          <ac:spMkLst>
            <pc:docMk/>
            <pc:sldMk cId="1170055042" sldId="807"/>
            <ac:spMk id="27" creationId="{98EAD7A6-10AD-4B22-8E7F-B0FBF4251418}"/>
          </ac:spMkLst>
        </pc:spChg>
        <pc:spChg chg="add del mod">
          <ac:chgData name="VERHAEGHE Benoit" userId="3ef37b2c-be85-445d-8898-858e88ef5f98" providerId="ADAL" clId="{2272674B-1398-4D7B-A422-D62DE36CC39E}" dt="2021-08-16T13:19:05.467" v="13658" actId="478"/>
          <ac:spMkLst>
            <pc:docMk/>
            <pc:sldMk cId="1170055042" sldId="807"/>
            <ac:spMk id="28" creationId="{75E9E5B0-93A5-4BB2-82B8-DBAC131E19C0}"/>
          </ac:spMkLst>
        </pc:spChg>
        <pc:spChg chg="mod">
          <ac:chgData name="VERHAEGHE Benoit" userId="3ef37b2c-be85-445d-8898-858e88ef5f98" providerId="ADAL" clId="{2272674B-1398-4D7B-A422-D62DE36CC39E}" dt="2021-08-05T09:24:35.007" v="5753"/>
          <ac:spMkLst>
            <pc:docMk/>
            <pc:sldMk cId="1170055042" sldId="807"/>
            <ac:spMk id="30" creationId="{50A5FFA9-3B5D-4F77-B831-469087FAD341}"/>
          </ac:spMkLst>
        </pc:spChg>
        <pc:spChg chg="mod">
          <ac:chgData name="VERHAEGHE Benoit" userId="3ef37b2c-be85-445d-8898-858e88ef5f98" providerId="ADAL" clId="{2272674B-1398-4D7B-A422-D62DE36CC39E}" dt="2021-08-23T06:32:49.041" v="17470"/>
          <ac:spMkLst>
            <pc:docMk/>
            <pc:sldMk cId="1170055042" sldId="807"/>
            <ac:spMk id="33" creationId="{8D9AEDBF-0D2B-4A92-BFB0-0A67E14EDB16}"/>
          </ac:spMkLst>
        </pc:spChg>
        <pc:spChg chg="mod">
          <ac:chgData name="VERHAEGHE Benoit" userId="3ef37b2c-be85-445d-8898-858e88ef5f98" providerId="ADAL" clId="{2272674B-1398-4D7B-A422-D62DE36CC39E}" dt="2021-08-16T13:18:42.724" v="13651"/>
          <ac:spMkLst>
            <pc:docMk/>
            <pc:sldMk cId="1170055042" sldId="807"/>
            <ac:spMk id="33" creationId="{C149ACF3-B05E-43E2-BDDF-A0CB29FE15F9}"/>
          </ac:spMkLst>
        </pc:spChg>
        <pc:spChg chg="mod">
          <ac:chgData name="VERHAEGHE Benoit" userId="3ef37b2c-be85-445d-8898-858e88ef5f98" providerId="ADAL" clId="{2272674B-1398-4D7B-A422-D62DE36CC39E}" dt="2021-08-16T13:18:42.724" v="13651"/>
          <ac:spMkLst>
            <pc:docMk/>
            <pc:sldMk cId="1170055042" sldId="807"/>
            <ac:spMk id="36" creationId="{6E8EBB5B-FF69-4E76-8377-7BFEEE02836D}"/>
          </ac:spMkLst>
        </pc:spChg>
        <pc:spChg chg="mod">
          <ac:chgData name="VERHAEGHE Benoit" userId="3ef37b2c-be85-445d-8898-858e88ef5f98" providerId="ADAL" clId="{2272674B-1398-4D7B-A422-D62DE36CC39E}" dt="2021-08-16T13:18:42.724" v="13651"/>
          <ac:spMkLst>
            <pc:docMk/>
            <pc:sldMk cId="1170055042" sldId="807"/>
            <ac:spMk id="39" creationId="{24A99B94-DD83-473B-8289-962D182AE4AE}"/>
          </ac:spMkLst>
        </pc:spChg>
        <pc:spChg chg="add mod">
          <ac:chgData name="VERHAEGHE Benoit" userId="3ef37b2c-be85-445d-8898-858e88ef5f98" providerId="ADAL" clId="{2272674B-1398-4D7B-A422-D62DE36CC39E}" dt="2021-08-16T13:19:05.697" v="13659"/>
          <ac:spMkLst>
            <pc:docMk/>
            <pc:sldMk cId="1170055042" sldId="807"/>
            <ac:spMk id="44" creationId="{3DD48248-F055-4DF8-8BF1-30E0BE3DB8F3}"/>
          </ac:spMkLst>
        </pc:spChg>
        <pc:spChg chg="add mod">
          <ac:chgData name="VERHAEGHE Benoit" userId="3ef37b2c-be85-445d-8898-858e88ef5f98" providerId="ADAL" clId="{2272674B-1398-4D7B-A422-D62DE36CC39E}" dt="2021-08-16T13:19:05.697" v="13659"/>
          <ac:spMkLst>
            <pc:docMk/>
            <pc:sldMk cId="1170055042" sldId="807"/>
            <ac:spMk id="45" creationId="{297361EF-C805-4E78-8A9C-319DDA614A3B}"/>
          </ac:spMkLst>
        </pc:spChg>
        <pc:spChg chg="add mod">
          <ac:chgData name="VERHAEGHE Benoit" userId="3ef37b2c-be85-445d-8898-858e88ef5f98" providerId="ADAL" clId="{2272674B-1398-4D7B-A422-D62DE36CC39E}" dt="2021-08-16T13:19:05.697" v="13659"/>
          <ac:spMkLst>
            <pc:docMk/>
            <pc:sldMk cId="1170055042" sldId="807"/>
            <ac:spMk id="46" creationId="{11B65A8E-C7BA-4C75-A99A-B4F6F80C6225}"/>
          </ac:spMkLst>
        </pc:spChg>
        <pc:spChg chg="mod">
          <ac:chgData name="VERHAEGHE Benoit" userId="3ef37b2c-be85-445d-8898-858e88ef5f98" providerId="ADAL" clId="{2272674B-1398-4D7B-A422-D62DE36CC39E}" dt="2021-08-16T13:19:05.697" v="13659"/>
          <ac:spMkLst>
            <pc:docMk/>
            <pc:sldMk cId="1170055042" sldId="807"/>
            <ac:spMk id="48" creationId="{DAD5099A-AC98-4B12-BF2F-49743F89DE0F}"/>
          </ac:spMkLst>
        </pc:spChg>
        <pc:spChg chg="mod">
          <ac:chgData name="VERHAEGHE Benoit" userId="3ef37b2c-be85-445d-8898-858e88ef5f98" providerId="ADAL" clId="{2272674B-1398-4D7B-A422-D62DE36CC39E}" dt="2021-08-16T13:19:05.697" v="13659"/>
          <ac:spMkLst>
            <pc:docMk/>
            <pc:sldMk cId="1170055042" sldId="807"/>
            <ac:spMk id="51" creationId="{35A7413D-FD06-4567-810F-69125E7759D4}"/>
          </ac:spMkLst>
        </pc:spChg>
        <pc:spChg chg="mod">
          <ac:chgData name="VERHAEGHE Benoit" userId="3ef37b2c-be85-445d-8898-858e88ef5f98" providerId="ADAL" clId="{2272674B-1398-4D7B-A422-D62DE36CC39E}" dt="2021-08-16T13:19:05.697" v="13659"/>
          <ac:spMkLst>
            <pc:docMk/>
            <pc:sldMk cId="1170055042" sldId="807"/>
            <ac:spMk id="54" creationId="{615564E6-C372-438A-A10B-D92CD3C9A6D9}"/>
          </ac:spMkLst>
        </pc:spChg>
        <pc:spChg chg="add mod">
          <ac:chgData name="VERHAEGHE Benoit" userId="3ef37b2c-be85-445d-8898-858e88ef5f98" providerId="ADAL" clId="{2272674B-1398-4D7B-A422-D62DE36CC39E}" dt="2021-08-16T13:20:46.181" v="13693" actId="14100"/>
          <ac:spMkLst>
            <pc:docMk/>
            <pc:sldMk cId="1170055042" sldId="807"/>
            <ac:spMk id="59" creationId="{882F1479-0FCA-4D3B-B6A9-D0CAB81901F3}"/>
          </ac:spMkLst>
        </pc:spChg>
        <pc:spChg chg="add mod">
          <ac:chgData name="VERHAEGHE Benoit" userId="3ef37b2c-be85-445d-8898-858e88ef5f98" providerId="ADAL" clId="{2272674B-1398-4D7B-A422-D62DE36CC39E}" dt="2021-08-16T13:20:50.238" v="13696" actId="1076"/>
          <ac:spMkLst>
            <pc:docMk/>
            <pc:sldMk cId="1170055042" sldId="807"/>
            <ac:spMk id="60" creationId="{1BD3AB6E-2182-4FB6-82DB-5AA2DC025E22}"/>
          </ac:spMkLst>
        </pc:spChg>
        <pc:grpChg chg="del">
          <ac:chgData name="VERHAEGHE Benoit" userId="3ef37b2c-be85-445d-8898-858e88ef5f98" providerId="ADAL" clId="{2272674B-1398-4D7B-A422-D62DE36CC39E}" dt="2021-08-16T13:18:42.562" v="13650" actId="478"/>
          <ac:grpSpMkLst>
            <pc:docMk/>
            <pc:sldMk cId="1170055042" sldId="807"/>
            <ac:grpSpMk id="14" creationId="{1F0C63C1-9227-4BEB-A96D-6DB0F3C38D6E}"/>
          </ac:grpSpMkLst>
        </pc:grpChg>
        <pc:grpChg chg="del">
          <ac:chgData name="VERHAEGHE Benoit" userId="3ef37b2c-be85-445d-8898-858e88ef5f98" providerId="ADAL" clId="{2272674B-1398-4D7B-A422-D62DE36CC39E}" dt="2021-08-16T13:18:39.509" v="13649" actId="478"/>
          <ac:grpSpMkLst>
            <pc:docMk/>
            <pc:sldMk cId="1170055042" sldId="807"/>
            <ac:grpSpMk id="15" creationId="{1FBA046C-9B09-4CE6-898F-54FDE54F1554}"/>
          </ac:grpSpMkLst>
        </pc:grpChg>
        <pc:grpChg chg="del">
          <ac:chgData name="VERHAEGHE Benoit" userId="3ef37b2c-be85-445d-8898-858e88ef5f98" providerId="ADAL" clId="{2272674B-1398-4D7B-A422-D62DE36CC39E}" dt="2021-08-16T13:18:42.562" v="13650" actId="478"/>
          <ac:grpSpMkLst>
            <pc:docMk/>
            <pc:sldMk cId="1170055042" sldId="807"/>
            <ac:grpSpMk id="16" creationId="{27829007-1B76-48B1-84B5-5D992DA6AD22}"/>
          </ac:grpSpMkLst>
        </pc:grpChg>
        <pc:grpChg chg="add del mod">
          <ac:chgData name="VERHAEGHE Benoit" userId="3ef37b2c-be85-445d-8898-858e88ef5f98" providerId="ADAL" clId="{2272674B-1398-4D7B-A422-D62DE36CC39E}" dt="2021-08-05T09:24:34.683" v="5752" actId="478"/>
          <ac:grpSpMkLst>
            <pc:docMk/>
            <pc:sldMk cId="1170055042" sldId="807"/>
            <ac:grpSpMk id="24" creationId="{4507EFE9-5EDA-473D-AE87-2F2BC9AC216E}"/>
          </ac:grpSpMkLst>
        </pc:grpChg>
        <pc:grpChg chg="add del mod">
          <ac:chgData name="VERHAEGHE Benoit" userId="3ef37b2c-be85-445d-8898-858e88ef5f98" providerId="ADAL" clId="{2272674B-1398-4D7B-A422-D62DE36CC39E}" dt="2021-08-23T06:32:48.739" v="17469" actId="478"/>
          <ac:grpSpMkLst>
            <pc:docMk/>
            <pc:sldMk cId="1170055042" sldId="807"/>
            <ac:grpSpMk id="29" creationId="{0FE8DDA1-BEF5-4A65-8CFB-CCB8E8C8E8A1}"/>
          </ac:grpSpMkLst>
        </pc:grpChg>
        <pc:grpChg chg="add del mod">
          <ac:chgData name="VERHAEGHE Benoit" userId="3ef37b2c-be85-445d-8898-858e88ef5f98" providerId="ADAL" clId="{2272674B-1398-4D7B-A422-D62DE36CC39E}" dt="2021-08-16T13:19:05.467" v="13658" actId="478"/>
          <ac:grpSpMkLst>
            <pc:docMk/>
            <pc:sldMk cId="1170055042" sldId="807"/>
            <ac:grpSpMk id="32" creationId="{DAD6E143-F664-4C22-8F5E-AAC25674D402}"/>
          </ac:grpSpMkLst>
        </pc:grpChg>
        <pc:grpChg chg="add mod">
          <ac:chgData name="VERHAEGHE Benoit" userId="3ef37b2c-be85-445d-8898-858e88ef5f98" providerId="ADAL" clId="{2272674B-1398-4D7B-A422-D62DE36CC39E}" dt="2021-08-23T06:32:49.041" v="17470"/>
          <ac:grpSpMkLst>
            <pc:docMk/>
            <pc:sldMk cId="1170055042" sldId="807"/>
            <ac:grpSpMk id="32" creationId="{FB357813-322C-4BCD-ABA8-5C5736C58F9D}"/>
          </ac:grpSpMkLst>
        </pc:grpChg>
        <pc:grpChg chg="add del mod">
          <ac:chgData name="VERHAEGHE Benoit" userId="3ef37b2c-be85-445d-8898-858e88ef5f98" providerId="ADAL" clId="{2272674B-1398-4D7B-A422-D62DE36CC39E}" dt="2021-08-16T13:19:05.467" v="13658" actId="478"/>
          <ac:grpSpMkLst>
            <pc:docMk/>
            <pc:sldMk cId="1170055042" sldId="807"/>
            <ac:grpSpMk id="35" creationId="{2A261E16-78CE-443A-86EE-C1D248EA459A}"/>
          </ac:grpSpMkLst>
        </pc:grpChg>
        <pc:grpChg chg="add del mod">
          <ac:chgData name="VERHAEGHE Benoit" userId="3ef37b2c-be85-445d-8898-858e88ef5f98" providerId="ADAL" clId="{2272674B-1398-4D7B-A422-D62DE36CC39E}" dt="2021-08-16T13:19:05.467" v="13658" actId="478"/>
          <ac:grpSpMkLst>
            <pc:docMk/>
            <pc:sldMk cId="1170055042" sldId="807"/>
            <ac:grpSpMk id="38" creationId="{3DAD9BEF-8361-44F0-87B1-F442AA9AA078}"/>
          </ac:grpSpMkLst>
        </pc:grpChg>
        <pc:grpChg chg="add mod">
          <ac:chgData name="VERHAEGHE Benoit" userId="3ef37b2c-be85-445d-8898-858e88ef5f98" providerId="ADAL" clId="{2272674B-1398-4D7B-A422-D62DE36CC39E}" dt="2021-08-16T13:19:05.697" v="13659"/>
          <ac:grpSpMkLst>
            <pc:docMk/>
            <pc:sldMk cId="1170055042" sldId="807"/>
            <ac:grpSpMk id="47" creationId="{EA2BBE34-47E5-4E82-BDBD-BF7CAE5C5A71}"/>
          </ac:grpSpMkLst>
        </pc:grpChg>
        <pc:grpChg chg="add mod">
          <ac:chgData name="VERHAEGHE Benoit" userId="3ef37b2c-be85-445d-8898-858e88ef5f98" providerId="ADAL" clId="{2272674B-1398-4D7B-A422-D62DE36CC39E}" dt="2021-08-16T13:19:05.697" v="13659"/>
          <ac:grpSpMkLst>
            <pc:docMk/>
            <pc:sldMk cId="1170055042" sldId="807"/>
            <ac:grpSpMk id="50" creationId="{D24EDE22-C010-4E10-A182-ECEB0BB3CCE5}"/>
          </ac:grpSpMkLst>
        </pc:grpChg>
        <pc:grpChg chg="add mod">
          <ac:chgData name="VERHAEGHE Benoit" userId="3ef37b2c-be85-445d-8898-858e88ef5f98" providerId="ADAL" clId="{2272674B-1398-4D7B-A422-D62DE36CC39E}" dt="2021-08-16T13:19:05.697" v="13659"/>
          <ac:grpSpMkLst>
            <pc:docMk/>
            <pc:sldMk cId="1170055042" sldId="807"/>
            <ac:grpSpMk id="53" creationId="{4CCCE66D-7A8E-41B1-9393-26C0379A5D14}"/>
          </ac:grpSpMkLst>
        </pc:grpChg>
        <pc:picChg chg="add mod">
          <ac:chgData name="VERHAEGHE Benoit" userId="3ef37b2c-be85-445d-8898-858e88ef5f98" providerId="ADAL" clId="{2272674B-1398-4D7B-A422-D62DE36CC39E}" dt="2021-08-18T07:43:55.029" v="17411" actId="1076"/>
          <ac:picMkLst>
            <pc:docMk/>
            <pc:sldMk cId="1170055042" sldId="807"/>
            <ac:picMk id="5" creationId="{AE99C6D2-8343-4BAB-869C-9693C3778C6B}"/>
          </ac:picMkLst>
        </pc:picChg>
        <pc:picChg chg="add del mod">
          <ac:chgData name="VERHAEGHE Benoit" userId="3ef37b2c-be85-445d-8898-858e88ef5f98" providerId="ADAL" clId="{2272674B-1398-4D7B-A422-D62DE36CC39E}" dt="2021-08-09T09:09:05.722" v="8565" actId="478"/>
          <ac:picMkLst>
            <pc:docMk/>
            <pc:sldMk cId="1170055042" sldId="807"/>
            <ac:picMk id="9" creationId="{5B78960C-48E6-4894-9B03-D260ABDAEE37}"/>
          </ac:picMkLst>
        </pc:picChg>
        <pc:picChg chg="add del">
          <ac:chgData name="VERHAEGHE Benoit" userId="3ef37b2c-be85-445d-8898-858e88ef5f98" providerId="ADAL" clId="{2272674B-1398-4D7B-A422-D62DE36CC39E}" dt="2021-08-09T07:05:52.337" v="7896" actId="478"/>
          <ac:picMkLst>
            <pc:docMk/>
            <pc:sldMk cId="1170055042" sldId="807"/>
            <ac:picMk id="12" creationId="{3EF3F732-87E6-4E58-B84B-B652C7F5471D}"/>
          </ac:picMkLst>
        </pc:picChg>
        <pc:picChg chg="add del mod">
          <ac:chgData name="VERHAEGHE Benoit" userId="3ef37b2c-be85-445d-8898-858e88ef5f98" providerId="ADAL" clId="{2272674B-1398-4D7B-A422-D62DE36CC39E}" dt="2021-08-18T07:43:33.511" v="17407" actId="478"/>
          <ac:picMkLst>
            <pc:docMk/>
            <pc:sldMk cId="1170055042" sldId="807"/>
            <ac:picMk id="18" creationId="{0A266577-E8EB-43A4-9667-D560E02AAE6C}"/>
          </ac:picMkLst>
        </pc:picChg>
        <pc:picChg chg="mod">
          <ac:chgData name="VERHAEGHE Benoit" userId="3ef37b2c-be85-445d-8898-858e88ef5f98" providerId="ADAL" clId="{2272674B-1398-4D7B-A422-D62DE36CC39E}" dt="2021-08-05T09:24:15.183" v="5747"/>
          <ac:picMkLst>
            <pc:docMk/>
            <pc:sldMk cId="1170055042" sldId="807"/>
            <ac:picMk id="28" creationId="{B00FA1D9-A1CC-41A9-B474-7718BF87767F}"/>
          </ac:picMkLst>
        </pc:picChg>
        <pc:picChg chg="mod">
          <ac:chgData name="VERHAEGHE Benoit" userId="3ef37b2c-be85-445d-8898-858e88ef5f98" providerId="ADAL" clId="{2272674B-1398-4D7B-A422-D62DE36CC39E}" dt="2021-08-05T09:24:35.007" v="5753"/>
          <ac:picMkLst>
            <pc:docMk/>
            <pc:sldMk cId="1170055042" sldId="807"/>
            <ac:picMk id="31" creationId="{17084534-AE27-4E34-B810-758ADA6FF5DF}"/>
          </ac:picMkLst>
        </pc:picChg>
        <pc:picChg chg="mod">
          <ac:chgData name="VERHAEGHE Benoit" userId="3ef37b2c-be85-445d-8898-858e88ef5f98" providerId="ADAL" clId="{2272674B-1398-4D7B-A422-D62DE36CC39E}" dt="2021-08-23T06:32:49.041" v="17470"/>
          <ac:picMkLst>
            <pc:docMk/>
            <pc:sldMk cId="1170055042" sldId="807"/>
            <ac:picMk id="34" creationId="{49F6F9C1-E203-403B-9B65-9705080E7129}"/>
          </ac:picMkLst>
        </pc:picChg>
        <pc:picChg chg="mod">
          <ac:chgData name="VERHAEGHE Benoit" userId="3ef37b2c-be85-445d-8898-858e88ef5f98" providerId="ADAL" clId="{2272674B-1398-4D7B-A422-D62DE36CC39E}" dt="2021-08-16T13:18:42.724" v="13651"/>
          <ac:picMkLst>
            <pc:docMk/>
            <pc:sldMk cId="1170055042" sldId="807"/>
            <ac:picMk id="34" creationId="{EEDC82C0-4884-4CB7-A054-8617FDC40D73}"/>
          </ac:picMkLst>
        </pc:picChg>
        <pc:picChg chg="mod">
          <ac:chgData name="VERHAEGHE Benoit" userId="3ef37b2c-be85-445d-8898-858e88ef5f98" providerId="ADAL" clId="{2272674B-1398-4D7B-A422-D62DE36CC39E}" dt="2021-08-16T13:18:42.724" v="13651"/>
          <ac:picMkLst>
            <pc:docMk/>
            <pc:sldMk cId="1170055042" sldId="807"/>
            <ac:picMk id="37" creationId="{CDE6139A-50CA-40EF-8A47-B9FB1E65ECEB}"/>
          </ac:picMkLst>
        </pc:picChg>
        <pc:picChg chg="mod">
          <ac:chgData name="VERHAEGHE Benoit" userId="3ef37b2c-be85-445d-8898-858e88ef5f98" providerId="ADAL" clId="{2272674B-1398-4D7B-A422-D62DE36CC39E}" dt="2021-08-16T13:18:42.724" v="13651"/>
          <ac:picMkLst>
            <pc:docMk/>
            <pc:sldMk cId="1170055042" sldId="807"/>
            <ac:picMk id="40" creationId="{5A0A4560-29D1-4766-8D69-7552A05E1C5A}"/>
          </ac:picMkLst>
        </pc:picChg>
        <pc:picChg chg="mod">
          <ac:chgData name="VERHAEGHE Benoit" userId="3ef37b2c-be85-445d-8898-858e88ef5f98" providerId="ADAL" clId="{2272674B-1398-4D7B-A422-D62DE36CC39E}" dt="2021-08-16T13:18:42.724" v="13651"/>
          <ac:picMkLst>
            <pc:docMk/>
            <pc:sldMk cId="1170055042" sldId="807"/>
            <ac:picMk id="41" creationId="{E52F50C4-17D3-4803-AE54-786D3528B36D}"/>
          </ac:picMkLst>
        </pc:picChg>
        <pc:picChg chg="mod">
          <ac:chgData name="VERHAEGHE Benoit" userId="3ef37b2c-be85-445d-8898-858e88ef5f98" providerId="ADAL" clId="{2272674B-1398-4D7B-A422-D62DE36CC39E}" dt="2021-08-16T13:18:42.724" v="13651"/>
          <ac:picMkLst>
            <pc:docMk/>
            <pc:sldMk cId="1170055042" sldId="807"/>
            <ac:picMk id="42" creationId="{932C453F-8BED-4C7A-AF81-5AF566DEA3CE}"/>
          </ac:picMkLst>
        </pc:picChg>
        <pc:picChg chg="mod">
          <ac:chgData name="VERHAEGHE Benoit" userId="3ef37b2c-be85-445d-8898-858e88ef5f98" providerId="ADAL" clId="{2272674B-1398-4D7B-A422-D62DE36CC39E}" dt="2021-08-16T13:18:42.724" v="13651"/>
          <ac:picMkLst>
            <pc:docMk/>
            <pc:sldMk cId="1170055042" sldId="807"/>
            <ac:picMk id="43" creationId="{0F231B43-AEF9-4B8E-BBBF-19EF5B619688}"/>
          </ac:picMkLst>
        </pc:picChg>
        <pc:picChg chg="mod">
          <ac:chgData name="VERHAEGHE Benoit" userId="3ef37b2c-be85-445d-8898-858e88ef5f98" providerId="ADAL" clId="{2272674B-1398-4D7B-A422-D62DE36CC39E}" dt="2021-08-16T13:19:05.697" v="13659"/>
          <ac:picMkLst>
            <pc:docMk/>
            <pc:sldMk cId="1170055042" sldId="807"/>
            <ac:picMk id="49" creationId="{7E3FBD90-393E-4CF5-B731-9A4D4710DE04}"/>
          </ac:picMkLst>
        </pc:picChg>
        <pc:picChg chg="mod">
          <ac:chgData name="VERHAEGHE Benoit" userId="3ef37b2c-be85-445d-8898-858e88ef5f98" providerId="ADAL" clId="{2272674B-1398-4D7B-A422-D62DE36CC39E}" dt="2021-08-16T13:19:05.697" v="13659"/>
          <ac:picMkLst>
            <pc:docMk/>
            <pc:sldMk cId="1170055042" sldId="807"/>
            <ac:picMk id="52" creationId="{B0277326-B839-4E1B-87A8-589E8A311BA9}"/>
          </ac:picMkLst>
        </pc:picChg>
        <pc:picChg chg="mod">
          <ac:chgData name="VERHAEGHE Benoit" userId="3ef37b2c-be85-445d-8898-858e88ef5f98" providerId="ADAL" clId="{2272674B-1398-4D7B-A422-D62DE36CC39E}" dt="2021-08-16T13:19:05.697" v="13659"/>
          <ac:picMkLst>
            <pc:docMk/>
            <pc:sldMk cId="1170055042" sldId="807"/>
            <ac:picMk id="55" creationId="{0221DB80-CE0E-4037-988A-58E58FF511D0}"/>
          </ac:picMkLst>
        </pc:picChg>
        <pc:picChg chg="mod">
          <ac:chgData name="VERHAEGHE Benoit" userId="3ef37b2c-be85-445d-8898-858e88ef5f98" providerId="ADAL" clId="{2272674B-1398-4D7B-A422-D62DE36CC39E}" dt="2021-08-16T13:19:05.697" v="13659"/>
          <ac:picMkLst>
            <pc:docMk/>
            <pc:sldMk cId="1170055042" sldId="807"/>
            <ac:picMk id="56" creationId="{2E8B48C7-5F18-4D08-8720-A8A905A2853E}"/>
          </ac:picMkLst>
        </pc:picChg>
        <pc:picChg chg="mod">
          <ac:chgData name="VERHAEGHE Benoit" userId="3ef37b2c-be85-445d-8898-858e88ef5f98" providerId="ADAL" clId="{2272674B-1398-4D7B-A422-D62DE36CC39E}" dt="2021-08-16T13:19:05.697" v="13659"/>
          <ac:picMkLst>
            <pc:docMk/>
            <pc:sldMk cId="1170055042" sldId="807"/>
            <ac:picMk id="57" creationId="{44143B0E-CF04-44D3-8FD1-B5C92813E5FE}"/>
          </ac:picMkLst>
        </pc:picChg>
        <pc:picChg chg="mod">
          <ac:chgData name="VERHAEGHE Benoit" userId="3ef37b2c-be85-445d-8898-858e88ef5f98" providerId="ADAL" clId="{2272674B-1398-4D7B-A422-D62DE36CC39E}" dt="2021-08-16T13:19:05.697" v="13659"/>
          <ac:picMkLst>
            <pc:docMk/>
            <pc:sldMk cId="1170055042" sldId="807"/>
            <ac:picMk id="58" creationId="{0BA0DBEB-9EED-4F65-AFEF-ACA63A597598}"/>
          </ac:picMkLst>
        </pc:picChg>
      </pc:sldChg>
      <pc:sldChg chg="addSp delSp modSp mod modClrScheme chgLayout">
        <pc:chgData name="VERHAEGHE Benoit" userId="3ef37b2c-be85-445d-8898-858e88ef5f98" providerId="ADAL" clId="{2272674B-1398-4D7B-A422-D62DE36CC39E}" dt="2021-08-24T08:52:57.113" v="19139" actId="167"/>
        <pc:sldMkLst>
          <pc:docMk/>
          <pc:sldMk cId="2949502784" sldId="808"/>
        </pc:sldMkLst>
        <pc:spChg chg="mod ord">
          <ac:chgData name="VERHAEGHE Benoit" userId="3ef37b2c-be85-445d-8898-858e88ef5f98" providerId="ADAL" clId="{2272674B-1398-4D7B-A422-D62DE36CC39E}" dt="2021-08-04T16:02:12.056" v="5302"/>
          <ac:spMkLst>
            <pc:docMk/>
            <pc:sldMk cId="2949502784" sldId="808"/>
            <ac:spMk id="2" creationId="{6EEA22C9-776A-45AF-994D-8986D94C942E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2949502784" sldId="808"/>
            <ac:spMk id="4" creationId="{90DD18E6-5A08-4D89-B9A6-C974484D6020}"/>
          </ac:spMkLst>
        </pc:spChg>
        <pc:spChg chg="del">
          <ac:chgData name="VERHAEGHE Benoit" userId="3ef37b2c-be85-445d-8898-858e88ef5f98" providerId="ADAL" clId="{2272674B-1398-4D7B-A422-D62DE36CC39E}" dt="2021-08-16T13:19:08.939" v="13660" actId="478"/>
          <ac:spMkLst>
            <pc:docMk/>
            <pc:sldMk cId="2949502784" sldId="808"/>
            <ac:spMk id="18" creationId="{C2657C01-717C-4B37-AA27-0E4EEE86C3C0}"/>
          </ac:spMkLst>
        </pc:spChg>
        <pc:spChg chg="del">
          <ac:chgData name="VERHAEGHE Benoit" userId="3ef37b2c-be85-445d-8898-858e88ef5f98" providerId="ADAL" clId="{2272674B-1398-4D7B-A422-D62DE36CC39E}" dt="2021-07-21T11:58:01.047" v="3307" actId="478"/>
          <ac:spMkLst>
            <pc:docMk/>
            <pc:sldMk cId="2949502784" sldId="808"/>
            <ac:spMk id="24" creationId="{A72B70A1-3A0D-4FBE-ABE7-A146EA8DA097}"/>
          </ac:spMkLst>
        </pc:spChg>
        <pc:spChg chg="add del mod">
          <ac:chgData name="VERHAEGHE Benoit" userId="3ef37b2c-be85-445d-8898-858e88ef5f98" providerId="ADAL" clId="{2272674B-1398-4D7B-A422-D62DE36CC39E}" dt="2021-07-29T06:52:51.170" v="3371"/>
          <ac:spMkLst>
            <pc:docMk/>
            <pc:sldMk cId="2949502784" sldId="808"/>
            <ac:spMk id="24" creationId="{E3DB4A99-6713-47AC-B2CA-CEFE398C8ACE}"/>
          </ac:spMkLst>
        </pc:spChg>
        <pc:spChg chg="add mod">
          <ac:chgData name="VERHAEGHE Benoit" userId="3ef37b2c-be85-445d-8898-858e88ef5f98" providerId="ADAL" clId="{2272674B-1398-4D7B-A422-D62DE36CC39E}" dt="2021-08-23T06:32:51.987" v="17471" actId="1076"/>
          <ac:spMkLst>
            <pc:docMk/>
            <pc:sldMk cId="2949502784" sldId="808"/>
            <ac:spMk id="27" creationId="{919D6764-76F0-4920-966F-9AE715E5B9A1}"/>
          </ac:spMkLst>
        </pc:spChg>
        <pc:spChg chg="mod">
          <ac:chgData name="VERHAEGHE Benoit" userId="3ef37b2c-be85-445d-8898-858e88ef5f98" providerId="ADAL" clId="{2272674B-1398-4D7B-A422-D62DE36CC39E}" dt="2021-08-05T09:24:40.519" v="5757"/>
          <ac:spMkLst>
            <pc:docMk/>
            <pc:sldMk cId="2949502784" sldId="808"/>
            <ac:spMk id="28" creationId="{E8476470-BC52-407D-9811-65A07D9A76AB}"/>
          </ac:spMkLst>
        </pc:spChg>
        <pc:spChg chg="add mod">
          <ac:chgData name="VERHAEGHE Benoit" userId="3ef37b2c-be85-445d-8898-858e88ef5f98" providerId="ADAL" clId="{2272674B-1398-4D7B-A422-D62DE36CC39E}" dt="2021-08-16T13:19:09.090" v="13661"/>
          <ac:spMkLst>
            <pc:docMk/>
            <pc:sldMk cId="2949502784" sldId="808"/>
            <ac:spMk id="31" creationId="{3B90B90B-36B9-4B36-B89C-62F7E01F2090}"/>
          </ac:spMkLst>
        </pc:spChg>
        <pc:spChg chg="add mod">
          <ac:chgData name="VERHAEGHE Benoit" userId="3ef37b2c-be85-445d-8898-858e88ef5f98" providerId="ADAL" clId="{2272674B-1398-4D7B-A422-D62DE36CC39E}" dt="2021-08-16T13:19:09.090" v="13661"/>
          <ac:spMkLst>
            <pc:docMk/>
            <pc:sldMk cId="2949502784" sldId="808"/>
            <ac:spMk id="32" creationId="{CD065679-D023-4E8B-8362-FE9DC343492A}"/>
          </ac:spMkLst>
        </pc:spChg>
        <pc:spChg chg="add mod">
          <ac:chgData name="VERHAEGHE Benoit" userId="3ef37b2c-be85-445d-8898-858e88ef5f98" providerId="ADAL" clId="{2272674B-1398-4D7B-A422-D62DE36CC39E}" dt="2021-08-16T13:19:09.090" v="13661"/>
          <ac:spMkLst>
            <pc:docMk/>
            <pc:sldMk cId="2949502784" sldId="808"/>
            <ac:spMk id="33" creationId="{0DFE82FA-E857-4BFA-B6F7-AA37806C8BE9}"/>
          </ac:spMkLst>
        </pc:spChg>
        <pc:spChg chg="mod">
          <ac:chgData name="VERHAEGHE Benoit" userId="3ef37b2c-be85-445d-8898-858e88ef5f98" providerId="ADAL" clId="{2272674B-1398-4D7B-A422-D62DE36CC39E}" dt="2021-08-16T13:19:09.090" v="13661"/>
          <ac:spMkLst>
            <pc:docMk/>
            <pc:sldMk cId="2949502784" sldId="808"/>
            <ac:spMk id="35" creationId="{6BA548E1-69FB-43DA-8C21-449051B5C07D}"/>
          </ac:spMkLst>
        </pc:spChg>
        <pc:spChg chg="mod">
          <ac:chgData name="VERHAEGHE Benoit" userId="3ef37b2c-be85-445d-8898-858e88ef5f98" providerId="ADAL" clId="{2272674B-1398-4D7B-A422-D62DE36CC39E}" dt="2021-08-16T13:19:09.090" v="13661"/>
          <ac:spMkLst>
            <pc:docMk/>
            <pc:sldMk cId="2949502784" sldId="808"/>
            <ac:spMk id="38" creationId="{DDC00E77-D717-4692-AD3D-DE5066677AE9}"/>
          </ac:spMkLst>
        </pc:spChg>
        <pc:spChg chg="mod">
          <ac:chgData name="VERHAEGHE Benoit" userId="3ef37b2c-be85-445d-8898-858e88ef5f98" providerId="ADAL" clId="{2272674B-1398-4D7B-A422-D62DE36CC39E}" dt="2021-08-16T13:19:09.090" v="13661"/>
          <ac:spMkLst>
            <pc:docMk/>
            <pc:sldMk cId="2949502784" sldId="808"/>
            <ac:spMk id="41" creationId="{8D510F54-F3FC-4048-96B3-10EA68076B94}"/>
          </ac:spMkLst>
        </pc:spChg>
        <pc:spChg chg="add mod">
          <ac:chgData name="VERHAEGHE Benoit" userId="3ef37b2c-be85-445d-8898-858e88ef5f98" providerId="ADAL" clId="{2272674B-1398-4D7B-A422-D62DE36CC39E}" dt="2021-08-16T13:20:35.171" v="13687" actId="14100"/>
          <ac:spMkLst>
            <pc:docMk/>
            <pc:sldMk cId="2949502784" sldId="808"/>
            <ac:spMk id="46" creationId="{DF879E20-5D60-4DED-BF30-D7AC27F45FD2}"/>
          </ac:spMkLst>
        </pc:spChg>
        <pc:spChg chg="mod">
          <ac:chgData name="VERHAEGHE Benoit" userId="3ef37b2c-be85-445d-8898-858e88ef5f98" providerId="ADAL" clId="{2272674B-1398-4D7B-A422-D62DE36CC39E}" dt="2021-08-23T06:32:54.459" v="17473"/>
          <ac:spMkLst>
            <pc:docMk/>
            <pc:sldMk cId="2949502784" sldId="808"/>
            <ac:spMk id="48" creationId="{04AD6E7B-32A9-42F0-B021-D24676C47D19}"/>
          </ac:spMkLst>
        </pc:spChg>
        <pc:grpChg chg="del">
          <ac:chgData name="VERHAEGHE Benoit" userId="3ef37b2c-be85-445d-8898-858e88ef5f98" providerId="ADAL" clId="{2272674B-1398-4D7B-A422-D62DE36CC39E}" dt="2021-08-16T13:19:08.939" v="13660" actId="478"/>
          <ac:grpSpMkLst>
            <pc:docMk/>
            <pc:sldMk cId="2949502784" sldId="808"/>
            <ac:grpSpMk id="14" creationId="{1F0C63C1-9227-4BEB-A96D-6DB0F3C38D6E}"/>
          </ac:grpSpMkLst>
        </pc:grpChg>
        <pc:grpChg chg="del">
          <ac:chgData name="VERHAEGHE Benoit" userId="3ef37b2c-be85-445d-8898-858e88ef5f98" providerId="ADAL" clId="{2272674B-1398-4D7B-A422-D62DE36CC39E}" dt="2021-08-16T13:19:08.939" v="13660" actId="478"/>
          <ac:grpSpMkLst>
            <pc:docMk/>
            <pc:sldMk cId="2949502784" sldId="808"/>
            <ac:grpSpMk id="15" creationId="{1FBA046C-9B09-4CE6-898F-54FDE54F1554}"/>
          </ac:grpSpMkLst>
        </pc:grpChg>
        <pc:grpChg chg="del">
          <ac:chgData name="VERHAEGHE Benoit" userId="3ef37b2c-be85-445d-8898-858e88ef5f98" providerId="ADAL" clId="{2272674B-1398-4D7B-A422-D62DE36CC39E}" dt="2021-08-16T13:19:08.939" v="13660" actId="478"/>
          <ac:grpSpMkLst>
            <pc:docMk/>
            <pc:sldMk cId="2949502784" sldId="808"/>
            <ac:grpSpMk id="16" creationId="{27829007-1B76-48B1-84B5-5D992DA6AD22}"/>
          </ac:grpSpMkLst>
        </pc:grpChg>
        <pc:grpChg chg="add del mod">
          <ac:chgData name="VERHAEGHE Benoit" userId="3ef37b2c-be85-445d-8898-858e88ef5f98" providerId="ADAL" clId="{2272674B-1398-4D7B-A422-D62DE36CC39E}" dt="2021-08-23T06:32:54.242" v="17472" actId="478"/>
          <ac:grpSpMkLst>
            <pc:docMk/>
            <pc:sldMk cId="2949502784" sldId="808"/>
            <ac:grpSpMk id="24" creationId="{93C7F949-E0D6-42D3-B849-6C99294191BA}"/>
          </ac:grpSpMkLst>
        </pc:grpChg>
        <pc:grpChg chg="add mod">
          <ac:chgData name="VERHAEGHE Benoit" userId="3ef37b2c-be85-445d-8898-858e88ef5f98" providerId="ADAL" clId="{2272674B-1398-4D7B-A422-D62DE36CC39E}" dt="2021-08-16T13:19:09.090" v="13661"/>
          <ac:grpSpMkLst>
            <pc:docMk/>
            <pc:sldMk cId="2949502784" sldId="808"/>
            <ac:grpSpMk id="34" creationId="{8074FBF9-50DA-4618-B3B4-607EB4DC368D}"/>
          </ac:grpSpMkLst>
        </pc:grpChg>
        <pc:grpChg chg="add mod">
          <ac:chgData name="VERHAEGHE Benoit" userId="3ef37b2c-be85-445d-8898-858e88ef5f98" providerId="ADAL" clId="{2272674B-1398-4D7B-A422-D62DE36CC39E}" dt="2021-08-16T13:19:09.090" v="13661"/>
          <ac:grpSpMkLst>
            <pc:docMk/>
            <pc:sldMk cId="2949502784" sldId="808"/>
            <ac:grpSpMk id="37" creationId="{06DD1373-AD55-4856-AEB5-B29C88F67590}"/>
          </ac:grpSpMkLst>
        </pc:grpChg>
        <pc:grpChg chg="add mod">
          <ac:chgData name="VERHAEGHE Benoit" userId="3ef37b2c-be85-445d-8898-858e88ef5f98" providerId="ADAL" clId="{2272674B-1398-4D7B-A422-D62DE36CC39E}" dt="2021-08-16T13:19:09.090" v="13661"/>
          <ac:grpSpMkLst>
            <pc:docMk/>
            <pc:sldMk cId="2949502784" sldId="808"/>
            <ac:grpSpMk id="40" creationId="{BF29AB77-201A-452F-AFC5-C8A139FC7726}"/>
          </ac:grpSpMkLst>
        </pc:grpChg>
        <pc:grpChg chg="add mod">
          <ac:chgData name="VERHAEGHE Benoit" userId="3ef37b2c-be85-445d-8898-858e88ef5f98" providerId="ADAL" clId="{2272674B-1398-4D7B-A422-D62DE36CC39E}" dt="2021-08-23T06:32:54.459" v="17473"/>
          <ac:grpSpMkLst>
            <pc:docMk/>
            <pc:sldMk cId="2949502784" sldId="808"/>
            <ac:grpSpMk id="47" creationId="{1B8DAD85-DD76-458E-AE55-8BD74948954E}"/>
          </ac:grpSpMkLst>
        </pc:grpChg>
        <pc:picChg chg="del mod">
          <ac:chgData name="VERHAEGHE Benoit" userId="3ef37b2c-be85-445d-8898-858e88ef5f98" providerId="ADAL" clId="{2272674B-1398-4D7B-A422-D62DE36CC39E}" dt="2021-08-09T07:10:43.373" v="7905" actId="478"/>
          <ac:picMkLst>
            <pc:docMk/>
            <pc:sldMk cId="2949502784" sldId="808"/>
            <ac:picMk id="9" creationId="{D651CFEB-A016-4134-9820-9441410E88C9}"/>
          </ac:picMkLst>
        </pc:picChg>
        <pc:picChg chg="mod">
          <ac:chgData name="VERHAEGHE Benoit" userId="3ef37b2c-be85-445d-8898-858e88ef5f98" providerId="ADAL" clId="{2272674B-1398-4D7B-A422-D62DE36CC39E}" dt="2021-08-05T09:24:40.519" v="5757"/>
          <ac:picMkLst>
            <pc:docMk/>
            <pc:sldMk cId="2949502784" sldId="808"/>
            <ac:picMk id="29" creationId="{FBB0693B-3995-4C32-A6C4-DE54954A2745}"/>
          </ac:picMkLst>
        </pc:picChg>
        <pc:picChg chg="add del mod modCrop">
          <ac:chgData name="VERHAEGHE Benoit" userId="3ef37b2c-be85-445d-8898-858e88ef5f98" providerId="ADAL" clId="{2272674B-1398-4D7B-A422-D62DE36CC39E}" dt="2021-08-24T08:52:51.839" v="19137" actId="478"/>
          <ac:picMkLst>
            <pc:docMk/>
            <pc:sldMk cId="2949502784" sldId="808"/>
            <ac:picMk id="30" creationId="{18FE0D8B-EB68-46E4-AA04-8EE371AA318F}"/>
          </ac:picMkLst>
        </pc:picChg>
        <pc:picChg chg="mod">
          <ac:chgData name="VERHAEGHE Benoit" userId="3ef37b2c-be85-445d-8898-858e88ef5f98" providerId="ADAL" clId="{2272674B-1398-4D7B-A422-D62DE36CC39E}" dt="2021-08-16T13:19:09.090" v="13661"/>
          <ac:picMkLst>
            <pc:docMk/>
            <pc:sldMk cId="2949502784" sldId="808"/>
            <ac:picMk id="36" creationId="{B28E02B1-7529-479E-AB53-4187C07BD7CE}"/>
          </ac:picMkLst>
        </pc:picChg>
        <pc:picChg chg="mod">
          <ac:chgData name="VERHAEGHE Benoit" userId="3ef37b2c-be85-445d-8898-858e88ef5f98" providerId="ADAL" clId="{2272674B-1398-4D7B-A422-D62DE36CC39E}" dt="2021-08-16T13:19:09.090" v="13661"/>
          <ac:picMkLst>
            <pc:docMk/>
            <pc:sldMk cId="2949502784" sldId="808"/>
            <ac:picMk id="39" creationId="{049DEFF6-2132-43EF-A8D7-BE9F03450B6E}"/>
          </ac:picMkLst>
        </pc:picChg>
        <pc:picChg chg="mod">
          <ac:chgData name="VERHAEGHE Benoit" userId="3ef37b2c-be85-445d-8898-858e88ef5f98" providerId="ADAL" clId="{2272674B-1398-4D7B-A422-D62DE36CC39E}" dt="2021-08-16T13:19:09.090" v="13661"/>
          <ac:picMkLst>
            <pc:docMk/>
            <pc:sldMk cId="2949502784" sldId="808"/>
            <ac:picMk id="42" creationId="{ED577CD1-66AC-4E76-B2E2-F525FCB5D12F}"/>
          </ac:picMkLst>
        </pc:picChg>
        <pc:picChg chg="mod">
          <ac:chgData name="VERHAEGHE Benoit" userId="3ef37b2c-be85-445d-8898-858e88ef5f98" providerId="ADAL" clId="{2272674B-1398-4D7B-A422-D62DE36CC39E}" dt="2021-08-16T13:19:09.090" v="13661"/>
          <ac:picMkLst>
            <pc:docMk/>
            <pc:sldMk cId="2949502784" sldId="808"/>
            <ac:picMk id="43" creationId="{09EC0EAB-8FB7-47D5-A4A6-3B2A7B1450D0}"/>
          </ac:picMkLst>
        </pc:picChg>
        <pc:picChg chg="mod">
          <ac:chgData name="VERHAEGHE Benoit" userId="3ef37b2c-be85-445d-8898-858e88ef5f98" providerId="ADAL" clId="{2272674B-1398-4D7B-A422-D62DE36CC39E}" dt="2021-08-16T13:19:09.090" v="13661"/>
          <ac:picMkLst>
            <pc:docMk/>
            <pc:sldMk cId="2949502784" sldId="808"/>
            <ac:picMk id="44" creationId="{98655803-283C-48CD-A529-83B6DAE311D2}"/>
          </ac:picMkLst>
        </pc:picChg>
        <pc:picChg chg="mod">
          <ac:chgData name="VERHAEGHE Benoit" userId="3ef37b2c-be85-445d-8898-858e88ef5f98" providerId="ADAL" clId="{2272674B-1398-4D7B-A422-D62DE36CC39E}" dt="2021-08-16T13:19:09.090" v="13661"/>
          <ac:picMkLst>
            <pc:docMk/>
            <pc:sldMk cId="2949502784" sldId="808"/>
            <ac:picMk id="45" creationId="{E5F4DE94-DA7C-4C95-9C54-C59FF472B952}"/>
          </ac:picMkLst>
        </pc:picChg>
        <pc:picChg chg="mod">
          <ac:chgData name="VERHAEGHE Benoit" userId="3ef37b2c-be85-445d-8898-858e88ef5f98" providerId="ADAL" clId="{2272674B-1398-4D7B-A422-D62DE36CC39E}" dt="2021-08-23T06:32:54.459" v="17473"/>
          <ac:picMkLst>
            <pc:docMk/>
            <pc:sldMk cId="2949502784" sldId="808"/>
            <ac:picMk id="49" creationId="{20AF4D0C-F783-4092-9459-6C4E0EB38805}"/>
          </ac:picMkLst>
        </pc:picChg>
        <pc:picChg chg="add mod ord">
          <ac:chgData name="VERHAEGHE Benoit" userId="3ef37b2c-be85-445d-8898-858e88ef5f98" providerId="ADAL" clId="{2272674B-1398-4D7B-A422-D62DE36CC39E}" dt="2021-08-24T08:52:57.113" v="19139" actId="167"/>
          <ac:picMkLst>
            <pc:docMk/>
            <pc:sldMk cId="2949502784" sldId="808"/>
            <ac:picMk id="50" creationId="{90297DBC-4ABA-41EB-A606-791A9F9D60F5}"/>
          </ac:picMkLst>
        </pc:picChg>
      </pc:sldChg>
      <pc:sldChg chg="addSp delSp modSp new del mod modClrScheme chgLayout">
        <pc:chgData name="VERHAEGHE Benoit" userId="3ef37b2c-be85-445d-8898-858e88ef5f98" providerId="ADAL" clId="{2272674B-1398-4D7B-A422-D62DE36CC39E}" dt="2021-08-04T16:03:30.104" v="5312" actId="47"/>
        <pc:sldMkLst>
          <pc:docMk/>
          <pc:sldMk cId="1956216655" sldId="809"/>
        </pc:sldMkLst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1956216655" sldId="809"/>
            <ac:spMk id="2" creationId="{5F754137-7F5E-456D-9B5D-8414B7799018}"/>
          </ac:spMkLst>
        </pc:spChg>
        <pc:spChg chg="del">
          <ac:chgData name="VERHAEGHE Benoit" userId="3ef37b2c-be85-445d-8898-858e88ef5f98" providerId="ADAL" clId="{2272674B-1398-4D7B-A422-D62DE36CC39E}" dt="2021-07-16T06:44:56.403" v="34"/>
          <ac:spMkLst>
            <pc:docMk/>
            <pc:sldMk cId="1956216655" sldId="809"/>
            <ac:spMk id="3" creationId="{641BF301-FF19-47BD-B881-2DDE0D517987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1956216655" sldId="809"/>
            <ac:spMk id="4" creationId="{DAC79442-E4DF-4D9C-88A1-1969320BD1A9}"/>
          </ac:spMkLst>
        </pc:spChg>
        <pc:spChg chg="add del mod">
          <ac:chgData name="VERHAEGHE Benoit" userId="3ef37b2c-be85-445d-8898-858e88ef5f98" providerId="ADAL" clId="{2272674B-1398-4D7B-A422-D62DE36CC39E}" dt="2021-08-04T16:02:57.541" v="5308" actId="21"/>
          <ac:spMkLst>
            <pc:docMk/>
            <pc:sldMk cId="1956216655" sldId="809"/>
            <ac:spMk id="5" creationId="{2699320A-09D7-471B-B818-2854FFC4F10F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7" creationId="{7AFE5B89-55D6-4019-A5FB-05FB38963D14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8" creationId="{B599C395-3238-422D-AAA3-E11225C06F13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9" creationId="{610204F1-5851-4E5D-B3F7-6D49196D11EE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10" creationId="{95524699-B97D-466E-A1F2-844798F4F36C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11" creationId="{6B7170BA-2ED9-44A2-8DD9-F1762E577F98}"/>
          </ac:spMkLst>
        </pc:spChg>
        <pc:spChg chg="add del mod">
          <ac:chgData name="VERHAEGHE Benoit" userId="3ef37b2c-be85-445d-8898-858e88ef5f98" providerId="ADAL" clId="{2272674B-1398-4D7B-A422-D62DE36CC39E}" dt="2021-07-21T11:57:52.863" v="3303" actId="478"/>
          <ac:spMkLst>
            <pc:docMk/>
            <pc:sldMk cId="1956216655" sldId="809"/>
            <ac:spMk id="12" creationId="{470DE672-803A-454A-9365-981BA2F1D923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13" creationId="{98F56E50-71C1-4A4A-AD52-C51AFC4CA211}"/>
          </ac:spMkLst>
        </pc:spChg>
        <pc:spChg chg="add mod">
          <ac:chgData name="VERHAEGHE Benoit" userId="3ef37b2c-be85-445d-8898-858e88ef5f98" providerId="ADAL" clId="{2272674B-1398-4D7B-A422-D62DE36CC39E}" dt="2021-07-16T06:47:27.838" v="63"/>
          <ac:spMkLst>
            <pc:docMk/>
            <pc:sldMk cId="1956216655" sldId="809"/>
            <ac:spMk id="14" creationId="{1B11AACF-94B0-493C-A111-9A4B719D8949}"/>
          </ac:spMkLst>
        </pc:spChg>
        <pc:spChg chg="add mod">
          <ac:chgData name="VERHAEGHE Benoit" userId="3ef37b2c-be85-445d-8898-858e88ef5f98" providerId="ADAL" clId="{2272674B-1398-4D7B-A422-D62DE36CC39E}" dt="2021-08-04T16:03:28.776" v="5311" actId="21"/>
          <ac:spMkLst>
            <pc:docMk/>
            <pc:sldMk cId="1956216655" sldId="809"/>
            <ac:spMk id="15" creationId="{E1160565-3CE3-4935-BAE1-309634AE97E3}"/>
          </ac:spMkLst>
        </pc:spChg>
        <pc:picChg chg="add del mod ord">
          <ac:chgData name="VERHAEGHE Benoit" userId="3ef37b2c-be85-445d-8898-858e88ef5f98" providerId="ADAL" clId="{2272674B-1398-4D7B-A422-D62DE36CC39E}" dt="2021-08-04T16:03:28.776" v="5311" actId="21"/>
          <ac:picMkLst>
            <pc:docMk/>
            <pc:sldMk cId="1956216655" sldId="809"/>
            <ac:picMk id="6" creationId="{37F52AE8-377D-4F9B-AAC5-634EAFBFAC63}"/>
          </ac:picMkLst>
        </pc:picChg>
      </pc:sldChg>
      <pc:sldChg chg="addSp delSp modSp add mod modClrScheme chgLayout">
        <pc:chgData name="VERHAEGHE Benoit" userId="3ef37b2c-be85-445d-8898-858e88ef5f98" providerId="ADAL" clId="{2272674B-1398-4D7B-A422-D62DE36CC39E}" dt="2021-08-31T07:39:32.008" v="24139" actId="1076"/>
        <pc:sldMkLst>
          <pc:docMk/>
          <pc:sldMk cId="3719130891" sldId="810"/>
        </pc:sldMkLst>
        <pc:spChg chg="mod ord">
          <ac:chgData name="VERHAEGHE Benoit" userId="3ef37b2c-be85-445d-8898-858e88ef5f98" providerId="ADAL" clId="{2272674B-1398-4D7B-A422-D62DE36CC39E}" dt="2021-08-04T16:02:04.912" v="5298"/>
          <ac:spMkLst>
            <pc:docMk/>
            <pc:sldMk cId="3719130891" sldId="810"/>
            <ac:spMk id="2" creationId="{6EEA22C9-776A-45AF-994D-8986D94C942E}"/>
          </ac:spMkLst>
        </pc:spChg>
        <pc:spChg chg="mod ord">
          <ac:chgData name="VERHAEGHE Benoit" userId="3ef37b2c-be85-445d-8898-858e88ef5f98" providerId="ADAL" clId="{2272674B-1398-4D7B-A422-D62DE36CC39E}" dt="2021-07-20T09:12:37.186" v="1658"/>
          <ac:spMkLst>
            <pc:docMk/>
            <pc:sldMk cId="3719130891" sldId="810"/>
            <ac:spMk id="4" creationId="{90DD18E6-5A08-4D89-B9A6-C974484D6020}"/>
          </ac:spMkLst>
        </pc:spChg>
        <pc:spChg chg="del mod">
          <ac:chgData name="VERHAEGHE Benoit" userId="3ef37b2c-be85-445d-8898-858e88ef5f98" providerId="ADAL" clId="{2272674B-1398-4D7B-A422-D62DE36CC39E}" dt="2021-08-16T13:19:02.227" v="13656" actId="478"/>
          <ac:spMkLst>
            <pc:docMk/>
            <pc:sldMk cId="3719130891" sldId="810"/>
            <ac:spMk id="9" creationId="{A8E02B5C-4250-4459-91CD-277D540CDA0F}"/>
          </ac:spMkLst>
        </pc:spChg>
        <pc:spChg chg="del">
          <ac:chgData name="VERHAEGHE Benoit" userId="3ef37b2c-be85-445d-8898-858e88ef5f98" providerId="ADAL" clId="{2272674B-1398-4D7B-A422-D62DE36CC39E}" dt="2021-07-21T11:57:57.096" v="3305" actId="478"/>
          <ac:spMkLst>
            <pc:docMk/>
            <pc:sldMk cId="3719130891" sldId="810"/>
            <ac:spMk id="22" creationId="{C7C0A365-54C8-4EB2-9DF1-821B1F8AA149}"/>
          </ac:spMkLst>
        </pc:spChg>
        <pc:spChg chg="mod">
          <ac:chgData name="VERHAEGHE Benoit" userId="3ef37b2c-be85-445d-8898-858e88ef5f98" providerId="ADAL" clId="{2272674B-1398-4D7B-A422-D62DE36CC39E}" dt="2021-08-05T09:24:37.903" v="5754"/>
          <ac:spMkLst>
            <pc:docMk/>
            <pc:sldMk cId="3719130891" sldId="810"/>
            <ac:spMk id="25" creationId="{9436B4EB-F0E3-47D2-8AC4-4AC21033E28C}"/>
          </ac:spMkLst>
        </pc:spChg>
        <pc:spChg chg="mod">
          <ac:chgData name="VERHAEGHE Benoit" userId="3ef37b2c-be85-445d-8898-858e88ef5f98" providerId="ADAL" clId="{2272674B-1398-4D7B-A422-D62DE36CC39E}" dt="2021-08-16T13:18:14.609" v="13642"/>
          <ac:spMkLst>
            <pc:docMk/>
            <pc:sldMk cId="3719130891" sldId="810"/>
            <ac:spMk id="28" creationId="{37047671-0A14-4D3F-9B68-3C041A7517BE}"/>
          </ac:spMkLst>
        </pc:spChg>
        <pc:spChg chg="mod">
          <ac:chgData name="VERHAEGHE Benoit" userId="3ef37b2c-be85-445d-8898-858e88ef5f98" providerId="ADAL" clId="{2272674B-1398-4D7B-A422-D62DE36CC39E}" dt="2021-08-16T13:18:14.609" v="13642"/>
          <ac:spMkLst>
            <pc:docMk/>
            <pc:sldMk cId="3719130891" sldId="810"/>
            <ac:spMk id="31" creationId="{0D5318D2-F5D6-4812-8677-58EA1692346A}"/>
          </ac:spMkLst>
        </pc:spChg>
        <pc:spChg chg="mod">
          <ac:chgData name="VERHAEGHE Benoit" userId="3ef37b2c-be85-445d-8898-858e88ef5f98" providerId="ADAL" clId="{2272674B-1398-4D7B-A422-D62DE36CC39E}" dt="2021-08-23T06:32:45.886" v="17468"/>
          <ac:spMkLst>
            <pc:docMk/>
            <pc:sldMk cId="3719130891" sldId="810"/>
            <ac:spMk id="32" creationId="{3D9B14A6-0502-47D9-9CB6-4602C80E46FE}"/>
          </ac:spMkLst>
        </pc:spChg>
        <pc:spChg chg="mod">
          <ac:chgData name="VERHAEGHE Benoit" userId="3ef37b2c-be85-445d-8898-858e88ef5f98" providerId="ADAL" clId="{2272674B-1398-4D7B-A422-D62DE36CC39E}" dt="2021-08-16T13:18:14.609" v="13642"/>
          <ac:spMkLst>
            <pc:docMk/>
            <pc:sldMk cId="3719130891" sldId="810"/>
            <ac:spMk id="34" creationId="{A1BEAC71-9BE6-4A82-A7A9-F68AE71D99BA}"/>
          </ac:spMkLst>
        </pc:spChg>
        <pc:spChg chg="add mod">
          <ac:chgData name="VERHAEGHE Benoit" userId="3ef37b2c-be85-445d-8898-858e88ef5f98" providerId="ADAL" clId="{2272674B-1398-4D7B-A422-D62DE36CC39E}" dt="2021-08-16T13:19:02.366" v="13657"/>
          <ac:spMkLst>
            <pc:docMk/>
            <pc:sldMk cId="3719130891" sldId="810"/>
            <ac:spMk id="39" creationId="{87D537E8-F64E-4B1D-9491-180A30E1E21A}"/>
          </ac:spMkLst>
        </pc:spChg>
        <pc:spChg chg="add mod">
          <ac:chgData name="VERHAEGHE Benoit" userId="3ef37b2c-be85-445d-8898-858e88ef5f98" providerId="ADAL" clId="{2272674B-1398-4D7B-A422-D62DE36CC39E}" dt="2021-08-16T13:19:02.366" v="13657"/>
          <ac:spMkLst>
            <pc:docMk/>
            <pc:sldMk cId="3719130891" sldId="810"/>
            <ac:spMk id="40" creationId="{295B9326-50A5-4DD8-86B9-CF5E28B31BA3}"/>
          </ac:spMkLst>
        </pc:spChg>
        <pc:spChg chg="add mod">
          <ac:chgData name="VERHAEGHE Benoit" userId="3ef37b2c-be85-445d-8898-858e88ef5f98" providerId="ADAL" clId="{2272674B-1398-4D7B-A422-D62DE36CC39E}" dt="2021-08-16T13:19:02.366" v="13657"/>
          <ac:spMkLst>
            <pc:docMk/>
            <pc:sldMk cId="3719130891" sldId="810"/>
            <ac:spMk id="41" creationId="{2E1A83CA-5FC8-48AC-B18A-DE2915266E77}"/>
          </ac:spMkLst>
        </pc:spChg>
        <pc:spChg chg="mod">
          <ac:chgData name="VERHAEGHE Benoit" userId="3ef37b2c-be85-445d-8898-858e88ef5f98" providerId="ADAL" clId="{2272674B-1398-4D7B-A422-D62DE36CC39E}" dt="2021-08-16T13:19:02.366" v="13657"/>
          <ac:spMkLst>
            <pc:docMk/>
            <pc:sldMk cId="3719130891" sldId="810"/>
            <ac:spMk id="43" creationId="{581D4784-BF4E-4B7A-A097-5BD22F294287}"/>
          </ac:spMkLst>
        </pc:spChg>
        <pc:spChg chg="mod">
          <ac:chgData name="VERHAEGHE Benoit" userId="3ef37b2c-be85-445d-8898-858e88ef5f98" providerId="ADAL" clId="{2272674B-1398-4D7B-A422-D62DE36CC39E}" dt="2021-08-16T13:19:02.366" v="13657"/>
          <ac:spMkLst>
            <pc:docMk/>
            <pc:sldMk cId="3719130891" sldId="810"/>
            <ac:spMk id="46" creationId="{3C7162F7-F937-4F76-BD1F-B70EA1327172}"/>
          </ac:spMkLst>
        </pc:spChg>
        <pc:spChg chg="mod">
          <ac:chgData name="VERHAEGHE Benoit" userId="3ef37b2c-be85-445d-8898-858e88ef5f98" providerId="ADAL" clId="{2272674B-1398-4D7B-A422-D62DE36CC39E}" dt="2021-08-16T13:19:02.366" v="13657"/>
          <ac:spMkLst>
            <pc:docMk/>
            <pc:sldMk cId="3719130891" sldId="810"/>
            <ac:spMk id="49" creationId="{E3917022-109D-4E99-A15E-FD65F6EAE2C3}"/>
          </ac:spMkLst>
        </pc:spChg>
        <pc:spChg chg="add mod">
          <ac:chgData name="VERHAEGHE Benoit" userId="3ef37b2c-be85-445d-8898-858e88ef5f98" providerId="ADAL" clId="{2272674B-1398-4D7B-A422-D62DE36CC39E}" dt="2021-08-16T13:20:24.479" v="13683" actId="1076"/>
          <ac:spMkLst>
            <pc:docMk/>
            <pc:sldMk cId="3719130891" sldId="810"/>
            <ac:spMk id="54" creationId="{FD9ABB2F-E902-4AF1-A54D-832C699B67AE}"/>
          </ac:spMkLst>
        </pc:spChg>
        <pc:grpChg chg="del mod">
          <ac:chgData name="VERHAEGHE Benoit" userId="3ef37b2c-be85-445d-8898-858e88ef5f98" providerId="ADAL" clId="{2272674B-1398-4D7B-A422-D62DE36CC39E}" dt="2021-08-16T13:18:14.282" v="13641" actId="478"/>
          <ac:grpSpMkLst>
            <pc:docMk/>
            <pc:sldMk cId="3719130891" sldId="810"/>
            <ac:grpSpMk id="14" creationId="{1F0C63C1-9227-4BEB-A96D-6DB0F3C38D6E}"/>
          </ac:grpSpMkLst>
        </pc:grpChg>
        <pc:grpChg chg="del mod">
          <ac:chgData name="VERHAEGHE Benoit" userId="3ef37b2c-be85-445d-8898-858e88ef5f98" providerId="ADAL" clId="{2272674B-1398-4D7B-A422-D62DE36CC39E}" dt="2021-08-16T13:18:14.282" v="13641" actId="478"/>
          <ac:grpSpMkLst>
            <pc:docMk/>
            <pc:sldMk cId="3719130891" sldId="810"/>
            <ac:grpSpMk id="15" creationId="{1FBA046C-9B09-4CE6-898F-54FDE54F1554}"/>
          </ac:grpSpMkLst>
        </pc:grpChg>
        <pc:grpChg chg="del mod">
          <ac:chgData name="VERHAEGHE Benoit" userId="3ef37b2c-be85-445d-8898-858e88ef5f98" providerId="ADAL" clId="{2272674B-1398-4D7B-A422-D62DE36CC39E}" dt="2021-08-16T13:18:14.282" v="13641" actId="478"/>
          <ac:grpSpMkLst>
            <pc:docMk/>
            <pc:sldMk cId="3719130891" sldId="810"/>
            <ac:grpSpMk id="16" creationId="{27829007-1B76-48B1-84B5-5D992DA6AD22}"/>
          </ac:grpSpMkLst>
        </pc:grpChg>
        <pc:grpChg chg="add del mod">
          <ac:chgData name="VERHAEGHE Benoit" userId="3ef37b2c-be85-445d-8898-858e88ef5f98" providerId="ADAL" clId="{2272674B-1398-4D7B-A422-D62DE36CC39E}" dt="2021-08-23T06:32:45.588" v="17467" actId="478"/>
          <ac:grpSpMkLst>
            <pc:docMk/>
            <pc:sldMk cId="3719130891" sldId="810"/>
            <ac:grpSpMk id="22" creationId="{ED75CFE4-CCF0-470D-9DE1-168A9A238862}"/>
          </ac:grpSpMkLst>
        </pc:grpChg>
        <pc:grpChg chg="add del mod">
          <ac:chgData name="VERHAEGHE Benoit" userId="3ef37b2c-be85-445d-8898-858e88ef5f98" providerId="ADAL" clId="{2272674B-1398-4D7B-A422-D62DE36CC39E}" dt="2021-08-16T13:19:02.227" v="13656" actId="478"/>
          <ac:grpSpMkLst>
            <pc:docMk/>
            <pc:sldMk cId="3719130891" sldId="810"/>
            <ac:grpSpMk id="27" creationId="{CFB949B4-1D81-4577-821D-7D574A348ADA}"/>
          </ac:grpSpMkLst>
        </pc:grpChg>
        <pc:grpChg chg="add del mod">
          <ac:chgData name="VERHAEGHE Benoit" userId="3ef37b2c-be85-445d-8898-858e88ef5f98" providerId="ADAL" clId="{2272674B-1398-4D7B-A422-D62DE36CC39E}" dt="2021-08-16T13:19:02.227" v="13656" actId="478"/>
          <ac:grpSpMkLst>
            <pc:docMk/>
            <pc:sldMk cId="3719130891" sldId="810"/>
            <ac:grpSpMk id="30" creationId="{7B982576-8F02-4286-B160-C2D48FB525D2}"/>
          </ac:grpSpMkLst>
        </pc:grpChg>
        <pc:grpChg chg="add mod">
          <ac:chgData name="VERHAEGHE Benoit" userId="3ef37b2c-be85-445d-8898-858e88ef5f98" providerId="ADAL" clId="{2272674B-1398-4D7B-A422-D62DE36CC39E}" dt="2021-08-23T06:32:45.886" v="17468"/>
          <ac:grpSpMkLst>
            <pc:docMk/>
            <pc:sldMk cId="3719130891" sldId="810"/>
            <ac:grpSpMk id="31" creationId="{E623890E-BA7A-47B9-B375-8F05D6B93EC5}"/>
          </ac:grpSpMkLst>
        </pc:grpChg>
        <pc:grpChg chg="add del mod">
          <ac:chgData name="VERHAEGHE Benoit" userId="3ef37b2c-be85-445d-8898-858e88ef5f98" providerId="ADAL" clId="{2272674B-1398-4D7B-A422-D62DE36CC39E}" dt="2021-08-16T13:19:02.227" v="13656" actId="478"/>
          <ac:grpSpMkLst>
            <pc:docMk/>
            <pc:sldMk cId="3719130891" sldId="810"/>
            <ac:grpSpMk id="33" creationId="{221C3791-6664-40C9-B8CC-BED5FC553258}"/>
          </ac:grpSpMkLst>
        </pc:grpChg>
        <pc:grpChg chg="add mod">
          <ac:chgData name="VERHAEGHE Benoit" userId="3ef37b2c-be85-445d-8898-858e88ef5f98" providerId="ADAL" clId="{2272674B-1398-4D7B-A422-D62DE36CC39E}" dt="2021-08-16T13:19:02.366" v="13657"/>
          <ac:grpSpMkLst>
            <pc:docMk/>
            <pc:sldMk cId="3719130891" sldId="810"/>
            <ac:grpSpMk id="42" creationId="{59EB413A-5963-4B05-875F-033BAB449BFD}"/>
          </ac:grpSpMkLst>
        </pc:grpChg>
        <pc:grpChg chg="add mod">
          <ac:chgData name="VERHAEGHE Benoit" userId="3ef37b2c-be85-445d-8898-858e88ef5f98" providerId="ADAL" clId="{2272674B-1398-4D7B-A422-D62DE36CC39E}" dt="2021-08-16T13:19:02.366" v="13657"/>
          <ac:grpSpMkLst>
            <pc:docMk/>
            <pc:sldMk cId="3719130891" sldId="810"/>
            <ac:grpSpMk id="45" creationId="{1CE7EB53-0690-44C7-877D-F047E125808E}"/>
          </ac:grpSpMkLst>
        </pc:grpChg>
        <pc:grpChg chg="add mod">
          <ac:chgData name="VERHAEGHE Benoit" userId="3ef37b2c-be85-445d-8898-858e88ef5f98" providerId="ADAL" clId="{2272674B-1398-4D7B-A422-D62DE36CC39E}" dt="2021-08-16T13:19:02.366" v="13657"/>
          <ac:grpSpMkLst>
            <pc:docMk/>
            <pc:sldMk cId="3719130891" sldId="810"/>
            <ac:grpSpMk id="48" creationId="{DC260085-E6C9-4001-AB82-381221BCA0D8}"/>
          </ac:grpSpMkLst>
        </pc:grpChg>
        <pc:picChg chg="add del mod">
          <ac:chgData name="VERHAEGHE Benoit" userId="3ef37b2c-be85-445d-8898-858e88ef5f98" providerId="ADAL" clId="{2272674B-1398-4D7B-A422-D62DE36CC39E}" dt="2021-08-23T14:19:34.331" v="17726" actId="478"/>
          <ac:picMkLst>
            <pc:docMk/>
            <pc:sldMk cId="3719130891" sldId="810"/>
            <ac:picMk id="5" creationId="{F2CDA195-5256-456F-95FC-A670093F5DDB}"/>
          </ac:picMkLst>
        </pc:picChg>
        <pc:picChg chg="add del mod">
          <ac:chgData name="VERHAEGHE Benoit" userId="3ef37b2c-be85-445d-8898-858e88ef5f98" providerId="ADAL" clId="{2272674B-1398-4D7B-A422-D62DE36CC39E}" dt="2021-08-31T07:39:17.305" v="24136" actId="478"/>
          <ac:picMkLst>
            <pc:docMk/>
            <pc:sldMk cId="3719130891" sldId="810"/>
            <ac:picMk id="6" creationId="{BFE3BB7C-7ACC-4858-AA24-2196C55F8EAE}"/>
          </ac:picMkLst>
        </pc:picChg>
        <pc:picChg chg="add mod">
          <ac:chgData name="VERHAEGHE Benoit" userId="3ef37b2c-be85-445d-8898-858e88ef5f98" providerId="ADAL" clId="{2272674B-1398-4D7B-A422-D62DE36CC39E}" dt="2021-08-31T07:39:32.008" v="24139" actId="1076"/>
          <ac:picMkLst>
            <pc:docMk/>
            <pc:sldMk cId="3719130891" sldId="810"/>
            <ac:picMk id="7" creationId="{2F248F57-7D4E-44D9-9898-A35DA3564F50}"/>
          </ac:picMkLst>
        </pc:picChg>
        <pc:picChg chg="del">
          <ac:chgData name="VERHAEGHE Benoit" userId="3ef37b2c-be85-445d-8898-858e88ef5f98" providerId="ADAL" clId="{2272674B-1398-4D7B-A422-D62DE36CC39E}" dt="2021-08-10T09:00:59.117" v="10103" actId="478"/>
          <ac:picMkLst>
            <pc:docMk/>
            <pc:sldMk cId="3719130891" sldId="810"/>
            <ac:picMk id="12" creationId="{CF76FB56-D270-405F-85C2-0631C309C4C4}"/>
          </ac:picMkLst>
        </pc:picChg>
        <pc:picChg chg="add del mod">
          <ac:chgData name="VERHAEGHE Benoit" userId="3ef37b2c-be85-445d-8898-858e88ef5f98" providerId="ADAL" clId="{2272674B-1398-4D7B-A422-D62DE36CC39E}" dt="2021-08-18T07:42:02.061" v="17402" actId="478"/>
          <ac:picMkLst>
            <pc:docMk/>
            <pc:sldMk cId="3719130891" sldId="810"/>
            <ac:picMk id="13" creationId="{22EA80F8-4175-4F33-BB56-E536EAFBF105}"/>
          </ac:picMkLst>
        </pc:picChg>
        <pc:picChg chg="mod">
          <ac:chgData name="VERHAEGHE Benoit" userId="3ef37b2c-be85-445d-8898-858e88ef5f98" providerId="ADAL" clId="{2272674B-1398-4D7B-A422-D62DE36CC39E}" dt="2021-08-05T09:24:37.903" v="5754"/>
          <ac:picMkLst>
            <pc:docMk/>
            <pc:sldMk cId="3719130891" sldId="810"/>
            <ac:picMk id="26" creationId="{7B3FEBA1-47CD-42A1-999A-ADDE63EB8D49}"/>
          </ac:picMkLst>
        </pc:picChg>
        <pc:picChg chg="mod">
          <ac:chgData name="VERHAEGHE Benoit" userId="3ef37b2c-be85-445d-8898-858e88ef5f98" providerId="ADAL" clId="{2272674B-1398-4D7B-A422-D62DE36CC39E}" dt="2021-08-16T13:18:14.609" v="13642"/>
          <ac:picMkLst>
            <pc:docMk/>
            <pc:sldMk cId="3719130891" sldId="810"/>
            <ac:picMk id="29" creationId="{F879C1E5-81A6-4246-9032-F291B0322B81}"/>
          </ac:picMkLst>
        </pc:picChg>
        <pc:picChg chg="mod">
          <ac:chgData name="VERHAEGHE Benoit" userId="3ef37b2c-be85-445d-8898-858e88ef5f98" providerId="ADAL" clId="{2272674B-1398-4D7B-A422-D62DE36CC39E}" dt="2021-08-16T13:18:14.609" v="13642"/>
          <ac:picMkLst>
            <pc:docMk/>
            <pc:sldMk cId="3719130891" sldId="810"/>
            <ac:picMk id="32" creationId="{2A92B001-832A-4680-9BF7-1900D72F9DC4}"/>
          </ac:picMkLst>
        </pc:picChg>
        <pc:picChg chg="mod">
          <ac:chgData name="VERHAEGHE Benoit" userId="3ef37b2c-be85-445d-8898-858e88ef5f98" providerId="ADAL" clId="{2272674B-1398-4D7B-A422-D62DE36CC39E}" dt="2021-08-23T06:32:45.886" v="17468"/>
          <ac:picMkLst>
            <pc:docMk/>
            <pc:sldMk cId="3719130891" sldId="810"/>
            <ac:picMk id="33" creationId="{F94553DC-A35E-42F4-A011-36BF964D7238}"/>
          </ac:picMkLst>
        </pc:picChg>
        <pc:picChg chg="mod">
          <ac:chgData name="VERHAEGHE Benoit" userId="3ef37b2c-be85-445d-8898-858e88ef5f98" providerId="ADAL" clId="{2272674B-1398-4D7B-A422-D62DE36CC39E}" dt="2021-08-16T13:18:14.609" v="13642"/>
          <ac:picMkLst>
            <pc:docMk/>
            <pc:sldMk cId="3719130891" sldId="810"/>
            <ac:picMk id="35" creationId="{A8BF70A2-BA58-47BF-9872-A7A0A2C87465}"/>
          </ac:picMkLst>
        </pc:picChg>
        <pc:picChg chg="mod">
          <ac:chgData name="VERHAEGHE Benoit" userId="3ef37b2c-be85-445d-8898-858e88ef5f98" providerId="ADAL" clId="{2272674B-1398-4D7B-A422-D62DE36CC39E}" dt="2021-08-16T13:18:14.609" v="13642"/>
          <ac:picMkLst>
            <pc:docMk/>
            <pc:sldMk cId="3719130891" sldId="810"/>
            <ac:picMk id="36" creationId="{91E849D8-C979-45B6-8F5A-26186BF153AD}"/>
          </ac:picMkLst>
        </pc:picChg>
        <pc:picChg chg="mod">
          <ac:chgData name="VERHAEGHE Benoit" userId="3ef37b2c-be85-445d-8898-858e88ef5f98" providerId="ADAL" clId="{2272674B-1398-4D7B-A422-D62DE36CC39E}" dt="2021-08-16T13:18:14.609" v="13642"/>
          <ac:picMkLst>
            <pc:docMk/>
            <pc:sldMk cId="3719130891" sldId="810"/>
            <ac:picMk id="37" creationId="{06815414-A1A2-49CA-BEFB-036DEC5E9FBA}"/>
          </ac:picMkLst>
        </pc:picChg>
        <pc:picChg chg="mod">
          <ac:chgData name="VERHAEGHE Benoit" userId="3ef37b2c-be85-445d-8898-858e88ef5f98" providerId="ADAL" clId="{2272674B-1398-4D7B-A422-D62DE36CC39E}" dt="2021-08-16T13:18:14.609" v="13642"/>
          <ac:picMkLst>
            <pc:docMk/>
            <pc:sldMk cId="3719130891" sldId="810"/>
            <ac:picMk id="38" creationId="{CDDA39A0-036E-4F4F-A88F-4E32E9DD622A}"/>
          </ac:picMkLst>
        </pc:picChg>
        <pc:picChg chg="mod">
          <ac:chgData name="VERHAEGHE Benoit" userId="3ef37b2c-be85-445d-8898-858e88ef5f98" providerId="ADAL" clId="{2272674B-1398-4D7B-A422-D62DE36CC39E}" dt="2021-08-16T13:19:02.366" v="13657"/>
          <ac:picMkLst>
            <pc:docMk/>
            <pc:sldMk cId="3719130891" sldId="810"/>
            <ac:picMk id="44" creationId="{661EFD51-FD78-4119-903E-457657E22A06}"/>
          </ac:picMkLst>
        </pc:picChg>
        <pc:picChg chg="mod">
          <ac:chgData name="VERHAEGHE Benoit" userId="3ef37b2c-be85-445d-8898-858e88ef5f98" providerId="ADAL" clId="{2272674B-1398-4D7B-A422-D62DE36CC39E}" dt="2021-08-16T13:19:02.366" v="13657"/>
          <ac:picMkLst>
            <pc:docMk/>
            <pc:sldMk cId="3719130891" sldId="810"/>
            <ac:picMk id="47" creationId="{5EEF3980-6AEE-4B65-BFF0-5737D65094C0}"/>
          </ac:picMkLst>
        </pc:picChg>
        <pc:picChg chg="mod">
          <ac:chgData name="VERHAEGHE Benoit" userId="3ef37b2c-be85-445d-8898-858e88ef5f98" providerId="ADAL" clId="{2272674B-1398-4D7B-A422-D62DE36CC39E}" dt="2021-08-16T13:19:02.366" v="13657"/>
          <ac:picMkLst>
            <pc:docMk/>
            <pc:sldMk cId="3719130891" sldId="810"/>
            <ac:picMk id="50" creationId="{EF0EBC58-FAB0-41F4-B9C6-5F797698FE5D}"/>
          </ac:picMkLst>
        </pc:picChg>
        <pc:picChg chg="mod">
          <ac:chgData name="VERHAEGHE Benoit" userId="3ef37b2c-be85-445d-8898-858e88ef5f98" providerId="ADAL" clId="{2272674B-1398-4D7B-A422-D62DE36CC39E}" dt="2021-08-16T13:19:02.366" v="13657"/>
          <ac:picMkLst>
            <pc:docMk/>
            <pc:sldMk cId="3719130891" sldId="810"/>
            <ac:picMk id="51" creationId="{723E589F-B2B4-43D0-8DE8-1F4A974BFB7D}"/>
          </ac:picMkLst>
        </pc:picChg>
        <pc:picChg chg="mod">
          <ac:chgData name="VERHAEGHE Benoit" userId="3ef37b2c-be85-445d-8898-858e88ef5f98" providerId="ADAL" clId="{2272674B-1398-4D7B-A422-D62DE36CC39E}" dt="2021-08-16T13:19:02.366" v="13657"/>
          <ac:picMkLst>
            <pc:docMk/>
            <pc:sldMk cId="3719130891" sldId="810"/>
            <ac:picMk id="52" creationId="{7537802C-CD7A-493C-9A94-4FFB3D334F25}"/>
          </ac:picMkLst>
        </pc:picChg>
        <pc:picChg chg="mod">
          <ac:chgData name="VERHAEGHE Benoit" userId="3ef37b2c-be85-445d-8898-858e88ef5f98" providerId="ADAL" clId="{2272674B-1398-4D7B-A422-D62DE36CC39E}" dt="2021-08-16T13:19:02.366" v="13657"/>
          <ac:picMkLst>
            <pc:docMk/>
            <pc:sldMk cId="3719130891" sldId="810"/>
            <ac:picMk id="53" creationId="{9F73B2D6-0B69-46C9-962E-63E473A7D282}"/>
          </ac:picMkLst>
        </pc:picChg>
      </pc:sldChg>
      <pc:sldChg chg="addSp delSp modSp add mod ord addCm delCm modCm modNotesTx">
        <pc:chgData name="VERHAEGHE Benoit" userId="3ef37b2c-be85-445d-8898-858e88ef5f98" providerId="ADAL" clId="{2272674B-1398-4D7B-A422-D62DE36CC39E}" dt="2021-08-31T07:48:23.152" v="24273" actId="255"/>
        <pc:sldMkLst>
          <pc:docMk/>
          <pc:sldMk cId="2185252858" sldId="811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185252858" sldId="811"/>
            <ac:spMk id="4" creationId="{1F6B3015-2A87-419E-99A3-7DF2CE8D93E3}"/>
          </ac:spMkLst>
        </pc:spChg>
        <pc:spChg chg="mod">
          <ac:chgData name="VERHAEGHE Benoit" userId="3ef37b2c-be85-445d-8898-858e88ef5f98" providerId="ADAL" clId="{2272674B-1398-4D7B-A422-D62DE36CC39E}" dt="2021-07-16T06:46:55.036" v="58" actId="20577"/>
          <ac:spMkLst>
            <pc:docMk/>
            <pc:sldMk cId="2185252858" sldId="811"/>
            <ac:spMk id="5" creationId="{3C0AD485-EB24-4D7A-934C-D8546263B7DB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7" creationId="{3207A2F0-E5E1-41AD-AF00-ACADC98EF6D5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8" creationId="{5756BA07-163C-4A82-8A2D-B6FB636C0463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9" creationId="{1D8F34F7-0D97-430D-AB29-0A0AFFE237F2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10" creationId="{34BB36D3-2B0A-4B78-BBD0-712F62E40B43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11" creationId="{B896463A-4B69-4B53-9300-FCA327928140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12" creationId="{85E00852-F828-441B-A0DB-121950DF783E}"/>
          </ac:spMkLst>
        </pc:spChg>
        <pc:spChg chg="add mod">
          <ac:chgData name="VERHAEGHE Benoit" userId="3ef37b2c-be85-445d-8898-858e88ef5f98" providerId="ADAL" clId="{2272674B-1398-4D7B-A422-D62DE36CC39E}" dt="2021-08-16T09:59:37.909" v="12858"/>
          <ac:spMkLst>
            <pc:docMk/>
            <pc:sldMk cId="2185252858" sldId="811"/>
            <ac:spMk id="13" creationId="{199B1767-D117-46D7-B0C8-85A9BA6E3DC7}"/>
          </ac:spMkLst>
        </pc:spChg>
        <pc:spChg chg="mod">
          <ac:chgData name="VERHAEGHE Benoit" userId="3ef37b2c-be85-445d-8898-858e88ef5f98" providerId="ADAL" clId="{2272674B-1398-4D7B-A422-D62DE36CC39E}" dt="2021-08-24T07:00:41.491" v="18569"/>
          <ac:spMkLst>
            <pc:docMk/>
            <pc:sldMk cId="2185252858" sldId="811"/>
            <ac:spMk id="15" creationId="{87A02108-A0E0-4BB9-BD67-8117D9422D85}"/>
          </ac:spMkLst>
        </pc:spChg>
        <pc:spChg chg="mod">
          <ac:chgData name="VERHAEGHE Benoit" userId="3ef37b2c-be85-445d-8898-858e88ef5f98" providerId="ADAL" clId="{2272674B-1398-4D7B-A422-D62DE36CC39E}" dt="2021-08-24T07:00:41.491" v="18569"/>
          <ac:spMkLst>
            <pc:docMk/>
            <pc:sldMk cId="2185252858" sldId="811"/>
            <ac:spMk id="16" creationId="{6FDDDD8F-831A-475B-90D6-8D95314BDC31}"/>
          </ac:spMkLst>
        </pc:spChg>
        <pc:spChg chg="mod">
          <ac:chgData name="VERHAEGHE Benoit" userId="3ef37b2c-be85-445d-8898-858e88ef5f98" providerId="ADAL" clId="{2272674B-1398-4D7B-A422-D62DE36CC39E}" dt="2021-08-26T06:19:54.325" v="21195"/>
          <ac:spMkLst>
            <pc:docMk/>
            <pc:sldMk cId="2185252858" sldId="811"/>
            <ac:spMk id="17" creationId="{8DFDDF36-39DA-4596-8550-4B2AC6E54105}"/>
          </ac:spMkLst>
        </pc:spChg>
        <pc:spChg chg="add mod">
          <ac:chgData name="VERHAEGHE Benoit" userId="3ef37b2c-be85-445d-8898-858e88ef5f98" providerId="ADAL" clId="{2272674B-1398-4D7B-A422-D62DE36CC39E}" dt="2021-08-31T07:48:23.152" v="24273" actId="255"/>
          <ac:spMkLst>
            <pc:docMk/>
            <pc:sldMk cId="2185252858" sldId="811"/>
            <ac:spMk id="18" creationId="{8878E27E-572A-409F-BB29-CE469739CBA1}"/>
          </ac:spMkLst>
        </pc:spChg>
        <pc:spChg chg="mod">
          <ac:chgData name="VERHAEGHE Benoit" userId="3ef37b2c-be85-445d-8898-858e88ef5f98" providerId="ADAL" clId="{2272674B-1398-4D7B-A422-D62DE36CC39E}" dt="2021-08-24T08:45:18.052" v="19122"/>
          <ac:spMkLst>
            <pc:docMk/>
            <pc:sldMk cId="2185252858" sldId="811"/>
            <ac:spMk id="19" creationId="{6E8BECFB-0128-46D1-B018-D1C0B3A52B17}"/>
          </ac:spMkLst>
        </pc:spChg>
        <pc:spChg chg="mod">
          <ac:chgData name="VERHAEGHE Benoit" userId="3ef37b2c-be85-445d-8898-858e88ef5f98" providerId="ADAL" clId="{2272674B-1398-4D7B-A422-D62DE36CC39E}" dt="2021-08-24T08:45:18.052" v="19122"/>
          <ac:spMkLst>
            <pc:docMk/>
            <pc:sldMk cId="2185252858" sldId="811"/>
            <ac:spMk id="20" creationId="{721B5973-41BC-43FB-B20D-B9044BC3BE74}"/>
          </ac:spMkLst>
        </pc:spChg>
        <pc:spChg chg="mod">
          <ac:chgData name="VERHAEGHE Benoit" userId="3ef37b2c-be85-445d-8898-858e88ef5f98" providerId="ADAL" clId="{2272674B-1398-4D7B-A422-D62DE36CC39E}" dt="2021-08-26T06:19:54.325" v="21195"/>
          <ac:spMkLst>
            <pc:docMk/>
            <pc:sldMk cId="2185252858" sldId="811"/>
            <ac:spMk id="22" creationId="{E32123E2-BF5C-4469-BD88-745C3D6DB6DF}"/>
          </ac:spMkLst>
        </pc:spChg>
        <pc:grpChg chg="add del mod">
          <ac:chgData name="VERHAEGHE Benoit" userId="3ef37b2c-be85-445d-8898-858e88ef5f98" providerId="ADAL" clId="{2272674B-1398-4D7B-A422-D62DE36CC39E}" dt="2021-08-24T08:45:17.680" v="19121" actId="478"/>
          <ac:grpSpMkLst>
            <pc:docMk/>
            <pc:sldMk cId="2185252858" sldId="811"/>
            <ac:grpSpMk id="14" creationId="{1D025B9F-0B7F-4262-BA4C-9E8F27758345}"/>
          </ac:grpSpMkLst>
        </pc:grpChg>
        <pc:grpChg chg="add mod">
          <ac:chgData name="VERHAEGHE Benoit" userId="3ef37b2c-be85-445d-8898-858e88ef5f98" providerId="ADAL" clId="{2272674B-1398-4D7B-A422-D62DE36CC39E}" dt="2021-08-26T06:19:54.325" v="21195"/>
          <ac:grpSpMkLst>
            <pc:docMk/>
            <pc:sldMk cId="2185252858" sldId="811"/>
            <ac:grpSpMk id="16" creationId="{86AA8676-68BA-41A7-A754-B70752B5178A}"/>
          </ac:grpSpMkLst>
        </pc:grpChg>
        <pc:grpChg chg="add del mod">
          <ac:chgData name="VERHAEGHE Benoit" userId="3ef37b2c-be85-445d-8898-858e88ef5f98" providerId="ADAL" clId="{2272674B-1398-4D7B-A422-D62DE36CC39E}" dt="2021-08-26T06:19:54.065" v="21194" actId="478"/>
          <ac:grpSpMkLst>
            <pc:docMk/>
            <pc:sldMk cId="2185252858" sldId="811"/>
            <ac:grpSpMk id="18" creationId="{D982E4E2-40A3-4BFC-9631-3D64BFCF457F}"/>
          </ac:grpSpMkLst>
        </pc:grpChg>
        <pc:picChg chg="del mod">
          <ac:chgData name="VERHAEGHE Benoit" userId="3ef37b2c-be85-445d-8898-858e88ef5f98" providerId="ADAL" clId="{2272674B-1398-4D7B-A422-D62DE36CC39E}" dt="2021-08-24T07:00:41.246" v="18568" actId="478"/>
          <ac:picMkLst>
            <pc:docMk/>
            <pc:sldMk cId="2185252858" sldId="811"/>
            <ac:picMk id="2" creationId="{7A879AD6-2231-4750-84B1-87CBF9220B59}"/>
          </ac:picMkLst>
        </pc:picChg>
        <pc:picChg chg="add mod">
          <ac:chgData name="VERHAEGHE Benoit" userId="3ef37b2c-be85-445d-8898-858e88ef5f98" providerId="ADAL" clId="{2272674B-1398-4D7B-A422-D62DE36CC39E}" dt="2021-07-16T06:47:08.446" v="62" actId="1076"/>
          <ac:picMkLst>
            <pc:docMk/>
            <pc:sldMk cId="2185252858" sldId="811"/>
            <ac:picMk id="6" creationId="{E3859647-6329-4316-AC8D-011816868FAF}"/>
          </ac:picMkLst>
        </pc:picChg>
        <pc:picChg chg="del">
          <ac:chgData name="VERHAEGHE Benoit" userId="3ef37b2c-be85-445d-8898-858e88ef5f98" providerId="ADAL" clId="{2272674B-1398-4D7B-A422-D62DE36CC39E}" dt="2021-07-16T06:47:05.639" v="61" actId="478"/>
          <ac:picMkLst>
            <pc:docMk/>
            <pc:sldMk cId="2185252858" sldId="811"/>
            <ac:picMk id="7" creationId="{7C1A49A0-00C8-45CB-AC77-D613A5661C51}"/>
          </ac:picMkLst>
        </pc:picChg>
        <pc:picChg chg="mod">
          <ac:chgData name="VERHAEGHE Benoit" userId="3ef37b2c-be85-445d-8898-858e88ef5f98" providerId="ADAL" clId="{2272674B-1398-4D7B-A422-D62DE36CC39E}" dt="2021-08-24T07:00:41.491" v="18569"/>
          <ac:picMkLst>
            <pc:docMk/>
            <pc:sldMk cId="2185252858" sldId="811"/>
            <ac:picMk id="17" creationId="{BB16C18A-A00C-4322-BAAB-BA3171F94627}"/>
          </ac:picMkLst>
        </pc:picChg>
        <pc:picChg chg="mod">
          <ac:chgData name="VERHAEGHE Benoit" userId="3ef37b2c-be85-445d-8898-858e88ef5f98" providerId="ADAL" clId="{2272674B-1398-4D7B-A422-D62DE36CC39E}" dt="2021-08-24T08:45:18.052" v="19122"/>
          <ac:picMkLst>
            <pc:docMk/>
            <pc:sldMk cId="2185252858" sldId="811"/>
            <ac:picMk id="21" creationId="{3270409F-8071-48E6-8AC1-5E3E957674F5}"/>
          </ac:picMkLst>
        </pc:picChg>
        <pc:picChg chg="mod">
          <ac:chgData name="VERHAEGHE Benoit" userId="3ef37b2c-be85-445d-8898-858e88ef5f98" providerId="ADAL" clId="{2272674B-1398-4D7B-A422-D62DE36CC39E}" dt="2021-08-26T06:19:54.325" v="21195"/>
          <ac:picMkLst>
            <pc:docMk/>
            <pc:sldMk cId="2185252858" sldId="811"/>
            <ac:picMk id="23" creationId="{B05A0C44-A908-4642-AEFC-281A2195D9B9}"/>
          </ac:picMkLst>
        </pc:picChg>
      </pc:sldChg>
      <pc:sldChg chg="addSp delSp modSp new mod">
        <pc:chgData name="VERHAEGHE Benoit" userId="3ef37b2c-be85-445d-8898-858e88ef5f98" providerId="ADAL" clId="{2272674B-1398-4D7B-A422-D62DE36CC39E}" dt="2021-08-31T07:03:27.045" v="23766" actId="20577"/>
        <pc:sldMkLst>
          <pc:docMk/>
          <pc:sldMk cId="1825071566" sldId="812"/>
        </pc:sldMkLst>
        <pc:spChg chg="mod">
          <ac:chgData name="VERHAEGHE Benoit" userId="3ef37b2c-be85-445d-8898-858e88ef5f98" providerId="ADAL" clId="{2272674B-1398-4D7B-A422-D62DE36CC39E}" dt="2021-08-31T07:03:27.045" v="23766" actId="20577"/>
          <ac:spMkLst>
            <pc:docMk/>
            <pc:sldMk cId="1825071566" sldId="812"/>
            <ac:spMk id="2" creationId="{32E2825F-B3E8-4E6A-8963-0A1EB8DF7D27}"/>
          </ac:spMkLst>
        </pc:spChg>
        <pc:spChg chg="del mod">
          <ac:chgData name="VERHAEGHE Benoit" userId="3ef37b2c-be85-445d-8898-858e88ef5f98" providerId="ADAL" clId="{2272674B-1398-4D7B-A422-D62DE36CC39E}" dt="2021-07-20T06:21:53.843" v="169" actId="21"/>
          <ac:spMkLst>
            <pc:docMk/>
            <pc:sldMk cId="1825071566" sldId="812"/>
            <ac:spMk id="3" creationId="{EDC7626C-4C64-43F5-BC5D-D16ED020800F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1825071566" sldId="812"/>
            <ac:spMk id="4" creationId="{13E0C70D-0805-4211-815C-2F1C0B1DC936}"/>
          </ac:spMkLst>
        </pc:spChg>
        <pc:spChg chg="add mod">
          <ac:chgData name="VERHAEGHE Benoit" userId="3ef37b2c-be85-445d-8898-858e88ef5f98" providerId="ADAL" clId="{2272674B-1398-4D7B-A422-D62DE36CC39E}" dt="2021-08-31T06:59:16.279" v="23575" actId="1076"/>
          <ac:spMkLst>
            <pc:docMk/>
            <pc:sldMk cId="1825071566" sldId="812"/>
            <ac:spMk id="5" creationId="{0E4F5F40-B853-4FD5-A3FC-1B12220FB861}"/>
          </ac:spMkLst>
        </pc:spChg>
        <pc:spChg chg="add del mod">
          <ac:chgData name="VERHAEGHE Benoit" userId="3ef37b2c-be85-445d-8898-858e88ef5f98" providerId="ADAL" clId="{2272674B-1398-4D7B-A422-D62DE36CC39E}" dt="2021-07-20T06:21:57.146" v="170" actId="3680"/>
          <ac:spMkLst>
            <pc:docMk/>
            <pc:sldMk cId="1825071566" sldId="812"/>
            <ac:spMk id="6" creationId="{14EFFC9B-E84C-4AE3-99D8-0E0F06CFBC8A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0" creationId="{8C7A58CF-5EEE-43F8-B993-0F3196B538AD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1" creationId="{10CAEC66-2E99-4603-8B25-473D764F4AB3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2" creationId="{8B155D2A-E2AE-46E2-ADA3-4A925E469311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3" creationId="{F80C8E99-D64D-4849-91DD-02CA13C0371E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4" creationId="{96BE5CB8-6FAA-4F04-BCF2-895D0438FDBB}"/>
          </ac:spMkLst>
        </pc:spChg>
        <pc:spChg chg="add del mod">
          <ac:chgData name="VERHAEGHE Benoit" userId="3ef37b2c-be85-445d-8898-858e88ef5f98" providerId="ADAL" clId="{2272674B-1398-4D7B-A422-D62DE36CC39E}" dt="2021-07-21T11:58:05.871" v="3309" actId="478"/>
          <ac:spMkLst>
            <pc:docMk/>
            <pc:sldMk cId="1825071566" sldId="812"/>
            <ac:spMk id="15" creationId="{0F5B468E-E5F2-48DF-ACD3-85AFB47CA6BC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6" creationId="{3727C0F8-A737-46FC-BE36-341569C99105}"/>
          </ac:spMkLst>
        </pc:spChg>
        <pc:spChg chg="add mod">
          <ac:chgData name="VERHAEGHE Benoit" userId="3ef37b2c-be85-445d-8898-858e88ef5f98" providerId="ADAL" clId="{2272674B-1398-4D7B-A422-D62DE36CC39E}" dt="2021-07-20T06:29:24.949" v="379"/>
          <ac:spMkLst>
            <pc:docMk/>
            <pc:sldMk cId="1825071566" sldId="812"/>
            <ac:spMk id="17" creationId="{F20AAFEE-40D5-4118-BFE3-A5D5D117884B}"/>
          </ac:spMkLst>
        </pc:spChg>
        <pc:spChg chg="mod">
          <ac:chgData name="VERHAEGHE Benoit" userId="3ef37b2c-be85-445d-8898-858e88ef5f98" providerId="ADAL" clId="{2272674B-1398-4D7B-A422-D62DE36CC39E}" dt="2021-07-20T06:36:05.016" v="392"/>
          <ac:spMkLst>
            <pc:docMk/>
            <pc:sldMk cId="1825071566" sldId="812"/>
            <ac:spMk id="22" creationId="{AFAF0F63-C05B-4BFB-A70B-026FB2D1D8E3}"/>
          </ac:spMkLst>
        </pc:spChg>
        <pc:grpChg chg="add del mod">
          <ac:chgData name="VERHAEGHE Benoit" userId="3ef37b2c-be85-445d-8898-858e88ef5f98" providerId="ADAL" clId="{2272674B-1398-4D7B-A422-D62DE36CC39E}" dt="2021-07-20T06:36:08.585" v="395"/>
          <ac:grpSpMkLst>
            <pc:docMk/>
            <pc:sldMk cId="1825071566" sldId="812"/>
            <ac:grpSpMk id="21" creationId="{F4E83511-4648-4B50-9DC7-C16DC433CF92}"/>
          </ac:grpSpMkLst>
        </pc:grpChg>
        <pc:graphicFrameChg chg="add mod ord modGraphic">
          <ac:chgData name="VERHAEGHE Benoit" userId="3ef37b2c-be85-445d-8898-858e88ef5f98" providerId="ADAL" clId="{2272674B-1398-4D7B-A422-D62DE36CC39E}" dt="2021-08-31T06:58:46.702" v="23542" actId="20577"/>
          <ac:graphicFrameMkLst>
            <pc:docMk/>
            <pc:sldMk cId="1825071566" sldId="812"/>
            <ac:graphicFrameMk id="7" creationId="{13505211-EA2B-4189-B04F-81A3DAF21B97}"/>
          </ac:graphicFrameMkLst>
        </pc:graphicFrameChg>
        <pc:picChg chg="add del mod">
          <ac:chgData name="VERHAEGHE Benoit" userId="3ef37b2c-be85-445d-8898-858e88ef5f98" providerId="ADAL" clId="{2272674B-1398-4D7B-A422-D62DE36CC39E}" dt="2021-07-20T06:35:34.592" v="386" actId="478"/>
          <ac:picMkLst>
            <pc:docMk/>
            <pc:sldMk cId="1825071566" sldId="812"/>
            <ac:picMk id="9" creationId="{33B7314C-FB24-4BB6-A361-5C0831A8625E}"/>
          </ac:picMkLst>
        </pc:picChg>
        <pc:picChg chg="add mod">
          <ac:chgData name="VERHAEGHE Benoit" userId="3ef37b2c-be85-445d-8898-858e88ef5f98" providerId="ADAL" clId="{2272674B-1398-4D7B-A422-D62DE36CC39E}" dt="2021-08-24T08:30:10.383" v="18952" actId="1076"/>
          <ac:picMkLst>
            <pc:docMk/>
            <pc:sldMk cId="1825071566" sldId="812"/>
            <ac:picMk id="20" creationId="{E6C3902A-AE57-48E0-A749-872A9FAB3DB3}"/>
          </ac:picMkLst>
        </pc:picChg>
        <pc:picChg chg="mod">
          <ac:chgData name="VERHAEGHE Benoit" userId="3ef37b2c-be85-445d-8898-858e88ef5f98" providerId="ADAL" clId="{2272674B-1398-4D7B-A422-D62DE36CC39E}" dt="2021-07-20T06:36:05.016" v="392"/>
          <ac:picMkLst>
            <pc:docMk/>
            <pc:sldMk cId="1825071566" sldId="812"/>
            <ac:picMk id="23" creationId="{25D2181B-54ED-4AC3-AAA3-5D89C4DD74A7}"/>
          </ac:picMkLst>
        </pc:picChg>
        <pc:picChg chg="add del mod">
          <ac:chgData name="VERHAEGHE Benoit" userId="3ef37b2c-be85-445d-8898-858e88ef5f98" providerId="ADAL" clId="{2272674B-1398-4D7B-A422-D62DE36CC39E}" dt="2021-07-20T06:27:25.783" v="367" actId="478"/>
          <ac:picMkLst>
            <pc:docMk/>
            <pc:sldMk cId="1825071566" sldId="812"/>
            <ac:picMk id="1026" creationId="{094A22DC-D1CA-4F98-A01B-9357EF9228D9}"/>
          </ac:picMkLst>
        </pc:picChg>
        <pc:picChg chg="add mod">
          <ac:chgData name="VERHAEGHE Benoit" userId="3ef37b2c-be85-445d-8898-858e88ef5f98" providerId="ADAL" clId="{2272674B-1398-4D7B-A422-D62DE36CC39E}" dt="2021-08-24T08:30:10.383" v="18952" actId="1076"/>
          <ac:picMkLst>
            <pc:docMk/>
            <pc:sldMk cId="1825071566" sldId="812"/>
            <ac:picMk id="1028" creationId="{882247FA-6D34-4351-B650-1886C531CD08}"/>
          </ac:picMkLst>
        </pc:picChg>
      </pc:sldChg>
      <pc:sldChg chg="addSp delSp modSp new del mod setBg modNotesTx">
        <pc:chgData name="VERHAEGHE Benoit" userId="3ef37b2c-be85-445d-8898-858e88ef5f98" providerId="ADAL" clId="{2272674B-1398-4D7B-A422-D62DE36CC39E}" dt="2021-08-16T14:08:20.257" v="14232" actId="47"/>
        <pc:sldMkLst>
          <pc:docMk/>
          <pc:sldMk cId="3738177571" sldId="813"/>
        </pc:sldMkLst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738177571" sldId="813"/>
            <ac:spMk id="2" creationId="{77C6C519-3AB2-40B6-9F29-C5B0D8A77061}"/>
          </ac:spMkLst>
        </pc:spChg>
        <pc:spChg chg="del">
          <ac:chgData name="VERHAEGHE Benoit" userId="3ef37b2c-be85-445d-8898-858e88ef5f98" providerId="ADAL" clId="{2272674B-1398-4D7B-A422-D62DE36CC39E}" dt="2021-07-20T06:49:35.745" v="488" actId="478"/>
          <ac:spMkLst>
            <pc:docMk/>
            <pc:sldMk cId="3738177571" sldId="813"/>
            <ac:spMk id="3" creationId="{BEBB5A53-8513-4E1D-85C7-BD7F8B11E48B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738177571" sldId="813"/>
            <ac:spMk id="4" creationId="{6F6D6E3B-78D8-411B-BF05-3E8EAC381D2E}"/>
          </ac:spMkLst>
        </pc:spChg>
        <pc:spChg chg="add mod">
          <ac:chgData name="VERHAEGHE Benoit" userId="3ef37b2c-be85-445d-8898-858e88ef5f98" providerId="ADAL" clId="{2272674B-1398-4D7B-A422-D62DE36CC39E}" dt="2021-07-20T06:29:25.527" v="380"/>
          <ac:spMkLst>
            <pc:docMk/>
            <pc:sldMk cId="3738177571" sldId="813"/>
            <ac:spMk id="5" creationId="{471B38B1-8C08-4487-9EF6-4AAA7956B42B}"/>
          </ac:spMkLst>
        </pc:spChg>
        <pc:spChg chg="add mod">
          <ac:chgData name="VERHAEGHE Benoit" userId="3ef37b2c-be85-445d-8898-858e88ef5f98" providerId="ADAL" clId="{2272674B-1398-4D7B-A422-D62DE36CC39E}" dt="2021-07-20T06:29:25.527" v="380"/>
          <ac:spMkLst>
            <pc:docMk/>
            <pc:sldMk cId="3738177571" sldId="813"/>
            <ac:spMk id="6" creationId="{93ADD9D8-B2F7-4A87-98F1-8C9801073F0E}"/>
          </ac:spMkLst>
        </pc:spChg>
        <pc:spChg chg="add mod">
          <ac:chgData name="VERHAEGHE Benoit" userId="3ef37b2c-be85-445d-8898-858e88ef5f98" providerId="ADAL" clId="{2272674B-1398-4D7B-A422-D62DE36CC39E}" dt="2021-07-20T06:29:25.527" v="380"/>
          <ac:spMkLst>
            <pc:docMk/>
            <pc:sldMk cId="3738177571" sldId="813"/>
            <ac:spMk id="7" creationId="{5C512442-2DB0-4966-AF8C-0C0BDA2244FF}"/>
          </ac:spMkLst>
        </pc:spChg>
        <pc:spChg chg="add mod">
          <ac:chgData name="VERHAEGHE Benoit" userId="3ef37b2c-be85-445d-8898-858e88ef5f98" providerId="ADAL" clId="{2272674B-1398-4D7B-A422-D62DE36CC39E}" dt="2021-07-20T06:29:25.527" v="380"/>
          <ac:spMkLst>
            <pc:docMk/>
            <pc:sldMk cId="3738177571" sldId="813"/>
            <ac:spMk id="8" creationId="{00DD3525-3860-493C-A25F-58D5240890F9}"/>
          </ac:spMkLst>
        </pc:spChg>
        <pc:spChg chg="add mod">
          <ac:chgData name="VERHAEGHE Benoit" userId="3ef37b2c-be85-445d-8898-858e88ef5f98" providerId="ADAL" clId="{2272674B-1398-4D7B-A422-D62DE36CC39E}" dt="2021-07-20T06:29:25.527" v="380"/>
          <ac:spMkLst>
            <pc:docMk/>
            <pc:sldMk cId="3738177571" sldId="813"/>
            <ac:spMk id="9" creationId="{4591E149-69AE-489F-8074-F540BE82C70C}"/>
          </ac:spMkLst>
        </pc:spChg>
        <pc:spChg chg="add del mod">
          <ac:chgData name="VERHAEGHE Benoit" userId="3ef37b2c-be85-445d-8898-858e88ef5f98" providerId="ADAL" clId="{2272674B-1398-4D7B-A422-D62DE36CC39E}" dt="2021-07-21T11:58:09.920" v="3312" actId="478"/>
          <ac:spMkLst>
            <pc:docMk/>
            <pc:sldMk cId="3738177571" sldId="813"/>
            <ac:spMk id="10" creationId="{25DA45C6-1DDE-4107-8954-1BC3B1008C48}"/>
          </ac:spMkLst>
        </pc:spChg>
        <pc:spChg chg="add mod">
          <ac:chgData name="VERHAEGHE Benoit" userId="3ef37b2c-be85-445d-8898-858e88ef5f98" providerId="ADAL" clId="{2272674B-1398-4D7B-A422-D62DE36CC39E}" dt="2021-07-20T06:29:25.527" v="380"/>
          <ac:spMkLst>
            <pc:docMk/>
            <pc:sldMk cId="3738177571" sldId="813"/>
            <ac:spMk id="11" creationId="{6B135A31-96AC-4892-8721-F910F4E8D3D8}"/>
          </ac:spMkLst>
        </pc:spChg>
        <pc:spChg chg="add mod">
          <ac:chgData name="VERHAEGHE Benoit" userId="3ef37b2c-be85-445d-8898-858e88ef5f98" providerId="ADAL" clId="{2272674B-1398-4D7B-A422-D62DE36CC39E}" dt="2021-07-21T11:58:08.600" v="3311" actId="1076"/>
          <ac:spMkLst>
            <pc:docMk/>
            <pc:sldMk cId="3738177571" sldId="813"/>
            <ac:spMk id="12" creationId="{B0DA9AA8-18AA-4BC4-B338-8EBDE564CF42}"/>
          </ac:spMkLst>
        </pc:spChg>
        <pc:spChg chg="del mod topLvl">
          <ac:chgData name="VERHAEGHE Benoit" userId="3ef37b2c-be85-445d-8898-858e88ef5f98" providerId="ADAL" clId="{2272674B-1398-4D7B-A422-D62DE36CC39E}" dt="2021-07-20T07:08:24.350" v="843" actId="478"/>
          <ac:spMkLst>
            <pc:docMk/>
            <pc:sldMk cId="3738177571" sldId="813"/>
            <ac:spMk id="14" creationId="{045601FE-DE69-49C5-BADB-EAF16C86432B}"/>
          </ac:spMkLst>
        </pc:spChg>
        <pc:spChg chg="add del mod">
          <ac:chgData name="VERHAEGHE Benoit" userId="3ef37b2c-be85-445d-8898-858e88ef5f98" providerId="ADAL" clId="{2272674B-1398-4D7B-A422-D62DE36CC39E}" dt="2021-08-05T11:39:14.283" v="6015" actId="478"/>
          <ac:spMkLst>
            <pc:docMk/>
            <pc:sldMk cId="3738177571" sldId="813"/>
            <ac:spMk id="14" creationId="{91A780E2-2265-41F3-9843-780064BA5C8A}"/>
          </ac:spMkLst>
        </pc:spChg>
        <pc:spChg chg="add del mod topLvl">
          <ac:chgData name="VERHAEGHE Benoit" userId="3ef37b2c-be85-445d-8898-858e88ef5f98" providerId="ADAL" clId="{2272674B-1398-4D7B-A422-D62DE36CC39E}" dt="2021-07-20T07:08:24.848" v="844" actId="478"/>
          <ac:spMkLst>
            <pc:docMk/>
            <pc:sldMk cId="3738177571" sldId="813"/>
            <ac:spMk id="16" creationId="{89A3CC54-87AB-4D5D-A195-3BC321EF974A}"/>
          </ac:spMkLst>
        </pc:spChg>
        <pc:spChg chg="add del mod topLvl">
          <ac:chgData name="VERHAEGHE Benoit" userId="3ef37b2c-be85-445d-8898-858e88ef5f98" providerId="ADAL" clId="{2272674B-1398-4D7B-A422-D62DE36CC39E}" dt="2021-07-20T07:08:25.377" v="845" actId="478"/>
          <ac:spMkLst>
            <pc:docMk/>
            <pc:sldMk cId="3738177571" sldId="813"/>
            <ac:spMk id="17" creationId="{FF7539F6-1494-4537-876D-CEA6BFD0F2DC}"/>
          </ac:spMkLst>
        </pc:spChg>
        <pc:spChg chg="add mod">
          <ac:chgData name="VERHAEGHE Benoit" userId="3ef37b2c-be85-445d-8898-858e88ef5f98" providerId="ADAL" clId="{2272674B-1398-4D7B-A422-D62DE36CC39E}" dt="2021-07-20T06:51:57.185" v="566" actId="571"/>
          <ac:spMkLst>
            <pc:docMk/>
            <pc:sldMk cId="3738177571" sldId="813"/>
            <ac:spMk id="18" creationId="{A6D4549D-9680-4F3A-B1EE-48EAA78CAAAB}"/>
          </ac:spMkLst>
        </pc:spChg>
        <pc:spChg chg="add mod">
          <ac:chgData name="VERHAEGHE Benoit" userId="3ef37b2c-be85-445d-8898-858e88ef5f98" providerId="ADAL" clId="{2272674B-1398-4D7B-A422-D62DE36CC39E}" dt="2021-07-20T06:51:57.185" v="566" actId="571"/>
          <ac:spMkLst>
            <pc:docMk/>
            <pc:sldMk cId="3738177571" sldId="813"/>
            <ac:spMk id="19" creationId="{A9E7FCE4-C89B-4B8C-9B62-EFE2E9B8323D}"/>
          </ac:spMkLst>
        </pc:spChg>
        <pc:spChg chg="add mod">
          <ac:chgData name="VERHAEGHE Benoit" userId="3ef37b2c-be85-445d-8898-858e88ef5f98" providerId="ADAL" clId="{2272674B-1398-4D7B-A422-D62DE36CC39E}" dt="2021-07-20T06:51:57.185" v="566" actId="571"/>
          <ac:spMkLst>
            <pc:docMk/>
            <pc:sldMk cId="3738177571" sldId="813"/>
            <ac:spMk id="20" creationId="{908EEF75-C32A-4040-A495-20808A7856F0}"/>
          </ac:spMkLst>
        </pc:spChg>
        <pc:spChg chg="del mod topLvl">
          <ac:chgData name="VERHAEGHE Benoit" userId="3ef37b2c-be85-445d-8898-858e88ef5f98" providerId="ADAL" clId="{2272674B-1398-4D7B-A422-D62DE36CC39E}" dt="2021-07-29T07:03:35.261" v="3392" actId="478"/>
          <ac:spMkLst>
            <pc:docMk/>
            <pc:sldMk cId="3738177571" sldId="813"/>
            <ac:spMk id="23" creationId="{1BD3CE6E-B086-4411-A53D-666C01D1D2D1}"/>
          </ac:spMkLst>
        </pc:spChg>
        <pc:spChg chg="del mod topLvl">
          <ac:chgData name="VERHAEGHE Benoit" userId="3ef37b2c-be85-445d-8898-858e88ef5f98" providerId="ADAL" clId="{2272674B-1398-4D7B-A422-D62DE36CC39E}" dt="2021-07-29T07:03:35.261" v="3392" actId="478"/>
          <ac:spMkLst>
            <pc:docMk/>
            <pc:sldMk cId="3738177571" sldId="813"/>
            <ac:spMk id="24" creationId="{495BBF07-00C4-45E4-8EA0-6D32FA2105F7}"/>
          </ac:spMkLst>
        </pc:spChg>
        <pc:spChg chg="del mod topLvl">
          <ac:chgData name="VERHAEGHE Benoit" userId="3ef37b2c-be85-445d-8898-858e88ef5f98" providerId="ADAL" clId="{2272674B-1398-4D7B-A422-D62DE36CC39E}" dt="2021-07-29T07:03:35.261" v="3392" actId="478"/>
          <ac:spMkLst>
            <pc:docMk/>
            <pc:sldMk cId="3738177571" sldId="813"/>
            <ac:spMk id="25" creationId="{171BBB9C-279A-47ED-A395-DBDCE7E639F5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26" creationId="{0AE9D2AF-872C-422F-9E62-C37168B9A3F5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27" creationId="{B359162C-0155-48CE-B514-85055CB87004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28" creationId="{C449E49E-AFAD-4A6B-81C5-39B2EB381F18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29" creationId="{F7281CDD-7676-4B25-80D0-764D7B3D797B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0" creationId="{CFBE32FF-87D6-45AB-9141-FBE161875C64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1" creationId="{71F7AA34-A9B6-42FF-8FC4-B77815E2604E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2" creationId="{AA5FC05B-F6A3-4393-9B24-81CFE3F52BF2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3" creationId="{4DD8975B-0F0C-4E8B-8E47-BBDC27E25502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4" creationId="{205F9B20-7462-42BA-908B-7DEF51645DFC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5" creationId="{86AEE7B0-84A1-4780-A909-2AD2316D79FF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6" creationId="{AEEED4AE-ED79-4CA6-A854-25BB4FB11DF7}"/>
          </ac:spMkLst>
        </pc:spChg>
        <pc:spChg chg="del mod topLvl">
          <ac:chgData name="VERHAEGHE Benoit" userId="3ef37b2c-be85-445d-8898-858e88ef5f98" providerId="ADAL" clId="{2272674B-1398-4D7B-A422-D62DE36CC39E}" dt="2021-07-20T07:08:36.844" v="849" actId="478"/>
          <ac:spMkLst>
            <pc:docMk/>
            <pc:sldMk cId="3738177571" sldId="813"/>
            <ac:spMk id="37" creationId="{BED012AF-7D61-4A2C-89AD-7AEC26E1093F}"/>
          </ac:spMkLst>
        </pc:spChg>
        <pc:grpChg chg="add del mod">
          <ac:chgData name="VERHAEGHE Benoit" userId="3ef37b2c-be85-445d-8898-858e88ef5f98" providerId="ADAL" clId="{2272674B-1398-4D7B-A422-D62DE36CC39E}" dt="2021-07-20T06:49:38.209" v="489" actId="478"/>
          <ac:grpSpMkLst>
            <pc:docMk/>
            <pc:sldMk cId="3738177571" sldId="813"/>
            <ac:grpSpMk id="13" creationId="{C7052CBE-0C67-4C62-884A-7BEA082F5562}"/>
          </ac:grpSpMkLst>
        </pc:grpChg>
        <pc:grpChg chg="add del mod">
          <ac:chgData name="VERHAEGHE Benoit" userId="3ef37b2c-be85-445d-8898-858e88ef5f98" providerId="ADAL" clId="{2272674B-1398-4D7B-A422-D62DE36CC39E}" dt="2021-07-20T06:52:12.017" v="569" actId="165"/>
          <ac:grpSpMkLst>
            <pc:docMk/>
            <pc:sldMk cId="3738177571" sldId="813"/>
            <ac:grpSpMk id="21" creationId="{1A46DE17-2E47-409D-914C-0FA93D9B2618}"/>
          </ac:grpSpMkLst>
        </pc:grpChg>
        <pc:grpChg chg="add del mod">
          <ac:chgData name="VERHAEGHE Benoit" userId="3ef37b2c-be85-445d-8898-858e88ef5f98" providerId="ADAL" clId="{2272674B-1398-4D7B-A422-D62DE36CC39E}" dt="2021-07-20T07:08:33.775" v="848" actId="165"/>
          <ac:grpSpMkLst>
            <pc:docMk/>
            <pc:sldMk cId="3738177571" sldId="813"/>
            <ac:grpSpMk id="22" creationId="{F9DBA428-5353-4404-B946-EF47AD3AB19A}"/>
          </ac:grpSpMkLst>
        </pc:grpChg>
        <pc:picChg chg="del mod topLvl">
          <ac:chgData name="VERHAEGHE Benoit" userId="3ef37b2c-be85-445d-8898-858e88ef5f98" providerId="ADAL" clId="{2272674B-1398-4D7B-A422-D62DE36CC39E}" dt="2021-07-20T06:49:38.209" v="489" actId="478"/>
          <ac:picMkLst>
            <pc:docMk/>
            <pc:sldMk cId="3738177571" sldId="813"/>
            <ac:picMk id="15" creationId="{9453713B-C385-4AA2-A29C-3B9076738740}"/>
          </ac:picMkLst>
        </pc:picChg>
      </pc:sldChg>
      <pc:sldChg chg="addSp delSp modSp new mod ord delAnim modAnim addCm delCm modCm">
        <pc:chgData name="VERHAEGHE Benoit" userId="3ef37b2c-be85-445d-8898-858e88ef5f98" providerId="ADAL" clId="{2272674B-1398-4D7B-A422-D62DE36CC39E}" dt="2021-08-17T13:57:59.273" v="16657" actId="1076"/>
        <pc:sldMkLst>
          <pc:docMk/>
          <pc:sldMk cId="3720588754" sldId="814"/>
        </pc:sldMkLst>
        <pc:spChg chg="mod">
          <ac:chgData name="VERHAEGHE Benoit" userId="3ef37b2c-be85-445d-8898-858e88ef5f98" providerId="ADAL" clId="{2272674B-1398-4D7B-A422-D62DE36CC39E}" dt="2021-08-16T14:10:17.898" v="14408" actId="20577"/>
          <ac:spMkLst>
            <pc:docMk/>
            <pc:sldMk cId="3720588754" sldId="814"/>
            <ac:spMk id="2" creationId="{B852C9C5-1007-49FA-A17C-C8DD06867B18}"/>
          </ac:spMkLst>
        </pc:spChg>
        <pc:spChg chg="del">
          <ac:chgData name="VERHAEGHE Benoit" userId="3ef37b2c-be85-445d-8898-858e88ef5f98" providerId="ADAL" clId="{2272674B-1398-4D7B-A422-D62DE36CC39E}" dt="2021-07-20T06:37:26.823" v="420"/>
          <ac:spMkLst>
            <pc:docMk/>
            <pc:sldMk cId="3720588754" sldId="814"/>
            <ac:spMk id="3" creationId="{68272E10-86C0-43D0-8A74-7AA85C57EF82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720588754" sldId="814"/>
            <ac:spMk id="4" creationId="{F9B585D5-7202-4F62-9CF9-8562BD3724EE}"/>
          </ac:spMkLst>
        </pc:spChg>
        <pc:spChg chg="add del mod">
          <ac:chgData name="VERHAEGHE Benoit" userId="3ef37b2c-be85-445d-8898-858e88ef5f98" providerId="ADAL" clId="{2272674B-1398-4D7B-A422-D62DE36CC39E}" dt="2021-07-20T06:43:51.444" v="439"/>
          <ac:spMkLst>
            <pc:docMk/>
            <pc:sldMk cId="3720588754" sldId="814"/>
            <ac:spMk id="9" creationId="{366E3E8E-7911-4BB4-849B-838B2CBDA270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1" creationId="{F090B599-5E2C-4699-952C-DFD9F189492E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2" creationId="{6C03120A-7741-45B7-AADB-0E88A14CA056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3" creationId="{78D77FA1-DD32-46F6-A556-A1DBC88257A5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4" creationId="{735ADC39-6697-41CA-8999-846252A3CBE6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5" creationId="{2B083F26-AA53-4274-BF28-6B06D45841EE}"/>
          </ac:spMkLst>
        </pc:spChg>
        <pc:spChg chg="add del mod">
          <ac:chgData name="VERHAEGHE Benoit" userId="3ef37b2c-be85-445d-8898-858e88ef5f98" providerId="ADAL" clId="{2272674B-1398-4D7B-A422-D62DE36CC39E}" dt="2021-07-21T11:58:20.752" v="3317" actId="478"/>
          <ac:spMkLst>
            <pc:docMk/>
            <pc:sldMk cId="3720588754" sldId="814"/>
            <ac:spMk id="16" creationId="{EB20F5C6-6B57-4713-A9F5-FE0B9ABBA48D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7" creationId="{3FE917CE-7A0D-4FBD-9A2A-689B768824B3}"/>
          </ac:spMkLst>
        </pc:spChg>
        <pc:spChg chg="add mod">
          <ac:chgData name="VERHAEGHE Benoit" userId="3ef37b2c-be85-445d-8898-858e88ef5f98" providerId="ADAL" clId="{2272674B-1398-4D7B-A422-D62DE36CC39E}" dt="2021-07-20T07:00:23.308" v="744"/>
          <ac:spMkLst>
            <pc:docMk/>
            <pc:sldMk cId="3720588754" sldId="814"/>
            <ac:spMk id="18" creationId="{1C7DC6D7-EA05-474A-8947-60887F52CF2F}"/>
          </ac:spMkLst>
        </pc:spChg>
        <pc:spChg chg="add del mod topLvl">
          <ac:chgData name="VERHAEGHE Benoit" userId="3ef37b2c-be85-445d-8898-858e88ef5f98" providerId="ADAL" clId="{2272674B-1398-4D7B-A422-D62DE36CC39E}" dt="2021-08-17T13:57:50.137" v="16652" actId="478"/>
          <ac:spMkLst>
            <pc:docMk/>
            <pc:sldMk cId="3720588754" sldId="814"/>
            <ac:spMk id="19" creationId="{67657979-84B3-4295-B22F-ED0C6CA49E24}"/>
          </ac:spMkLst>
        </pc:spChg>
        <pc:spChg chg="add del mod topLvl">
          <ac:chgData name="VERHAEGHE Benoit" userId="3ef37b2c-be85-445d-8898-858e88ef5f98" providerId="ADAL" clId="{2272674B-1398-4D7B-A422-D62DE36CC39E}" dt="2021-08-17T13:57:50.137" v="16652" actId="478"/>
          <ac:spMkLst>
            <pc:docMk/>
            <pc:sldMk cId="3720588754" sldId="814"/>
            <ac:spMk id="20" creationId="{7414AA6D-631A-484E-B1F1-F2802085ACCC}"/>
          </ac:spMkLst>
        </pc:spChg>
        <pc:spChg chg="add del mod topLvl">
          <ac:chgData name="VERHAEGHE Benoit" userId="3ef37b2c-be85-445d-8898-858e88ef5f98" providerId="ADAL" clId="{2272674B-1398-4D7B-A422-D62DE36CC39E}" dt="2021-08-17T13:57:50.137" v="16652" actId="478"/>
          <ac:spMkLst>
            <pc:docMk/>
            <pc:sldMk cId="3720588754" sldId="814"/>
            <ac:spMk id="21" creationId="{A57CFC72-DFEF-4A2D-A05E-8AA13477FF4B}"/>
          </ac:spMkLst>
        </pc:spChg>
        <pc:grpChg chg="add del mod">
          <ac:chgData name="VERHAEGHE Benoit" userId="3ef37b2c-be85-445d-8898-858e88ef5f98" providerId="ADAL" clId="{2272674B-1398-4D7B-A422-D62DE36CC39E}" dt="2021-07-20T07:06:39.454" v="827" actId="165"/>
          <ac:grpSpMkLst>
            <pc:docMk/>
            <pc:sldMk cId="3720588754" sldId="814"/>
            <ac:grpSpMk id="22" creationId="{78669B5F-30BB-41CB-89C9-D46FCC6CE758}"/>
          </ac:grpSpMkLst>
        </pc:grpChg>
        <pc:picChg chg="add del mod">
          <ac:chgData name="VERHAEGHE Benoit" userId="3ef37b2c-be85-445d-8898-858e88ef5f98" providerId="ADAL" clId="{2272674B-1398-4D7B-A422-D62DE36CC39E}" dt="2021-07-20T06:43:34.279" v="438" actId="478"/>
          <ac:picMkLst>
            <pc:docMk/>
            <pc:sldMk cId="3720588754" sldId="814"/>
            <ac:picMk id="5" creationId="{75C4C6E9-869F-4266-9BC7-FCAC3C571E71}"/>
          </ac:picMkLst>
        </pc:picChg>
        <pc:picChg chg="add del mod">
          <ac:chgData name="VERHAEGHE Benoit" userId="3ef37b2c-be85-445d-8898-858e88ef5f98" providerId="ADAL" clId="{2272674B-1398-4D7B-A422-D62DE36CC39E}" dt="2021-07-20T06:39:32.167" v="433" actId="478"/>
          <ac:picMkLst>
            <pc:docMk/>
            <pc:sldMk cId="3720588754" sldId="814"/>
            <ac:picMk id="7" creationId="{A79C409A-49CF-43B3-AF7E-BEDFDCB9BA51}"/>
          </ac:picMkLst>
        </pc:picChg>
        <pc:picChg chg="add mod">
          <ac:chgData name="VERHAEGHE Benoit" userId="3ef37b2c-be85-445d-8898-858e88ef5f98" providerId="ADAL" clId="{2272674B-1398-4D7B-A422-D62DE36CC39E}" dt="2021-08-17T13:57:59.273" v="16657" actId="1076"/>
          <ac:picMkLst>
            <pc:docMk/>
            <pc:sldMk cId="3720588754" sldId="814"/>
            <ac:picMk id="10" creationId="{921B6498-39E2-4D39-85C7-6C075D1DF5E2}"/>
          </ac:picMkLst>
        </pc:picChg>
      </pc:sldChg>
      <pc:sldChg chg="new del">
        <pc:chgData name="VERHAEGHE Benoit" userId="3ef37b2c-be85-445d-8898-858e88ef5f98" providerId="ADAL" clId="{2272674B-1398-4D7B-A422-D62DE36CC39E}" dt="2021-07-20T06:52:21.354" v="573" actId="47"/>
        <pc:sldMkLst>
          <pc:docMk/>
          <pc:sldMk cId="1375518444" sldId="815"/>
        </pc:sldMkLst>
      </pc:sldChg>
      <pc:sldChg chg="add del">
        <pc:chgData name="VERHAEGHE Benoit" userId="3ef37b2c-be85-445d-8898-858e88ef5f98" providerId="ADAL" clId="{2272674B-1398-4D7B-A422-D62DE36CC39E}" dt="2021-07-20T06:39:39.909" v="434" actId="47"/>
        <pc:sldMkLst>
          <pc:docMk/>
          <pc:sldMk cId="3579720209" sldId="815"/>
        </pc:sldMkLst>
      </pc:sldChg>
      <pc:sldChg chg="addSp delSp modSp add mod addCm delCm modCm">
        <pc:chgData name="VERHAEGHE Benoit" userId="3ef37b2c-be85-445d-8898-858e88ef5f98" providerId="ADAL" clId="{2272674B-1398-4D7B-A422-D62DE36CC39E}" dt="2021-08-26T13:35:58.480" v="22628"/>
        <pc:sldMkLst>
          <pc:docMk/>
          <pc:sldMk cId="2905665649" sldId="816"/>
        </pc:sldMkLst>
        <pc:spChg chg="mod">
          <ac:chgData name="VERHAEGHE Benoit" userId="3ef37b2c-be85-445d-8898-858e88ef5f98" providerId="ADAL" clId="{2272674B-1398-4D7B-A422-D62DE36CC39E}" dt="2021-08-16T14:09:11.177" v="14360" actId="20577"/>
          <ac:spMkLst>
            <pc:docMk/>
            <pc:sldMk cId="2905665649" sldId="816"/>
            <ac:spMk id="2" creationId="{77C6C519-3AB2-40B6-9F29-C5B0D8A77061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905665649" sldId="816"/>
            <ac:spMk id="4" creationId="{6F6D6E3B-78D8-411B-BF05-3E8EAC381D2E}"/>
          </ac:spMkLst>
        </pc:spChg>
        <pc:spChg chg="del">
          <ac:chgData name="VERHAEGHE Benoit" userId="3ef37b2c-be85-445d-8898-858e88ef5f98" providerId="ADAL" clId="{2272674B-1398-4D7B-A422-D62DE36CC39E}" dt="2021-07-21T11:58:12.047" v="3313" actId="478"/>
          <ac:spMkLst>
            <pc:docMk/>
            <pc:sldMk cId="2905665649" sldId="816"/>
            <ac:spMk id="10" creationId="{25DA45C6-1DDE-4107-8954-1BC3B1008C48}"/>
          </ac:spMkLst>
        </pc:spChg>
        <pc:spChg chg="add del mod">
          <ac:chgData name="VERHAEGHE Benoit" userId="3ef37b2c-be85-445d-8898-858e88ef5f98" providerId="ADAL" clId="{2272674B-1398-4D7B-A422-D62DE36CC39E}" dt="2021-07-20T07:08:18.616" v="839" actId="478"/>
          <ac:spMkLst>
            <pc:docMk/>
            <pc:sldMk cId="2905665649" sldId="816"/>
            <ac:spMk id="13" creationId="{76D5EB46-81B0-453E-B3CF-180DD7F0F72D}"/>
          </ac:spMkLst>
        </pc:spChg>
        <pc:spChg chg="del">
          <ac:chgData name="VERHAEGHE Benoit" userId="3ef37b2c-be85-445d-8898-858e88ef5f98" providerId="ADAL" clId="{2272674B-1398-4D7B-A422-D62DE36CC39E}" dt="2021-07-20T07:08:18.616" v="839" actId="478"/>
          <ac:spMkLst>
            <pc:docMk/>
            <pc:sldMk cId="2905665649" sldId="816"/>
            <ac:spMk id="14" creationId="{045601FE-DE69-49C5-BADB-EAF16C86432B}"/>
          </ac:spMkLst>
        </pc:spChg>
        <pc:spChg chg="add del mod topLvl">
          <ac:chgData name="VERHAEGHE Benoit" userId="3ef37b2c-be85-445d-8898-858e88ef5f98" providerId="ADAL" clId="{2272674B-1398-4D7B-A422-D62DE36CC39E}" dt="2021-07-20T07:08:20.279" v="840" actId="478"/>
          <ac:spMkLst>
            <pc:docMk/>
            <pc:sldMk cId="2905665649" sldId="816"/>
            <ac:spMk id="15" creationId="{EEB66C31-2D4A-4CE5-B1D5-3A83A975015B}"/>
          </ac:spMkLst>
        </pc:spChg>
        <pc:spChg chg="del mod">
          <ac:chgData name="VERHAEGHE Benoit" userId="3ef37b2c-be85-445d-8898-858e88ef5f98" providerId="ADAL" clId="{2272674B-1398-4D7B-A422-D62DE36CC39E}" dt="2021-07-20T07:08:18.616" v="839" actId="478"/>
          <ac:spMkLst>
            <pc:docMk/>
            <pc:sldMk cId="2905665649" sldId="816"/>
            <ac:spMk id="16" creationId="{89A3CC54-87AB-4D5D-A195-3BC321EF974A}"/>
          </ac:spMkLst>
        </pc:spChg>
        <pc:spChg chg="del">
          <ac:chgData name="VERHAEGHE Benoit" userId="3ef37b2c-be85-445d-8898-858e88ef5f98" providerId="ADAL" clId="{2272674B-1398-4D7B-A422-D62DE36CC39E}" dt="2021-07-20T07:08:18.616" v="839" actId="478"/>
          <ac:spMkLst>
            <pc:docMk/>
            <pc:sldMk cId="2905665649" sldId="816"/>
            <ac:spMk id="17" creationId="{FF7539F6-1494-4537-876D-CEA6BFD0F2DC}"/>
          </ac:spMkLst>
        </pc:spChg>
        <pc:spChg chg="add del mod topLvl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18" creationId="{BAA4BBB2-8C47-46B6-BEDB-2DDCFAFA23FB}"/>
          </ac:spMkLst>
        </pc:spChg>
        <pc:spChg chg="add mod">
          <ac:chgData name="VERHAEGHE Benoit" userId="3ef37b2c-be85-445d-8898-858e88ef5f98" providerId="ADAL" clId="{2272674B-1398-4D7B-A422-D62DE36CC39E}" dt="2021-08-26T11:58:03.099" v="22267" actId="20577"/>
          <ac:spMkLst>
            <pc:docMk/>
            <pc:sldMk cId="2905665649" sldId="816"/>
            <ac:spMk id="18" creationId="{FBB8D6A2-3ABF-4997-A029-F45D632C40A7}"/>
          </ac:spMkLst>
        </pc:spChg>
        <pc:spChg chg="add del mod topLvl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19" creationId="{19619EFC-DC38-43CF-B91D-2B0B8B3DB0FF}"/>
          </ac:spMkLst>
        </pc:spChg>
        <pc:spChg chg="add del mod">
          <ac:chgData name="VERHAEGHE Benoit" userId="3ef37b2c-be85-445d-8898-858e88ef5f98" providerId="ADAL" clId="{2272674B-1398-4D7B-A422-D62DE36CC39E}" dt="2021-08-26T11:57:35.035" v="22226" actId="478"/>
          <ac:spMkLst>
            <pc:docMk/>
            <pc:sldMk cId="2905665649" sldId="816"/>
            <ac:spMk id="19" creationId="{92067CFA-A985-4433-8919-4F7A475833B6}"/>
          </ac:spMkLst>
        </pc:spChg>
        <pc:spChg chg="add del mod">
          <ac:chgData name="VERHAEGHE Benoit" userId="3ef37b2c-be85-445d-8898-858e88ef5f98" providerId="ADAL" clId="{2272674B-1398-4D7B-A422-D62DE36CC39E}" dt="2021-07-20T07:08:18.616" v="839" actId="478"/>
          <ac:spMkLst>
            <pc:docMk/>
            <pc:sldMk cId="2905665649" sldId="816"/>
            <ac:spMk id="20" creationId="{51BECB25-C940-4557-8619-E21C886FE51A}"/>
          </ac:spMkLst>
        </pc:spChg>
        <pc:spChg chg="add del mod">
          <ac:chgData name="VERHAEGHE Benoit" userId="3ef37b2c-be85-445d-8898-858e88ef5f98" providerId="ADAL" clId="{2272674B-1398-4D7B-A422-D62DE36CC39E}" dt="2021-08-26T13:35:58.338" v="22627" actId="478"/>
          <ac:spMkLst>
            <pc:docMk/>
            <pc:sldMk cId="2905665649" sldId="816"/>
            <ac:spMk id="20" creationId="{C622A96E-655C-4538-A6E0-411951DD4C5E}"/>
          </ac:spMkLst>
        </pc:spChg>
        <pc:spChg chg="add del">
          <ac:chgData name="VERHAEGHE Benoit" userId="3ef37b2c-be85-445d-8898-858e88ef5f98" providerId="ADAL" clId="{2272674B-1398-4D7B-A422-D62DE36CC39E}" dt="2021-08-24T08:40:53.663" v="19078" actId="478"/>
          <ac:spMkLst>
            <pc:docMk/>
            <pc:sldMk cId="2905665649" sldId="816"/>
            <ac:spMk id="21" creationId="{194BE559-CC8A-4D70-A72A-EE7B601B3E04}"/>
          </ac:spMkLst>
        </pc:spChg>
        <pc:spChg chg="add mod">
          <ac:chgData name="VERHAEGHE Benoit" userId="3ef37b2c-be85-445d-8898-858e88ef5f98" providerId="ADAL" clId="{2272674B-1398-4D7B-A422-D62DE36CC39E}" dt="2021-08-26T13:35:58.480" v="22628"/>
          <ac:spMkLst>
            <pc:docMk/>
            <pc:sldMk cId="2905665649" sldId="816"/>
            <ac:spMk id="21" creationId="{53FF10AB-763B-4AC8-917D-44C66AA439A3}"/>
          </ac:spMkLst>
        </pc:spChg>
        <pc:spChg chg="add del mod">
          <ac:chgData name="VERHAEGHE Benoit" userId="3ef37b2c-be85-445d-8898-858e88ef5f98" providerId="ADAL" clId="{2272674B-1398-4D7B-A422-D62DE36CC39E}" dt="2021-07-20T07:08:18.616" v="839" actId="478"/>
          <ac:spMkLst>
            <pc:docMk/>
            <pc:sldMk cId="2905665649" sldId="816"/>
            <ac:spMk id="21" creationId="{63036282-E52B-45D9-BA82-1BD1978C3779}"/>
          </ac:spMkLst>
        </pc:spChg>
        <pc:spChg chg="add del mod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22" creationId="{19B619CB-83E5-48C8-ACB6-41E2B8CF4C30}"/>
          </ac:spMkLst>
        </pc:spChg>
        <pc:spChg chg="add del mod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23" creationId="{FA09C84B-ED6B-47B3-BAF1-1A706E8632A3}"/>
          </ac:spMkLst>
        </pc:spChg>
        <pc:spChg chg="add del mod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24" creationId="{12D6DEA9-1FAD-461E-8F49-E9D8A79745E0}"/>
          </ac:spMkLst>
        </pc:spChg>
        <pc:spChg chg="add del mod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25" creationId="{120796E2-DC84-49BE-9F09-9E2535299A59}"/>
          </ac:spMkLst>
        </pc:spChg>
        <pc:spChg chg="add del mod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26" creationId="{E37FAE63-1BA9-40AE-9E5C-92BDB01F4217}"/>
          </ac:spMkLst>
        </pc:spChg>
        <pc:spChg chg="add del mod">
          <ac:chgData name="VERHAEGHE Benoit" userId="3ef37b2c-be85-445d-8898-858e88ef5f98" providerId="ADAL" clId="{2272674B-1398-4D7B-A422-D62DE36CC39E}" dt="2021-07-20T06:56:37.208" v="675" actId="478"/>
          <ac:spMkLst>
            <pc:docMk/>
            <pc:sldMk cId="2905665649" sldId="816"/>
            <ac:spMk id="27" creationId="{15C75B36-2D0C-4A5A-A6C9-A3ED3D6E4C45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29" creationId="{FABCF2AA-8FF6-4717-B117-B477F07BAAB2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30" creationId="{51E45946-60A7-458F-9251-5B9F9035D289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31" creationId="{B5B1908B-2825-4343-80E4-B2BDF49B3575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32" creationId="{9C2900FB-8841-4E3C-8DB5-E1D19EBFDC48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33" creationId="{5A05BB60-C2D4-4DF4-9422-E8C36E607AEA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34" creationId="{CA39D36F-8AF2-4C91-8127-A2B454B90EE8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35" creationId="{07DC706B-B95E-4D04-BFA7-162053B03FFA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36" creationId="{98C2F596-594E-438F-8209-D7C8F194743E}"/>
          </ac:spMkLst>
        </pc:spChg>
        <pc:spChg chg="mod topLvl">
          <ac:chgData name="VERHAEGHE Benoit" userId="3ef37b2c-be85-445d-8898-858e88ef5f98" providerId="ADAL" clId="{2272674B-1398-4D7B-A422-D62DE36CC39E}" dt="2021-07-20T07:08:45.351" v="850" actId="165"/>
          <ac:spMkLst>
            <pc:docMk/>
            <pc:sldMk cId="2905665649" sldId="816"/>
            <ac:spMk id="37" creationId="{F85239B0-5673-46D0-95BE-8AA90359A186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38" creationId="{B8C6321E-C884-4346-988A-40ECCD5BED95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39" creationId="{5743A7DE-0C9C-468B-A92B-1FBFCA6154BB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40" creationId="{F501098C-B935-4DB2-86EF-992D65134567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41" creationId="{A34DD09B-867A-45E8-9EB0-2A14979339A0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42" creationId="{09F7C4EF-8AA8-437E-95AA-F5CFB87A6F29}"/>
          </ac:spMkLst>
        </pc:spChg>
        <pc:spChg chg="del mod topLvl">
          <ac:chgData name="VERHAEGHE Benoit" userId="3ef37b2c-be85-445d-8898-858e88ef5f98" providerId="ADAL" clId="{2272674B-1398-4D7B-A422-D62DE36CC39E}" dt="2021-07-20T07:08:49.034" v="851" actId="478"/>
          <ac:spMkLst>
            <pc:docMk/>
            <pc:sldMk cId="2905665649" sldId="816"/>
            <ac:spMk id="43" creationId="{47AC8BE5-CCAC-4ADA-8AE8-529A3F966C4E}"/>
          </ac:spMkLst>
        </pc:spChg>
        <pc:grpChg chg="add del mod">
          <ac:chgData name="VERHAEGHE Benoit" userId="3ef37b2c-be85-445d-8898-858e88ef5f98" providerId="ADAL" clId="{2272674B-1398-4D7B-A422-D62DE36CC39E}" dt="2021-07-20T06:54:00.849" v="617" actId="165"/>
          <ac:grpSpMkLst>
            <pc:docMk/>
            <pc:sldMk cId="2905665649" sldId="816"/>
            <ac:grpSpMk id="3" creationId="{DCCD252A-D367-40B8-8E6B-517ECB1F03A5}"/>
          </ac:grpSpMkLst>
        </pc:grpChg>
        <pc:grpChg chg="add del mod">
          <ac:chgData name="VERHAEGHE Benoit" userId="3ef37b2c-be85-445d-8898-858e88ef5f98" providerId="ADAL" clId="{2272674B-1398-4D7B-A422-D62DE36CC39E}" dt="2021-07-20T07:08:45.351" v="850" actId="165"/>
          <ac:grpSpMkLst>
            <pc:docMk/>
            <pc:sldMk cId="2905665649" sldId="816"/>
            <ac:grpSpMk id="28" creationId="{544BF030-B7D7-43DE-AC4E-96171C7D5727}"/>
          </ac:grpSpMkLst>
        </pc:grpChg>
      </pc:sldChg>
      <pc:sldChg chg="add del">
        <pc:chgData name="VERHAEGHE Benoit" userId="3ef37b2c-be85-445d-8898-858e88ef5f98" providerId="ADAL" clId="{2272674B-1398-4D7B-A422-D62DE36CC39E}" dt="2021-07-20T06:39:11.045" v="430" actId="47"/>
        <pc:sldMkLst>
          <pc:docMk/>
          <pc:sldMk cId="3479707472" sldId="816"/>
        </pc:sldMkLst>
      </pc:sldChg>
      <pc:sldChg chg="add del">
        <pc:chgData name="VERHAEGHE Benoit" userId="3ef37b2c-be85-445d-8898-858e88ef5f98" providerId="ADAL" clId="{2272674B-1398-4D7B-A422-D62DE36CC39E}" dt="2021-07-20T06:57:49.326" v="683" actId="47"/>
        <pc:sldMkLst>
          <pc:docMk/>
          <pc:sldMk cId="3863493110" sldId="817"/>
        </pc:sldMkLst>
      </pc:sldChg>
      <pc:sldChg chg="addSp delSp modSp add mod modNotesTx">
        <pc:chgData name="VERHAEGHE Benoit" userId="3ef37b2c-be85-445d-8898-858e88ef5f98" providerId="ADAL" clId="{2272674B-1398-4D7B-A422-D62DE36CC39E}" dt="2021-08-26T13:35:56.096" v="22626"/>
        <pc:sldMkLst>
          <pc:docMk/>
          <pc:sldMk cId="2518992261" sldId="818"/>
        </pc:sldMkLst>
        <pc:spChg chg="mod">
          <ac:chgData name="VERHAEGHE Benoit" userId="3ef37b2c-be85-445d-8898-858e88ef5f98" providerId="ADAL" clId="{2272674B-1398-4D7B-A422-D62DE36CC39E}" dt="2021-08-16T14:09:20.713" v="14376" actId="20577"/>
          <ac:spMkLst>
            <pc:docMk/>
            <pc:sldMk cId="2518992261" sldId="818"/>
            <ac:spMk id="2" creationId="{77C6C519-3AB2-40B6-9F29-C5B0D8A77061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2518992261" sldId="818"/>
            <ac:spMk id="4" creationId="{6F6D6E3B-78D8-411B-BF05-3E8EAC381D2E}"/>
          </ac:spMkLst>
        </pc:spChg>
        <pc:spChg chg="del">
          <ac:chgData name="VERHAEGHE Benoit" userId="3ef37b2c-be85-445d-8898-858e88ef5f98" providerId="ADAL" clId="{2272674B-1398-4D7B-A422-D62DE36CC39E}" dt="2021-07-21T11:58:14.048" v="3314" actId="478"/>
          <ac:spMkLst>
            <pc:docMk/>
            <pc:sldMk cId="2518992261" sldId="818"/>
            <ac:spMk id="10" creationId="{25DA45C6-1DDE-4107-8954-1BC3B1008C48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13" creationId="{76D5EB46-81B0-453E-B3CF-180DD7F0F72D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14" creationId="{045601FE-DE69-49C5-BADB-EAF16C86432B}"/>
          </ac:spMkLst>
        </pc:spChg>
        <pc:spChg chg="del">
          <ac:chgData name="VERHAEGHE Benoit" userId="3ef37b2c-be85-445d-8898-858e88ef5f98" providerId="ADAL" clId="{2272674B-1398-4D7B-A422-D62DE36CC39E}" dt="2021-07-20T07:08:15.317" v="837" actId="478"/>
          <ac:spMkLst>
            <pc:docMk/>
            <pc:sldMk cId="2518992261" sldId="818"/>
            <ac:spMk id="15" creationId="{EEB66C31-2D4A-4CE5-B1D5-3A83A975015B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16" creationId="{89A3CC54-87AB-4D5D-A195-3BC321EF974A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17" creationId="{FF7539F6-1494-4537-876D-CEA6BFD0F2DC}"/>
          </ac:spMkLst>
        </pc:spChg>
        <pc:spChg chg="del">
          <ac:chgData name="VERHAEGHE Benoit" userId="3ef37b2c-be85-445d-8898-858e88ef5f98" providerId="ADAL" clId="{2272674B-1398-4D7B-A422-D62DE36CC39E}" dt="2021-07-20T07:08:15.317" v="837" actId="478"/>
          <ac:spMkLst>
            <pc:docMk/>
            <pc:sldMk cId="2518992261" sldId="818"/>
            <ac:spMk id="18" creationId="{BAA4BBB2-8C47-46B6-BEDB-2DDCFAFA23FB}"/>
          </ac:spMkLst>
        </pc:spChg>
        <pc:spChg chg="del">
          <ac:chgData name="VERHAEGHE Benoit" userId="3ef37b2c-be85-445d-8898-858e88ef5f98" providerId="ADAL" clId="{2272674B-1398-4D7B-A422-D62DE36CC39E}" dt="2021-07-20T06:56:33.410" v="674" actId="478"/>
          <ac:spMkLst>
            <pc:docMk/>
            <pc:sldMk cId="2518992261" sldId="818"/>
            <ac:spMk id="19" creationId="{19619EFC-DC38-43CF-B91D-2B0B8B3DB0FF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20" creationId="{51BECB25-C940-4557-8619-E21C886FE51A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21" creationId="{63036282-E52B-45D9-BA82-1BD1978C3779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22" creationId="{19B619CB-83E5-48C8-ACB6-41E2B8CF4C30}"/>
          </ac:spMkLst>
        </pc:spChg>
        <pc:spChg chg="add mod">
          <ac:chgData name="VERHAEGHE Benoit" userId="3ef37b2c-be85-445d-8898-858e88ef5f98" providerId="ADAL" clId="{2272674B-1398-4D7B-A422-D62DE36CC39E}" dt="2021-08-16T14:09:24.774" v="14377"/>
          <ac:spMkLst>
            <pc:docMk/>
            <pc:sldMk cId="2518992261" sldId="818"/>
            <ac:spMk id="22" creationId="{9DF72B37-C71C-45EF-B11F-BCD4990AA5F2}"/>
          </ac:spMkLst>
        </pc:spChg>
        <pc:spChg chg="add del mod">
          <ac:chgData name="VERHAEGHE Benoit" userId="3ef37b2c-be85-445d-8898-858e88ef5f98" providerId="ADAL" clId="{2272674B-1398-4D7B-A422-D62DE36CC39E}" dt="2021-08-24T08:40:58.879" v="19079" actId="478"/>
          <ac:spMkLst>
            <pc:docMk/>
            <pc:sldMk cId="2518992261" sldId="818"/>
            <ac:spMk id="23" creationId="{C14D6B32-8760-40A1-8F3A-2C40BDBC1053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23" creationId="{FA09C84B-ED6B-47B3-BAF1-1A706E8632A3}"/>
          </ac:spMkLst>
        </pc:spChg>
        <pc:spChg chg="del">
          <ac:chgData name="VERHAEGHE Benoit" userId="3ef37b2c-be85-445d-8898-858e88ef5f98" providerId="ADAL" clId="{2272674B-1398-4D7B-A422-D62DE36CC39E}" dt="2021-07-20T07:08:13.494" v="836" actId="478"/>
          <ac:spMkLst>
            <pc:docMk/>
            <pc:sldMk cId="2518992261" sldId="818"/>
            <ac:spMk id="24" creationId="{12D6DEA9-1FAD-461E-8F49-E9D8A79745E0}"/>
          </ac:spMkLst>
        </pc:spChg>
        <pc:spChg chg="del">
          <ac:chgData name="VERHAEGHE Benoit" userId="3ef37b2c-be85-445d-8898-858e88ef5f98" providerId="ADAL" clId="{2272674B-1398-4D7B-A422-D62DE36CC39E}" dt="2021-07-20T06:56:33.410" v="674" actId="478"/>
          <ac:spMkLst>
            <pc:docMk/>
            <pc:sldMk cId="2518992261" sldId="818"/>
            <ac:spMk id="25" creationId="{120796E2-DC84-49BE-9F09-9E2535299A59}"/>
          </ac:spMkLst>
        </pc:spChg>
        <pc:spChg chg="add mod">
          <ac:chgData name="VERHAEGHE Benoit" userId="3ef37b2c-be85-445d-8898-858e88ef5f98" providerId="ADAL" clId="{2272674B-1398-4D7B-A422-D62DE36CC39E}" dt="2021-08-26T13:35:56.096" v="22626"/>
          <ac:spMkLst>
            <pc:docMk/>
            <pc:sldMk cId="2518992261" sldId="818"/>
            <ac:spMk id="25" creationId="{430DB79E-3AB9-44E6-B6DD-62F5C8C0159B}"/>
          </ac:spMkLst>
        </pc:spChg>
        <pc:spChg chg="add del mod">
          <ac:chgData name="VERHAEGHE Benoit" userId="3ef37b2c-be85-445d-8898-858e88ef5f98" providerId="ADAL" clId="{2272674B-1398-4D7B-A422-D62DE36CC39E}" dt="2021-08-24T08:40:47.147" v="19077"/>
          <ac:spMkLst>
            <pc:docMk/>
            <pc:sldMk cId="2518992261" sldId="818"/>
            <ac:spMk id="25" creationId="{CEF8BD83-67AD-43FF-877B-DA9AF1EB0A91}"/>
          </ac:spMkLst>
        </pc:spChg>
        <pc:spChg chg="add mod">
          <ac:chgData name="VERHAEGHE Benoit" userId="3ef37b2c-be85-445d-8898-858e88ef5f98" providerId="ADAL" clId="{2272674B-1398-4D7B-A422-D62DE36CC39E}" dt="2021-08-26T13:35:27.274" v="22613" actId="20577"/>
          <ac:spMkLst>
            <pc:docMk/>
            <pc:sldMk cId="2518992261" sldId="818"/>
            <ac:spMk id="26" creationId="{0D16F7FB-CCA6-49AD-B250-F8A69DACB3FD}"/>
          </ac:spMkLst>
        </pc:spChg>
        <pc:spChg chg="del">
          <ac:chgData name="VERHAEGHE Benoit" userId="3ef37b2c-be85-445d-8898-858e88ef5f98" providerId="ADAL" clId="{2272674B-1398-4D7B-A422-D62DE36CC39E}" dt="2021-07-20T06:56:33.410" v="674" actId="478"/>
          <ac:spMkLst>
            <pc:docMk/>
            <pc:sldMk cId="2518992261" sldId="818"/>
            <ac:spMk id="26" creationId="{E37FAE63-1BA9-40AE-9E5C-92BDB01F4217}"/>
          </ac:spMkLst>
        </pc:spChg>
        <pc:spChg chg="del">
          <ac:chgData name="VERHAEGHE Benoit" userId="3ef37b2c-be85-445d-8898-858e88ef5f98" providerId="ADAL" clId="{2272674B-1398-4D7B-A422-D62DE36CC39E}" dt="2021-07-20T06:56:33.410" v="674" actId="478"/>
          <ac:spMkLst>
            <pc:docMk/>
            <pc:sldMk cId="2518992261" sldId="818"/>
            <ac:spMk id="27" creationId="{15C75B36-2D0C-4A5A-A6C9-A3ED3D6E4C45}"/>
          </ac:spMkLst>
        </pc:spChg>
        <pc:spChg chg="add del mod">
          <ac:chgData name="VERHAEGHE Benoit" userId="3ef37b2c-be85-445d-8898-858e88ef5f98" providerId="ADAL" clId="{2272674B-1398-4D7B-A422-D62DE36CC39E}" dt="2021-08-26T13:35:49.254" v="22620" actId="21"/>
          <ac:spMkLst>
            <pc:docMk/>
            <pc:sldMk cId="2518992261" sldId="818"/>
            <ac:spMk id="27" creationId="{96D32B46-F720-4D8B-B3A1-3E2FFF98FDAC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29" creationId="{0A6FDBD8-7347-44C2-9FEE-91571FDD71EC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30" creationId="{42C1AF6A-1117-4CB5-A0D7-AC2D158C3126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31" creationId="{DB954670-F588-4C3C-945E-38D21A6EBFCD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32" creationId="{B9BC7881-8780-43AC-A990-279F0D20D90E}"/>
          </ac:spMkLst>
        </pc:spChg>
        <pc:spChg chg="add del mod topLvl">
          <ac:chgData name="VERHAEGHE Benoit" userId="3ef37b2c-be85-445d-8898-858e88ef5f98" providerId="ADAL" clId="{2272674B-1398-4D7B-A422-D62DE36CC39E}" dt="2021-07-20T07:08:58.728" v="854" actId="478"/>
          <ac:spMkLst>
            <pc:docMk/>
            <pc:sldMk cId="2518992261" sldId="818"/>
            <ac:spMk id="33" creationId="{9E2E1EDF-DC0E-45A0-B73F-227CA2811C8C}"/>
          </ac:spMkLst>
        </pc:spChg>
        <pc:spChg chg="add del mod topLvl">
          <ac:chgData name="VERHAEGHE Benoit" userId="3ef37b2c-be85-445d-8898-858e88ef5f98" providerId="ADAL" clId="{2272674B-1398-4D7B-A422-D62DE36CC39E}" dt="2021-07-20T07:09:00.942" v="855" actId="478"/>
          <ac:spMkLst>
            <pc:docMk/>
            <pc:sldMk cId="2518992261" sldId="818"/>
            <ac:spMk id="34" creationId="{B5EF22D5-D370-4116-B066-43D0A485602B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35" creationId="{E31CC29F-B681-49FA-A871-7FC3E30F84F0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36" creationId="{D3E59743-F3E5-4543-B8FC-C7E2B3111B0E}"/>
          </ac:spMkLst>
        </pc:spChg>
        <pc:spChg chg="mod topLvl">
          <ac:chgData name="VERHAEGHE Benoit" userId="3ef37b2c-be85-445d-8898-858e88ef5f98" providerId="ADAL" clId="{2272674B-1398-4D7B-A422-D62DE36CC39E}" dt="2021-07-20T07:08:55.308" v="852" actId="165"/>
          <ac:spMkLst>
            <pc:docMk/>
            <pc:sldMk cId="2518992261" sldId="818"/>
            <ac:spMk id="37" creationId="{C48190E7-98FC-4FB5-BDF8-91BB62BD5FCB}"/>
          </ac:spMkLst>
        </pc:spChg>
        <pc:spChg chg="add del mod topLvl">
          <ac:chgData name="VERHAEGHE Benoit" userId="3ef37b2c-be85-445d-8898-858e88ef5f98" providerId="ADAL" clId="{2272674B-1398-4D7B-A422-D62DE36CC39E}" dt="2021-07-20T07:08:58.728" v="854" actId="478"/>
          <ac:spMkLst>
            <pc:docMk/>
            <pc:sldMk cId="2518992261" sldId="818"/>
            <ac:spMk id="38" creationId="{D484F0AC-AC9B-468C-8CD5-47C5A801CAF5}"/>
          </ac:spMkLst>
        </pc:spChg>
        <pc:spChg chg="add del mod topLvl">
          <ac:chgData name="VERHAEGHE Benoit" userId="3ef37b2c-be85-445d-8898-858e88ef5f98" providerId="ADAL" clId="{2272674B-1398-4D7B-A422-D62DE36CC39E}" dt="2021-07-20T07:08:58.728" v="854" actId="478"/>
          <ac:spMkLst>
            <pc:docMk/>
            <pc:sldMk cId="2518992261" sldId="818"/>
            <ac:spMk id="39" creationId="{8F61068C-8C46-4EBC-BAA5-5A55C0568330}"/>
          </ac:spMkLst>
        </pc:spChg>
        <pc:spChg chg="add del mod topLvl">
          <ac:chgData name="VERHAEGHE Benoit" userId="3ef37b2c-be85-445d-8898-858e88ef5f98" providerId="ADAL" clId="{2272674B-1398-4D7B-A422-D62DE36CC39E}" dt="2021-07-20T07:08:58.728" v="854" actId="478"/>
          <ac:spMkLst>
            <pc:docMk/>
            <pc:sldMk cId="2518992261" sldId="818"/>
            <ac:spMk id="40" creationId="{5E30CB91-88C2-48EB-A77B-8D093A05A69C}"/>
          </ac:spMkLst>
        </pc:spChg>
        <pc:spChg chg="add del mod topLvl">
          <ac:chgData name="VERHAEGHE Benoit" userId="3ef37b2c-be85-445d-8898-858e88ef5f98" providerId="ADAL" clId="{2272674B-1398-4D7B-A422-D62DE36CC39E}" dt="2021-07-20T07:09:00.942" v="855" actId="478"/>
          <ac:spMkLst>
            <pc:docMk/>
            <pc:sldMk cId="2518992261" sldId="818"/>
            <ac:spMk id="41" creationId="{C64106B3-3E2B-4DF9-BFA8-A384F2B4A630}"/>
          </ac:spMkLst>
        </pc:spChg>
        <pc:spChg chg="add del mod topLvl">
          <ac:chgData name="VERHAEGHE Benoit" userId="3ef37b2c-be85-445d-8898-858e88ef5f98" providerId="ADAL" clId="{2272674B-1398-4D7B-A422-D62DE36CC39E}" dt="2021-07-20T07:09:00.942" v="855" actId="478"/>
          <ac:spMkLst>
            <pc:docMk/>
            <pc:sldMk cId="2518992261" sldId="818"/>
            <ac:spMk id="42" creationId="{6802603C-1F4E-496A-8463-6A8E7DA8EE9F}"/>
          </ac:spMkLst>
        </pc:spChg>
        <pc:spChg chg="add del mod topLvl">
          <ac:chgData name="VERHAEGHE Benoit" userId="3ef37b2c-be85-445d-8898-858e88ef5f98" providerId="ADAL" clId="{2272674B-1398-4D7B-A422-D62DE36CC39E}" dt="2021-07-20T07:09:00.942" v="855" actId="478"/>
          <ac:spMkLst>
            <pc:docMk/>
            <pc:sldMk cId="2518992261" sldId="818"/>
            <ac:spMk id="43" creationId="{1FB554FA-1623-4B1F-8CCF-9592EC7AE8E9}"/>
          </ac:spMkLst>
        </pc:spChg>
        <pc:grpChg chg="add del mod">
          <ac:chgData name="VERHAEGHE Benoit" userId="3ef37b2c-be85-445d-8898-858e88ef5f98" providerId="ADAL" clId="{2272674B-1398-4D7B-A422-D62DE36CC39E}" dt="2021-07-20T07:08:55.308" v="852" actId="165"/>
          <ac:grpSpMkLst>
            <pc:docMk/>
            <pc:sldMk cId="2518992261" sldId="818"/>
            <ac:grpSpMk id="28" creationId="{044EE734-B43C-4EF9-A45A-C41988ED97AF}"/>
          </ac:grpSpMkLst>
        </pc:grpChg>
      </pc:sldChg>
      <pc:sldChg chg="addSp delSp modSp add mod">
        <pc:chgData name="VERHAEGHE Benoit" userId="3ef37b2c-be85-445d-8898-858e88ef5f98" providerId="ADAL" clId="{2272674B-1398-4D7B-A422-D62DE36CC39E}" dt="2021-08-26T13:35:55.421" v="22625" actId="21"/>
        <pc:sldMkLst>
          <pc:docMk/>
          <pc:sldMk cId="3842995056" sldId="819"/>
        </pc:sldMkLst>
        <pc:spChg chg="mod">
          <ac:chgData name="VERHAEGHE Benoit" userId="3ef37b2c-be85-445d-8898-858e88ef5f98" providerId="ADAL" clId="{2272674B-1398-4D7B-A422-D62DE36CC39E}" dt="2021-08-16T14:09:31.849" v="14384" actId="20577"/>
          <ac:spMkLst>
            <pc:docMk/>
            <pc:sldMk cId="3842995056" sldId="819"/>
            <ac:spMk id="2" creationId="{77C6C519-3AB2-40B6-9F29-C5B0D8A77061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842995056" sldId="819"/>
            <ac:spMk id="4" creationId="{6F6D6E3B-78D8-411B-BF05-3E8EAC381D2E}"/>
          </ac:spMkLst>
        </pc:spChg>
        <pc:spChg chg="del">
          <ac:chgData name="VERHAEGHE Benoit" userId="3ef37b2c-be85-445d-8898-858e88ef5f98" providerId="ADAL" clId="{2272674B-1398-4D7B-A422-D62DE36CC39E}" dt="2021-07-21T11:58:16.608" v="3315" actId="478"/>
          <ac:spMkLst>
            <pc:docMk/>
            <pc:sldMk cId="3842995056" sldId="819"/>
            <ac:spMk id="10" creationId="{25DA45C6-1DDE-4107-8954-1BC3B1008C48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3" creationId="{76D5EB46-81B0-453E-B3CF-180DD7F0F72D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4" creationId="{045601FE-DE69-49C5-BADB-EAF16C86432B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5" creationId="{EEB66C31-2D4A-4CE5-B1D5-3A83A975015B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6" creationId="{89A3CC54-87AB-4D5D-A195-3BC321EF974A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7" creationId="{FF7539F6-1494-4537-876D-CEA6BFD0F2DC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8" creationId="{BAA4BBB2-8C47-46B6-BEDB-2DDCFAFA23FB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19" creationId="{19619EFC-DC38-43CF-B91D-2B0B8B3DB0FF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0" creationId="{51BECB25-C940-4557-8619-E21C886FE51A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1" creationId="{63036282-E52B-45D9-BA82-1BD1978C3779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2" creationId="{19B619CB-83E5-48C8-ACB6-41E2B8CF4C30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3" creationId="{FA09C84B-ED6B-47B3-BAF1-1A706E8632A3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4" creationId="{12D6DEA9-1FAD-461E-8F49-E9D8A79745E0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5" creationId="{120796E2-DC84-49BE-9F09-9E2535299A59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6" creationId="{E37FAE63-1BA9-40AE-9E5C-92BDB01F4217}"/>
          </ac:spMkLst>
        </pc:spChg>
        <pc:spChg chg="mod">
          <ac:chgData name="VERHAEGHE Benoit" userId="3ef37b2c-be85-445d-8898-858e88ef5f98" providerId="ADAL" clId="{2272674B-1398-4D7B-A422-D62DE36CC39E}" dt="2021-07-20T07:07:47.454" v="833" actId="164"/>
          <ac:spMkLst>
            <pc:docMk/>
            <pc:sldMk cId="3842995056" sldId="819"/>
            <ac:spMk id="27" creationId="{15C75B36-2D0C-4A5A-A6C9-A3ED3D6E4C45}"/>
          </ac:spMkLst>
        </pc:spChg>
        <pc:spChg chg="add del mod">
          <ac:chgData name="VERHAEGHE Benoit" userId="3ef37b2c-be85-445d-8898-858e88ef5f98" providerId="ADAL" clId="{2272674B-1398-4D7B-A422-D62DE36CC39E}" dt="2021-08-24T08:41:01.984" v="19081" actId="478"/>
          <ac:spMkLst>
            <pc:docMk/>
            <pc:sldMk cId="3842995056" sldId="819"/>
            <ac:spMk id="28" creationId="{5E8D314A-05B7-4347-BEFA-6303D078D53B}"/>
          </ac:spMkLst>
        </pc:spChg>
        <pc:spChg chg="add del mod">
          <ac:chgData name="VERHAEGHE Benoit" userId="3ef37b2c-be85-445d-8898-858e88ef5f98" providerId="ADAL" clId="{2272674B-1398-4D7B-A422-D62DE36CC39E}" dt="2021-08-24T08:42:17.599" v="19091"/>
          <ac:spMkLst>
            <pc:docMk/>
            <pc:sldMk cId="3842995056" sldId="819"/>
            <ac:spMk id="29" creationId="{AF28C3B3-69F0-4ECF-AA63-8EF2693E6601}"/>
          </ac:spMkLst>
        </pc:spChg>
        <pc:spChg chg="add del mod">
          <ac:chgData name="VERHAEGHE Benoit" userId="3ef37b2c-be85-445d-8898-858e88ef5f98" providerId="ADAL" clId="{2272674B-1398-4D7B-A422-D62DE36CC39E}" dt="2021-08-26T13:35:51.427" v="22622"/>
          <ac:spMkLst>
            <pc:docMk/>
            <pc:sldMk cId="3842995056" sldId="819"/>
            <ac:spMk id="29" creationId="{E4E8911F-DB0E-4C3E-9E30-C80F16A64E69}"/>
          </ac:spMkLst>
        </pc:spChg>
        <pc:spChg chg="add del mod">
          <ac:chgData name="VERHAEGHE Benoit" userId="3ef37b2c-be85-445d-8898-858e88ef5f98" providerId="ADAL" clId="{2272674B-1398-4D7B-A422-D62DE36CC39E}" dt="2021-08-24T08:42:17.599" v="19091"/>
          <ac:spMkLst>
            <pc:docMk/>
            <pc:sldMk cId="3842995056" sldId="819"/>
            <ac:spMk id="30" creationId="{C5AAC8AC-75C5-499F-BF2A-6BFB9C87E117}"/>
          </ac:spMkLst>
        </pc:spChg>
        <pc:spChg chg="add del mod">
          <ac:chgData name="VERHAEGHE Benoit" userId="3ef37b2c-be85-445d-8898-858e88ef5f98" providerId="ADAL" clId="{2272674B-1398-4D7B-A422-D62DE36CC39E}" dt="2021-08-26T13:35:55.421" v="22625" actId="21"/>
          <ac:spMkLst>
            <pc:docMk/>
            <pc:sldMk cId="3842995056" sldId="819"/>
            <ac:spMk id="30" creationId="{F8560CEE-146D-443A-838A-81344BB3FF7D}"/>
          </ac:spMkLst>
        </pc:spChg>
        <pc:spChg chg="add mod">
          <ac:chgData name="VERHAEGHE Benoit" userId="3ef37b2c-be85-445d-8898-858e88ef5f98" providerId="ADAL" clId="{2272674B-1398-4D7B-A422-D62DE36CC39E}" dt="2021-08-26T13:35:39.354" v="22618" actId="20577"/>
          <ac:spMkLst>
            <pc:docMk/>
            <pc:sldMk cId="3842995056" sldId="819"/>
            <ac:spMk id="31" creationId="{2B031540-01EF-4125-B7F3-9DD6136BA1CC}"/>
          </ac:spMkLst>
        </pc:spChg>
        <pc:spChg chg="add mod">
          <ac:chgData name="VERHAEGHE Benoit" userId="3ef37b2c-be85-445d-8898-858e88ef5f98" providerId="ADAL" clId="{2272674B-1398-4D7B-A422-D62DE36CC39E}" dt="2021-08-26T11:57:25.737" v="22225" actId="1076"/>
          <ac:spMkLst>
            <pc:docMk/>
            <pc:sldMk cId="3842995056" sldId="819"/>
            <ac:spMk id="32" creationId="{043E10D3-CDE1-4890-89CB-2F6BD830552E}"/>
          </ac:spMkLst>
        </pc:spChg>
        <pc:grpChg chg="add mod">
          <ac:chgData name="VERHAEGHE Benoit" userId="3ef37b2c-be85-445d-8898-858e88ef5f98" providerId="ADAL" clId="{2272674B-1398-4D7B-A422-D62DE36CC39E}" dt="2021-07-20T07:08:06.672" v="835" actId="12789"/>
          <ac:grpSpMkLst>
            <pc:docMk/>
            <pc:sldMk cId="3842995056" sldId="819"/>
            <ac:grpSpMk id="3" creationId="{BE5257A1-8638-49D7-92F8-777622A68EB8}"/>
          </ac:grpSpMkLst>
        </pc:grpChg>
      </pc:sldChg>
      <pc:sldChg chg="new del">
        <pc:chgData name="VERHAEGHE Benoit" userId="3ef37b2c-be85-445d-8898-858e88ef5f98" providerId="ADAL" clId="{2272674B-1398-4D7B-A422-D62DE36CC39E}" dt="2021-07-20T06:58:42.243" v="691" actId="680"/>
        <pc:sldMkLst>
          <pc:docMk/>
          <pc:sldMk cId="641831599" sldId="820"/>
        </pc:sldMkLst>
      </pc:sldChg>
      <pc:sldChg chg="modSp add del mod">
        <pc:chgData name="VERHAEGHE Benoit" userId="3ef37b2c-be85-445d-8898-858e88ef5f98" providerId="ADAL" clId="{2272674B-1398-4D7B-A422-D62DE36CC39E}" dt="2021-07-20T06:58:30.279" v="689"/>
        <pc:sldMkLst>
          <pc:docMk/>
          <pc:sldMk cId="1382690553" sldId="820"/>
        </pc:sldMkLst>
        <pc:spChg chg="mod">
          <ac:chgData name="VERHAEGHE Benoit" userId="3ef37b2c-be85-445d-8898-858e88ef5f98" providerId="ADAL" clId="{2272674B-1398-4D7B-A422-D62DE36CC39E}" dt="2021-07-20T06:58:29.994" v="688" actId="368"/>
          <ac:spMkLst>
            <pc:docMk/>
            <pc:sldMk cId="1382690553" sldId="820"/>
            <ac:spMk id="15" creationId="{EEB66C31-2D4A-4CE5-B1D5-3A83A975015B}"/>
          </ac:spMkLst>
        </pc:spChg>
      </pc:sldChg>
      <pc:sldChg chg="addSp delSp modSp add del mod addCm delCm modCm">
        <pc:chgData name="VERHAEGHE Benoit" userId="3ef37b2c-be85-445d-8898-858e88ef5f98" providerId="ADAL" clId="{2272674B-1398-4D7B-A422-D62DE36CC39E}" dt="2021-08-24T08:03:11.168" v="18699" actId="47"/>
        <pc:sldMkLst>
          <pc:docMk/>
          <pc:sldMk cId="3692157044" sldId="820"/>
        </pc:sldMkLst>
        <pc:spChg chg="mod">
          <ac:chgData name="VERHAEGHE Benoit" userId="3ef37b2c-be85-445d-8898-858e88ef5f98" providerId="ADAL" clId="{2272674B-1398-4D7B-A422-D62DE36CC39E}" dt="2021-08-16T14:09:45.098" v="14391" actId="20577"/>
          <ac:spMkLst>
            <pc:docMk/>
            <pc:sldMk cId="3692157044" sldId="820"/>
            <ac:spMk id="2" creationId="{77C6C519-3AB2-40B6-9F29-C5B0D8A77061}"/>
          </ac:spMkLst>
        </pc:spChg>
        <pc:spChg chg="mod">
          <ac:chgData name="VERHAEGHE Benoit" userId="3ef37b2c-be85-445d-8898-858e88ef5f98" providerId="ADAL" clId="{2272674B-1398-4D7B-A422-D62DE36CC39E}" dt="2021-07-20T09:12:37.186" v="1658"/>
          <ac:spMkLst>
            <pc:docMk/>
            <pc:sldMk cId="3692157044" sldId="820"/>
            <ac:spMk id="4" creationId="{6F6D6E3B-78D8-411B-BF05-3E8EAC381D2E}"/>
          </ac:spMkLst>
        </pc:spChg>
        <pc:spChg chg="del">
          <ac:chgData name="VERHAEGHE Benoit" userId="3ef37b2c-be85-445d-8898-858e88ef5f98" providerId="ADAL" clId="{2272674B-1398-4D7B-A422-D62DE36CC39E}" dt="2021-07-21T11:58:18.672" v="3316" actId="478"/>
          <ac:spMkLst>
            <pc:docMk/>
            <pc:sldMk cId="3692157044" sldId="820"/>
            <ac:spMk id="10" creationId="{25DA45C6-1DDE-4107-8954-1BC3B1008C48}"/>
          </ac:spMkLst>
        </pc:spChg>
        <pc:spChg chg="del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13" creationId="{76D5EB46-81B0-453E-B3CF-180DD7F0F72D}"/>
          </ac:spMkLst>
        </pc:spChg>
        <pc:spChg chg="del mod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14" creationId="{045601FE-DE69-49C5-BADB-EAF16C86432B}"/>
          </ac:spMkLst>
        </pc:spChg>
        <pc:spChg chg="del mod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15" creationId="{EEB66C31-2D4A-4CE5-B1D5-3A83A975015B}"/>
          </ac:spMkLst>
        </pc:spChg>
        <pc:spChg chg="del mod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16" creationId="{89A3CC54-87AB-4D5D-A195-3BC321EF974A}"/>
          </ac:spMkLst>
        </pc:spChg>
        <pc:spChg chg="del mod">
          <ac:chgData name="VERHAEGHE Benoit" userId="3ef37b2c-be85-445d-8898-858e88ef5f98" providerId="ADAL" clId="{2272674B-1398-4D7B-A422-D62DE36CC39E}" dt="2021-07-20T07:09:13.244" v="858" actId="478"/>
          <ac:spMkLst>
            <pc:docMk/>
            <pc:sldMk cId="3692157044" sldId="820"/>
            <ac:spMk id="17" creationId="{FF7539F6-1494-4537-876D-CEA6BFD0F2DC}"/>
          </ac:spMkLst>
        </pc:spChg>
        <pc:spChg chg="del mod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18" creationId="{BAA4BBB2-8C47-46B6-BEDB-2DDCFAFA23FB}"/>
          </ac:spMkLst>
        </pc:spChg>
        <pc:spChg chg="del mod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19" creationId="{19619EFC-DC38-43CF-B91D-2B0B8B3DB0FF}"/>
          </ac:spMkLst>
        </pc:spChg>
        <pc:spChg chg="del">
          <ac:chgData name="VERHAEGHE Benoit" userId="3ef37b2c-be85-445d-8898-858e88ef5f98" providerId="ADAL" clId="{2272674B-1398-4D7B-A422-D62DE36CC39E}" dt="2021-07-20T07:09:14.698" v="859" actId="478"/>
          <ac:spMkLst>
            <pc:docMk/>
            <pc:sldMk cId="3692157044" sldId="820"/>
            <ac:spMk id="20" creationId="{51BECB25-C940-4557-8619-E21C886FE51A}"/>
          </ac:spMkLst>
        </pc:spChg>
        <pc:spChg chg="del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21" creationId="{63036282-E52B-45D9-BA82-1BD1978C3779}"/>
          </ac:spMkLst>
        </pc:spChg>
        <pc:spChg chg="del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22" creationId="{19B619CB-83E5-48C8-ACB6-41E2B8CF4C30}"/>
          </ac:spMkLst>
        </pc:spChg>
        <pc:spChg chg="del">
          <ac:chgData name="VERHAEGHE Benoit" userId="3ef37b2c-be85-445d-8898-858e88ef5f98" providerId="ADAL" clId="{2272674B-1398-4D7B-A422-D62DE36CC39E}" dt="2021-07-20T07:09:15.854" v="860" actId="478"/>
          <ac:spMkLst>
            <pc:docMk/>
            <pc:sldMk cId="3692157044" sldId="820"/>
            <ac:spMk id="23" creationId="{FA09C84B-ED6B-47B3-BAF1-1A706E8632A3}"/>
          </ac:spMkLst>
        </pc:spChg>
        <pc:spChg chg="del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24" creationId="{12D6DEA9-1FAD-461E-8F49-E9D8A79745E0}"/>
          </ac:spMkLst>
        </pc:spChg>
        <pc:spChg chg="del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25" creationId="{120796E2-DC84-49BE-9F09-9E2535299A59}"/>
          </ac:spMkLst>
        </pc:spChg>
        <pc:spChg chg="del">
          <ac:chgData name="VERHAEGHE Benoit" userId="3ef37b2c-be85-445d-8898-858e88ef5f98" providerId="ADAL" clId="{2272674B-1398-4D7B-A422-D62DE36CC39E}" dt="2021-07-20T07:09:19.427" v="862" actId="478"/>
          <ac:spMkLst>
            <pc:docMk/>
            <pc:sldMk cId="3692157044" sldId="820"/>
            <ac:spMk id="26" creationId="{E37FAE63-1BA9-40AE-9E5C-92BDB01F4217}"/>
          </ac:spMkLst>
        </pc:spChg>
        <pc:spChg chg="del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27" creationId="{15C75B36-2D0C-4A5A-A6C9-A3ED3D6E4C45}"/>
          </ac:spMkLst>
        </pc:spChg>
        <pc:spChg chg="add del mod">
          <ac:chgData name="VERHAEGHE Benoit" userId="3ef37b2c-be85-445d-8898-858e88ef5f98" providerId="ADAL" clId="{2272674B-1398-4D7B-A422-D62DE36CC39E}" dt="2021-07-20T06:59:44.217" v="706" actId="478"/>
          <ac:spMkLst>
            <pc:docMk/>
            <pc:sldMk cId="3692157044" sldId="820"/>
            <ac:spMk id="28" creationId="{A2299414-09E3-43E6-A6A7-D4BD7A38C40B}"/>
          </ac:spMkLst>
        </pc:spChg>
        <pc:spChg chg="add del mod">
          <ac:chgData name="VERHAEGHE Benoit" userId="3ef37b2c-be85-445d-8898-858e88ef5f98" providerId="ADAL" clId="{2272674B-1398-4D7B-A422-D62DE36CC39E}" dt="2021-08-16T14:09:36.625" v="14387" actId="478"/>
          <ac:spMkLst>
            <pc:docMk/>
            <pc:sldMk cId="3692157044" sldId="820"/>
            <ac:spMk id="29" creationId="{5A9D0700-1443-4A4D-990B-C438E8BE98BA}"/>
          </ac:spMkLst>
        </pc:spChg>
        <pc:spChg chg="add del mod">
          <ac:chgData name="VERHAEGHE Benoit" userId="3ef37b2c-be85-445d-8898-858e88ef5f98" providerId="ADAL" clId="{2272674B-1398-4D7B-A422-D62DE36CC39E}" dt="2021-07-20T07:09:11.244" v="856" actId="478"/>
          <ac:spMkLst>
            <pc:docMk/>
            <pc:sldMk cId="3692157044" sldId="820"/>
            <ac:spMk id="30" creationId="{A67DE152-F87B-4609-AD9B-59BFCB1A03B3}"/>
          </ac:spMkLst>
        </pc:spChg>
        <pc:spChg chg="mod">
          <ac:chgData name="VERHAEGHE Benoit" userId="3ef37b2c-be85-445d-8898-858e88ef5f98" providerId="ADAL" clId="{2272674B-1398-4D7B-A422-D62DE36CC39E}" dt="2021-07-20T07:09:31.520" v="865" actId="207"/>
          <ac:spMkLst>
            <pc:docMk/>
            <pc:sldMk cId="3692157044" sldId="820"/>
            <ac:spMk id="32" creationId="{E26AE975-76B2-42A5-902F-072C798951D6}"/>
          </ac:spMkLst>
        </pc:spChg>
        <pc:spChg chg="mod">
          <ac:chgData name="VERHAEGHE Benoit" userId="3ef37b2c-be85-445d-8898-858e88ef5f98" providerId="ADAL" clId="{2272674B-1398-4D7B-A422-D62DE36CC39E}" dt="2021-07-20T07:09:31.520" v="865" actId="207"/>
          <ac:spMkLst>
            <pc:docMk/>
            <pc:sldMk cId="3692157044" sldId="820"/>
            <ac:spMk id="33" creationId="{BCC97ACB-BFD6-4C9D-9A83-2A667D2C164F}"/>
          </ac:spMkLst>
        </pc:spChg>
        <pc:spChg chg="mod">
          <ac:chgData name="VERHAEGHE Benoit" userId="3ef37b2c-be85-445d-8898-858e88ef5f98" providerId="ADAL" clId="{2272674B-1398-4D7B-A422-D62DE36CC39E}" dt="2021-07-20T07:09:31.520" v="865" actId="207"/>
          <ac:spMkLst>
            <pc:docMk/>
            <pc:sldMk cId="3692157044" sldId="820"/>
            <ac:spMk id="34" creationId="{70073286-F7D9-4655-A9EC-AC556B0AC449}"/>
          </ac:spMkLst>
        </pc:spChg>
        <pc:spChg chg="mod">
          <ac:chgData name="VERHAEGHE Benoit" userId="3ef37b2c-be85-445d-8898-858e88ef5f98" providerId="ADAL" clId="{2272674B-1398-4D7B-A422-D62DE36CC39E}" dt="2021-07-20T07:09:31.520" v="865" actId="207"/>
          <ac:spMkLst>
            <pc:docMk/>
            <pc:sldMk cId="3692157044" sldId="820"/>
            <ac:spMk id="35" creationId="{A010D78B-7FF1-4146-B555-2F2C94F340CB}"/>
          </ac:spMkLst>
        </pc:spChg>
        <pc:spChg chg="mod">
          <ac:chgData name="VERHAEGHE Benoit" userId="3ef37b2c-be85-445d-8898-858e88ef5f98" providerId="ADAL" clId="{2272674B-1398-4D7B-A422-D62DE36CC39E}" dt="2021-07-20T07:09:31.520" v="865" actId="207"/>
          <ac:spMkLst>
            <pc:docMk/>
            <pc:sldMk cId="3692157044" sldId="820"/>
            <ac:spMk id="36" creationId="{AA056628-8956-4AF2-85B8-D05385736DBA}"/>
          </ac:spMkLst>
        </pc:spChg>
        <pc:spChg chg="mod">
          <ac:chgData name="VERHAEGHE Benoit" userId="3ef37b2c-be85-445d-8898-858e88ef5f98" providerId="ADAL" clId="{2272674B-1398-4D7B-A422-D62DE36CC39E}" dt="2021-07-20T07:09:31.520" v="865" actId="207"/>
          <ac:spMkLst>
            <pc:docMk/>
            <pc:sldMk cId="3692157044" sldId="820"/>
            <ac:spMk id="37" creationId="{7D9BB059-D1C5-4421-A71E-227CCF62D329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38" creationId="{2D3DB085-A74E-4C56-971F-FEF41FEB38CE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39" creationId="{99476505-BDA1-42A6-A89F-2E786F18939C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0" creationId="{38DBB55A-47FD-474C-AE62-7E9944647C87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1" creationId="{0D5880D1-7060-4DDC-9D62-41259506C9EC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2" creationId="{F2D06CD6-6E8F-4A78-865C-EF6AB9BB2429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3" creationId="{8C25ED78-1598-42D3-9763-6AD33F476826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4" creationId="{860DA4E4-52B1-42BD-ACDC-B45FF3D351A0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5" creationId="{7C93B159-C438-4380-8704-AF1D307118D4}"/>
          </ac:spMkLst>
        </pc:spChg>
        <pc:spChg chg="mod">
          <ac:chgData name="VERHAEGHE Benoit" userId="3ef37b2c-be85-445d-8898-858e88ef5f98" providerId="ADAL" clId="{2272674B-1398-4D7B-A422-D62DE36CC39E}" dt="2021-07-20T07:09:11.621" v="857"/>
          <ac:spMkLst>
            <pc:docMk/>
            <pc:sldMk cId="3692157044" sldId="820"/>
            <ac:spMk id="46" creationId="{ACF3568A-D18A-4BC0-AB78-2D1EAFE0D7EF}"/>
          </ac:spMkLst>
        </pc:spChg>
        <pc:spChg chg="add del mod">
          <ac:chgData name="VERHAEGHE Benoit" userId="3ef37b2c-be85-445d-8898-858e88ef5f98" providerId="ADAL" clId="{2272674B-1398-4D7B-A422-D62DE36CC39E}" dt="2021-08-16T14:09:35.210" v="14386" actId="478"/>
          <ac:spMkLst>
            <pc:docMk/>
            <pc:sldMk cId="3692157044" sldId="820"/>
            <ac:spMk id="47" creationId="{C7751881-22C9-4836-B717-077E9A1B64D1}"/>
          </ac:spMkLst>
        </pc:spChg>
        <pc:grpChg chg="add mod">
          <ac:chgData name="VERHAEGHE Benoit" userId="3ef37b2c-be85-445d-8898-858e88ef5f98" providerId="ADAL" clId="{2272674B-1398-4D7B-A422-D62DE36CC39E}" dt="2021-07-20T07:09:11.621" v="857"/>
          <ac:grpSpMkLst>
            <pc:docMk/>
            <pc:sldMk cId="3692157044" sldId="820"/>
            <ac:grpSpMk id="31" creationId="{45FCBF42-962B-40ED-95AB-494D269AC2A6}"/>
          </ac:grpSpMkLst>
        </pc:grpChg>
      </pc:sldChg>
      <pc:sldChg chg="addSp delSp modSp add del mod">
        <pc:chgData name="VERHAEGHE Benoit" userId="3ef37b2c-be85-445d-8898-858e88ef5f98" providerId="ADAL" clId="{2272674B-1398-4D7B-A422-D62DE36CC39E}" dt="2021-08-05T11:36:00.120" v="6014" actId="47"/>
        <pc:sldMkLst>
          <pc:docMk/>
          <pc:sldMk cId="3977332896" sldId="821"/>
        </pc:sldMkLst>
        <pc:spChg chg="del">
          <ac:chgData name="VERHAEGHE Benoit" userId="3ef37b2c-be85-445d-8898-858e88ef5f98" providerId="ADAL" clId="{2272674B-1398-4D7B-A422-D62DE36CC39E}" dt="2021-07-21T11:57:48.391" v="3301" actId="478"/>
          <ac:spMkLst>
            <pc:docMk/>
            <pc:sldMk cId="3977332896" sldId="821"/>
            <ac:spMk id="18" creationId="{AD233C97-1624-4196-BBA2-2728903385B0}"/>
          </ac:spMkLst>
        </pc:spChg>
        <pc:spChg chg="mod">
          <ac:chgData name="VERHAEGHE Benoit" userId="3ef37b2c-be85-445d-8898-858e88ef5f98" providerId="ADAL" clId="{2272674B-1398-4D7B-A422-D62DE36CC39E}" dt="2021-08-05T09:24:11.126" v="5743"/>
          <ac:spMkLst>
            <pc:docMk/>
            <pc:sldMk cId="3977332896" sldId="821"/>
            <ac:spMk id="21" creationId="{1335F708-55D8-4E60-8D13-2F3943CCD265}"/>
          </ac:spMkLst>
        </pc:spChg>
        <pc:spChg chg="mod">
          <ac:chgData name="VERHAEGHE Benoit" userId="3ef37b2c-be85-445d-8898-858e88ef5f98" providerId="ADAL" clId="{2272674B-1398-4D7B-A422-D62DE36CC39E}" dt="2021-07-20T09:20:36.994" v="1669"/>
          <ac:spMkLst>
            <pc:docMk/>
            <pc:sldMk cId="3977332896" sldId="821"/>
            <ac:spMk id="24" creationId="{226B0447-866E-45A9-ACBC-035912459D1B}"/>
          </ac:spMkLst>
        </pc:spChg>
        <pc:spChg chg="add mod">
          <ac:chgData name="VERHAEGHE Benoit" userId="3ef37b2c-be85-445d-8898-858e88ef5f98" providerId="ADAL" clId="{2272674B-1398-4D7B-A422-D62DE36CC39E}" dt="2021-07-20T09:20:47.900" v="1673" actId="14100"/>
          <ac:spMkLst>
            <pc:docMk/>
            <pc:sldMk cId="3977332896" sldId="821"/>
            <ac:spMk id="25" creationId="{07AC690A-EDD5-4061-AA45-42E38E0DE68E}"/>
          </ac:spMkLst>
        </pc:spChg>
        <pc:grpChg chg="add mod">
          <ac:chgData name="VERHAEGHE Benoit" userId="3ef37b2c-be85-445d-8898-858e88ef5f98" providerId="ADAL" clId="{2272674B-1398-4D7B-A422-D62DE36CC39E}" dt="2021-08-05T09:24:11.126" v="5743"/>
          <ac:grpSpMkLst>
            <pc:docMk/>
            <pc:sldMk cId="3977332896" sldId="821"/>
            <ac:grpSpMk id="18" creationId="{8DFC25C1-CE62-4F14-9CBE-776C3EF377C3}"/>
          </ac:grpSpMkLst>
        </pc:grpChg>
        <pc:grpChg chg="add del mod">
          <ac:chgData name="VERHAEGHE Benoit" userId="3ef37b2c-be85-445d-8898-858e88ef5f98" providerId="ADAL" clId="{2272674B-1398-4D7B-A422-D62DE36CC39E}" dt="2021-07-20T09:20:38.773" v="1670"/>
          <ac:grpSpMkLst>
            <pc:docMk/>
            <pc:sldMk cId="3977332896" sldId="821"/>
            <ac:grpSpMk id="21" creationId="{CCF28905-44D9-4B29-9942-877C63317DD5}"/>
          </ac:grpSpMkLst>
        </pc:grpChg>
        <pc:picChg chg="mod">
          <ac:chgData name="VERHAEGHE Benoit" userId="3ef37b2c-be85-445d-8898-858e88ef5f98" providerId="ADAL" clId="{2272674B-1398-4D7B-A422-D62DE36CC39E}" dt="2021-08-05T09:24:11.126" v="5743"/>
          <ac:picMkLst>
            <pc:docMk/>
            <pc:sldMk cId="3977332896" sldId="821"/>
            <ac:picMk id="23" creationId="{A969A7CF-3B5A-4A02-9324-ED6FE94D6907}"/>
          </ac:picMkLst>
        </pc:picChg>
        <pc:picChg chg="mod">
          <ac:chgData name="VERHAEGHE Benoit" userId="3ef37b2c-be85-445d-8898-858e88ef5f98" providerId="ADAL" clId="{2272674B-1398-4D7B-A422-D62DE36CC39E}" dt="2021-07-20T09:20:36.994" v="1669"/>
          <ac:picMkLst>
            <pc:docMk/>
            <pc:sldMk cId="3977332896" sldId="821"/>
            <ac:picMk id="23" creationId="{F6413429-ADD1-43B5-B0DB-8F075BDBDD50}"/>
          </ac:picMkLst>
        </pc:picChg>
      </pc:sldChg>
      <pc:sldChg chg="addSp delSp modSp add mod addCm delCm modCm modNotesTx">
        <pc:chgData name="VERHAEGHE Benoit" userId="3ef37b2c-be85-445d-8898-858e88ef5f98" providerId="ADAL" clId="{2272674B-1398-4D7B-A422-D62DE36CC39E}" dt="2021-09-27T12:41:53.604" v="24479"/>
        <pc:sldMkLst>
          <pc:docMk/>
          <pc:sldMk cId="1007393726" sldId="822"/>
        </pc:sldMkLst>
        <pc:spChg chg="mod">
          <ac:chgData name="VERHAEGHE Benoit" userId="3ef37b2c-be85-445d-8898-858e88ef5f98" providerId="ADAL" clId="{2272674B-1398-4D7B-A422-D62DE36CC39E}" dt="2021-08-23T08:46:15.445" v="17579" actId="20577"/>
          <ac:spMkLst>
            <pc:docMk/>
            <pc:sldMk cId="1007393726" sldId="822"/>
            <ac:spMk id="2" creationId="{622AE1DC-B952-452F-97E9-AF058D674100}"/>
          </ac:spMkLst>
        </pc:spChg>
        <pc:spChg chg="add del mod">
          <ac:chgData name="VERHAEGHE Benoit" userId="3ef37b2c-be85-445d-8898-858e88ef5f98" providerId="ADAL" clId="{2272674B-1398-4D7B-A422-D62DE36CC39E}" dt="2021-07-20T09:37:30.120" v="1829" actId="21"/>
          <ac:spMkLst>
            <pc:docMk/>
            <pc:sldMk cId="1007393726" sldId="822"/>
            <ac:spMk id="2" creationId="{A90EE752-8F81-4511-96FD-D6539762BB78}"/>
          </ac:spMkLst>
        </pc:spChg>
        <pc:spChg chg="mod">
          <ac:chgData name="VERHAEGHE Benoit" userId="3ef37b2c-be85-445d-8898-858e88ef5f98" providerId="ADAL" clId="{2272674B-1398-4D7B-A422-D62DE36CC39E}" dt="2021-07-20T09:29:07.526" v="1768" actId="20577"/>
          <ac:spMkLst>
            <pc:docMk/>
            <pc:sldMk cId="1007393726" sldId="822"/>
            <ac:spMk id="11" creationId="{12D705BE-C1AB-4075-8A53-21467359688D}"/>
          </ac:spMkLst>
        </pc:spChg>
        <pc:spChg chg="add del mod">
          <ac:chgData name="VERHAEGHE Benoit" userId="3ef37b2c-be85-445d-8898-858e88ef5f98" providerId="ADAL" clId="{2272674B-1398-4D7B-A422-D62DE36CC39E}" dt="2021-07-20T09:28:55.169" v="1757"/>
          <ac:spMkLst>
            <pc:docMk/>
            <pc:sldMk cId="1007393726" sldId="822"/>
            <ac:spMk id="25" creationId="{C5B82238-EB6A-4761-B8E0-80D7A28E161F}"/>
          </ac:spMkLst>
        </pc:spChg>
        <pc:spChg chg="del">
          <ac:chgData name="VERHAEGHE Benoit" userId="3ef37b2c-be85-445d-8898-858e88ef5f98" providerId="ADAL" clId="{2272674B-1398-4D7B-A422-D62DE36CC39E}" dt="2021-07-21T11:54:40.053" v="3231" actId="478"/>
          <ac:spMkLst>
            <pc:docMk/>
            <pc:sldMk cId="1007393726" sldId="822"/>
            <ac:spMk id="31" creationId="{7D4248AD-B2F3-4929-B330-924BBE6C1CFB}"/>
          </ac:spMkLst>
        </pc:spChg>
        <pc:spChg chg="del">
          <ac:chgData name="VERHAEGHE Benoit" userId="3ef37b2c-be85-445d-8898-858e88ef5f98" providerId="ADAL" clId="{2272674B-1398-4D7B-A422-D62DE36CC39E}" dt="2021-09-27T12:41:53.367" v="24478" actId="478"/>
          <ac:spMkLst>
            <pc:docMk/>
            <pc:sldMk cId="1007393726" sldId="822"/>
            <ac:spMk id="32" creationId="{C969359F-D3BB-4F9E-BC7A-4C839194FD5F}"/>
          </ac:spMkLst>
        </pc:spChg>
        <pc:spChg chg="mod">
          <ac:chgData name="VERHAEGHE Benoit" userId="3ef37b2c-be85-445d-8898-858e88ef5f98" providerId="ADAL" clId="{2272674B-1398-4D7B-A422-D62DE36CC39E}" dt="2021-07-20T09:28:54.783" v="1756" actId="1076"/>
          <ac:spMkLst>
            <pc:docMk/>
            <pc:sldMk cId="1007393726" sldId="822"/>
            <ac:spMk id="36" creationId="{AD6BA779-EB47-4CEF-A213-1877344F268F}"/>
          </ac:spMkLst>
        </pc:spChg>
        <pc:spChg chg="del mod topLvl">
          <ac:chgData name="VERHAEGHE Benoit" userId="3ef37b2c-be85-445d-8898-858e88ef5f98" providerId="ADAL" clId="{2272674B-1398-4D7B-A422-D62DE36CC39E}" dt="2021-08-04T13:24:15.763" v="4229" actId="478"/>
          <ac:spMkLst>
            <pc:docMk/>
            <pc:sldMk cId="1007393726" sldId="822"/>
            <ac:spMk id="40" creationId="{21997E7D-A479-4EDA-B46A-BF028780B797}"/>
          </ac:spMkLst>
        </pc:spChg>
        <pc:spChg chg="mod">
          <ac:chgData name="VERHAEGHE Benoit" userId="3ef37b2c-be85-445d-8898-858e88ef5f98" providerId="ADAL" clId="{2272674B-1398-4D7B-A422-D62DE36CC39E}" dt="2021-08-11T07:45:03.506" v="10254"/>
          <ac:spMkLst>
            <pc:docMk/>
            <pc:sldMk cId="1007393726" sldId="822"/>
            <ac:spMk id="40" creationId="{4726345A-9141-42D6-83E1-D326AB9EC349}"/>
          </ac:spMkLst>
        </pc:spChg>
        <pc:spChg chg="add mod">
          <ac:chgData name="VERHAEGHE Benoit" userId="3ef37b2c-be85-445d-8898-858e88ef5f98" providerId="ADAL" clId="{2272674B-1398-4D7B-A422-D62DE36CC39E}" dt="2021-09-27T12:41:53.604" v="24479"/>
          <ac:spMkLst>
            <pc:docMk/>
            <pc:sldMk cId="1007393726" sldId="822"/>
            <ac:spMk id="42" creationId="{418B9770-571F-4AD6-B857-0E2A6432D488}"/>
          </ac:spMkLst>
        </pc:spChg>
        <pc:spChg chg="add del mod">
          <ac:chgData name="VERHAEGHE Benoit" userId="3ef37b2c-be85-445d-8898-858e88ef5f98" providerId="ADAL" clId="{2272674B-1398-4D7B-A422-D62DE36CC39E}" dt="2021-08-16T11:54:46.443" v="12984" actId="478"/>
          <ac:spMkLst>
            <pc:docMk/>
            <pc:sldMk cId="1007393726" sldId="822"/>
            <ac:spMk id="42" creationId="{87479CD0-3661-4E39-B414-24820DE8F785}"/>
          </ac:spMkLst>
        </pc:spChg>
        <pc:spChg chg="mod">
          <ac:chgData name="VERHAEGHE Benoit" userId="3ef37b2c-be85-445d-8898-858e88ef5f98" providerId="ADAL" clId="{2272674B-1398-4D7B-A422-D62DE36CC39E}" dt="2021-08-11T07:45:03.506" v="10254"/>
          <ac:spMkLst>
            <pc:docMk/>
            <pc:sldMk cId="1007393726" sldId="822"/>
            <ac:spMk id="43" creationId="{9699FB23-5809-44B2-B888-D73DB0A2453A}"/>
          </ac:spMkLst>
        </pc:spChg>
        <pc:spChg chg="add mod">
          <ac:chgData name="VERHAEGHE Benoit" userId="3ef37b2c-be85-445d-8898-858e88ef5f98" providerId="ADAL" clId="{2272674B-1398-4D7B-A422-D62DE36CC39E}" dt="2021-08-17T06:56:00.832" v="15432" actId="1076"/>
          <ac:spMkLst>
            <pc:docMk/>
            <pc:sldMk cId="1007393726" sldId="822"/>
            <ac:spMk id="44" creationId="{77698A06-74D3-4A68-B363-924D93C1709F}"/>
          </ac:spMkLst>
        </pc:spChg>
        <pc:spChg chg="mod">
          <ac:chgData name="VERHAEGHE Benoit" userId="3ef37b2c-be85-445d-8898-858e88ef5f98" providerId="ADAL" clId="{2272674B-1398-4D7B-A422-D62DE36CC39E}" dt="2021-08-16T09:15:15.351" v="12676" actId="20577"/>
          <ac:spMkLst>
            <pc:docMk/>
            <pc:sldMk cId="1007393726" sldId="822"/>
            <ac:spMk id="47" creationId="{70A46997-830A-4CC3-9DFE-384312E2CF95}"/>
          </ac:spMkLst>
        </pc:spChg>
        <pc:spChg chg="mod">
          <ac:chgData name="VERHAEGHE Benoit" userId="3ef37b2c-be85-445d-8898-858e88ef5f98" providerId="ADAL" clId="{2272674B-1398-4D7B-A422-D62DE36CC39E}" dt="2021-08-11T07:45:03.506" v="10254"/>
          <ac:spMkLst>
            <pc:docMk/>
            <pc:sldMk cId="1007393726" sldId="822"/>
            <ac:spMk id="51" creationId="{F965BB3A-9AD7-4C1C-808E-CF5943046D98}"/>
          </ac:spMkLst>
        </pc:spChg>
        <pc:spChg chg="del">
          <ac:chgData name="VERHAEGHE Benoit" userId="3ef37b2c-be85-445d-8898-858e88ef5f98" providerId="ADAL" clId="{2272674B-1398-4D7B-A422-D62DE36CC39E}" dt="2021-07-20T09:30:03.263" v="1778" actId="478"/>
          <ac:spMkLst>
            <pc:docMk/>
            <pc:sldMk cId="1007393726" sldId="822"/>
            <ac:spMk id="53" creationId="{7815F516-056F-4088-B088-4F102D10758E}"/>
          </ac:spMkLst>
        </pc:spChg>
        <pc:spChg chg="mod">
          <ac:chgData name="VERHAEGHE Benoit" userId="3ef37b2c-be85-445d-8898-858e88ef5f98" providerId="ADAL" clId="{2272674B-1398-4D7B-A422-D62DE36CC39E}" dt="2021-07-20T09:30:03.504" v="1779"/>
          <ac:spMkLst>
            <pc:docMk/>
            <pc:sldMk cId="1007393726" sldId="822"/>
            <ac:spMk id="61" creationId="{2C36CD0F-B8AC-4495-A466-3B2DCBE558D5}"/>
          </ac:spMkLst>
        </pc:spChg>
        <pc:spChg chg="mod">
          <ac:chgData name="VERHAEGHE Benoit" userId="3ef37b2c-be85-445d-8898-858e88ef5f98" providerId="ADAL" clId="{2272674B-1398-4D7B-A422-D62DE36CC39E}" dt="2021-07-20T09:30:03.504" v="1779"/>
          <ac:spMkLst>
            <pc:docMk/>
            <pc:sldMk cId="1007393726" sldId="822"/>
            <ac:spMk id="64" creationId="{8AC6EEBE-1C52-495E-B729-668745E60153}"/>
          </ac:spMkLst>
        </pc:spChg>
        <pc:spChg chg="mod">
          <ac:chgData name="VERHAEGHE Benoit" userId="3ef37b2c-be85-445d-8898-858e88ef5f98" providerId="ADAL" clId="{2272674B-1398-4D7B-A422-D62DE36CC39E}" dt="2021-07-20T09:30:03.504" v="1779"/>
          <ac:spMkLst>
            <pc:docMk/>
            <pc:sldMk cId="1007393726" sldId="822"/>
            <ac:spMk id="67" creationId="{87847945-D13B-42BF-A7B2-73A071891F05}"/>
          </ac:spMkLst>
        </pc:spChg>
        <pc:spChg chg="mod">
          <ac:chgData name="VERHAEGHE Benoit" userId="3ef37b2c-be85-445d-8898-858e88ef5f98" providerId="ADAL" clId="{2272674B-1398-4D7B-A422-D62DE36CC39E}" dt="2021-07-29T07:27:26.442" v="3779" actId="478"/>
          <ac:spMkLst>
            <pc:docMk/>
            <pc:sldMk cId="1007393726" sldId="822"/>
            <ac:spMk id="70" creationId="{9092337D-FFA8-45C6-96AF-D02A5C2551CC}"/>
          </ac:spMkLst>
        </pc:spChg>
        <pc:spChg chg="mod">
          <ac:chgData name="VERHAEGHE Benoit" userId="3ef37b2c-be85-445d-8898-858e88ef5f98" providerId="ADAL" clId="{2272674B-1398-4D7B-A422-D62DE36CC39E}" dt="2021-08-11T07:45:03.506" v="10254"/>
          <ac:spMkLst>
            <pc:docMk/>
            <pc:sldMk cId="1007393726" sldId="822"/>
            <ac:spMk id="73" creationId="{297E2BD7-7C98-4D01-8947-A98189BDDB4B}"/>
          </ac:spMkLst>
        </pc:spChg>
        <pc:spChg chg="mod">
          <ac:chgData name="VERHAEGHE Benoit" userId="3ef37b2c-be85-445d-8898-858e88ef5f98" providerId="ADAL" clId="{2272674B-1398-4D7B-A422-D62DE36CC39E}" dt="2021-08-11T07:46:09.612" v="10262"/>
          <ac:spMkLst>
            <pc:docMk/>
            <pc:sldMk cId="1007393726" sldId="822"/>
            <ac:spMk id="84" creationId="{28309A39-38B9-4453-882A-2127931516C8}"/>
          </ac:spMkLst>
        </pc:spChg>
        <pc:spChg chg="mod">
          <ac:chgData name="VERHAEGHE Benoit" userId="3ef37b2c-be85-445d-8898-858e88ef5f98" providerId="ADAL" clId="{2272674B-1398-4D7B-A422-D62DE36CC39E}" dt="2021-08-11T07:46:09.612" v="10262"/>
          <ac:spMkLst>
            <pc:docMk/>
            <pc:sldMk cId="1007393726" sldId="822"/>
            <ac:spMk id="86" creationId="{53D8567A-12F4-4FE9-836D-CCF992F2477B}"/>
          </ac:spMkLst>
        </pc:spChg>
        <pc:spChg chg="mod">
          <ac:chgData name="VERHAEGHE Benoit" userId="3ef37b2c-be85-445d-8898-858e88ef5f98" providerId="ADAL" clId="{2272674B-1398-4D7B-A422-D62DE36CC39E}" dt="2021-08-11T07:46:09.612" v="10262"/>
          <ac:spMkLst>
            <pc:docMk/>
            <pc:sldMk cId="1007393726" sldId="822"/>
            <ac:spMk id="90" creationId="{AC642284-EABF-4F5F-B128-7FAF598EB447}"/>
          </ac:spMkLst>
        </pc:spChg>
        <pc:spChg chg="mod">
          <ac:chgData name="VERHAEGHE Benoit" userId="3ef37b2c-be85-445d-8898-858e88ef5f98" providerId="ADAL" clId="{2272674B-1398-4D7B-A422-D62DE36CC39E}" dt="2021-08-11T07:46:09.612" v="10262"/>
          <ac:spMkLst>
            <pc:docMk/>
            <pc:sldMk cId="1007393726" sldId="822"/>
            <ac:spMk id="92" creationId="{2B00ED0D-745A-4FCF-9D39-517819F724D9}"/>
          </ac:spMkLst>
        </pc:spChg>
        <pc:grpChg chg="add del mod">
          <ac:chgData name="VERHAEGHE Benoit" userId="3ef37b2c-be85-445d-8898-858e88ef5f98" providerId="ADAL" clId="{2272674B-1398-4D7B-A422-D62DE36CC39E}" dt="2021-08-11T07:45:03.182" v="10253" actId="478"/>
          <ac:grpSpMkLst>
            <pc:docMk/>
            <pc:sldMk cId="1007393726" sldId="822"/>
            <ac:grpSpMk id="2" creationId="{FCA1DF16-A6D2-477A-9483-7790B15DD5FC}"/>
          </ac:grpSpMkLst>
        </pc:grpChg>
        <pc:grpChg chg="del">
          <ac:chgData name="VERHAEGHE Benoit" userId="3ef37b2c-be85-445d-8898-858e88ef5f98" providerId="ADAL" clId="{2272674B-1398-4D7B-A422-D62DE36CC39E}" dt="2021-07-20T09:30:03.263" v="1778" actId="478"/>
          <ac:grpSpMkLst>
            <pc:docMk/>
            <pc:sldMk cId="1007393726" sldId="822"/>
            <ac:grpSpMk id="24" creationId="{7D82EA24-BE87-45E0-A348-A832635ED590}"/>
          </ac:grpSpMkLst>
        </pc:grpChg>
        <pc:grpChg chg="add del mod">
          <ac:chgData name="VERHAEGHE Benoit" userId="3ef37b2c-be85-445d-8898-858e88ef5f98" providerId="ADAL" clId="{2272674B-1398-4D7B-A422-D62DE36CC39E}" dt="2021-07-20T09:28:55.169" v="1757"/>
          <ac:grpSpMkLst>
            <pc:docMk/>
            <pc:sldMk cId="1007393726" sldId="822"/>
            <ac:grpSpMk id="35" creationId="{64B54B9D-E9DE-4F08-9972-CAF2A177A68F}"/>
          </ac:grpSpMkLst>
        </pc:grpChg>
        <pc:grpChg chg="add del mod">
          <ac:chgData name="VERHAEGHE Benoit" userId="3ef37b2c-be85-445d-8898-858e88ef5f98" providerId="ADAL" clId="{2272674B-1398-4D7B-A422-D62DE36CC39E}" dt="2021-08-04T13:24:15.763" v="4229" actId="478"/>
          <ac:grpSpMkLst>
            <pc:docMk/>
            <pc:sldMk cId="1007393726" sldId="822"/>
            <ac:grpSpMk id="39" creationId="{845E24F5-07D0-4231-970C-5273C624CED8}"/>
          </ac:grpSpMkLst>
        </pc:grpChg>
        <pc:grpChg chg="add del mod">
          <ac:chgData name="VERHAEGHE Benoit" userId="3ef37b2c-be85-445d-8898-858e88ef5f98" providerId="ADAL" clId="{2272674B-1398-4D7B-A422-D62DE36CC39E}" dt="2021-08-11T07:46:09.455" v="10261" actId="478"/>
          <ac:grpSpMkLst>
            <pc:docMk/>
            <pc:sldMk cId="1007393726" sldId="822"/>
            <ac:grpSpMk id="39" creationId="{B5A8B40D-6F69-4F7E-8695-54E6AE778DC5}"/>
          </ac:grpSpMkLst>
        </pc:grpChg>
        <pc:grpChg chg="add del mod">
          <ac:chgData name="VERHAEGHE Benoit" userId="3ef37b2c-be85-445d-8898-858e88ef5f98" providerId="ADAL" clId="{2272674B-1398-4D7B-A422-D62DE36CC39E}" dt="2021-08-11T07:46:09.455" v="10261" actId="478"/>
          <ac:grpSpMkLst>
            <pc:docMk/>
            <pc:sldMk cId="1007393726" sldId="822"/>
            <ac:grpSpMk id="42" creationId="{532237D0-D554-4B12-A4D2-61192A11C8DF}"/>
          </ac:grpSpMkLst>
        </pc:grpChg>
        <pc:grpChg chg="add mod">
          <ac:chgData name="VERHAEGHE Benoit" userId="3ef37b2c-be85-445d-8898-858e88ef5f98" providerId="ADAL" clId="{2272674B-1398-4D7B-A422-D62DE36CC39E}" dt="2021-08-16T11:52:07.879" v="12952" actId="1076"/>
          <ac:grpSpMkLst>
            <pc:docMk/>
            <pc:sldMk cId="1007393726" sldId="822"/>
            <ac:grpSpMk id="46" creationId="{75574510-1C63-491F-8920-818A91FB9767}"/>
          </ac:grpSpMkLst>
        </pc:grpChg>
        <pc:grpChg chg="del">
          <ac:chgData name="VERHAEGHE Benoit" userId="3ef37b2c-be85-445d-8898-858e88ef5f98" providerId="ADAL" clId="{2272674B-1398-4D7B-A422-D62DE36CC39E}" dt="2021-07-20T09:30:03.263" v="1778" actId="478"/>
          <ac:grpSpMkLst>
            <pc:docMk/>
            <pc:sldMk cId="1007393726" sldId="822"/>
            <ac:grpSpMk id="50" creationId="{2F9A9719-0BD3-466A-909B-4E8412DA98C4}"/>
          </ac:grpSpMkLst>
        </pc:grpChg>
        <pc:grpChg chg="add del mod">
          <ac:chgData name="VERHAEGHE Benoit" userId="3ef37b2c-be85-445d-8898-858e88ef5f98" providerId="ADAL" clId="{2272674B-1398-4D7B-A422-D62DE36CC39E}" dt="2021-08-11T07:46:09.455" v="10261" actId="478"/>
          <ac:grpSpMkLst>
            <pc:docMk/>
            <pc:sldMk cId="1007393726" sldId="822"/>
            <ac:grpSpMk id="50" creationId="{E7AAFA8C-AB15-43BF-AB50-27B631111E76}"/>
          </ac:grpSpMkLst>
        </pc:grpChg>
        <pc:grpChg chg="del">
          <ac:chgData name="VERHAEGHE Benoit" userId="3ef37b2c-be85-445d-8898-858e88ef5f98" providerId="ADAL" clId="{2272674B-1398-4D7B-A422-D62DE36CC39E}" dt="2021-07-20T09:30:03.263" v="1778" actId="478"/>
          <ac:grpSpMkLst>
            <pc:docMk/>
            <pc:sldMk cId="1007393726" sldId="822"/>
            <ac:grpSpMk id="51" creationId="{D3D3C0C0-0FC7-4EB3-94E6-E2FB257B5750}"/>
          </ac:grpSpMkLst>
        </pc:grpChg>
        <pc:grpChg chg="add del mod">
          <ac:chgData name="VERHAEGHE Benoit" userId="3ef37b2c-be85-445d-8898-858e88ef5f98" providerId="ADAL" clId="{2272674B-1398-4D7B-A422-D62DE36CC39E}" dt="2021-08-11T07:46:09.455" v="10261" actId="478"/>
          <ac:grpSpMkLst>
            <pc:docMk/>
            <pc:sldMk cId="1007393726" sldId="822"/>
            <ac:grpSpMk id="57" creationId="{56C9E3D9-2E14-4479-86B4-252072B649BA}"/>
          </ac:grpSpMkLst>
        </pc:grpChg>
        <pc:grpChg chg="add del mod">
          <ac:chgData name="VERHAEGHE Benoit" userId="3ef37b2c-be85-445d-8898-858e88ef5f98" providerId="ADAL" clId="{2272674B-1398-4D7B-A422-D62DE36CC39E}" dt="2021-08-11T07:45:03.182" v="10253" actId="478"/>
          <ac:grpSpMkLst>
            <pc:docMk/>
            <pc:sldMk cId="1007393726" sldId="822"/>
            <ac:grpSpMk id="60" creationId="{E3ACFE01-A66E-4EBC-9E60-24B1D58D4017}"/>
          </ac:grpSpMkLst>
        </pc:grpChg>
        <pc:grpChg chg="add del mod">
          <ac:chgData name="VERHAEGHE Benoit" userId="3ef37b2c-be85-445d-8898-858e88ef5f98" providerId="ADAL" clId="{2272674B-1398-4D7B-A422-D62DE36CC39E}" dt="2021-08-11T07:45:03.182" v="10253" actId="478"/>
          <ac:grpSpMkLst>
            <pc:docMk/>
            <pc:sldMk cId="1007393726" sldId="822"/>
            <ac:grpSpMk id="63" creationId="{A8827BD6-D62B-4F8D-B80E-8AF1C1D671B2}"/>
          </ac:grpSpMkLst>
        </pc:grpChg>
        <pc:grpChg chg="add del mod">
          <ac:chgData name="VERHAEGHE Benoit" userId="3ef37b2c-be85-445d-8898-858e88ef5f98" providerId="ADAL" clId="{2272674B-1398-4D7B-A422-D62DE36CC39E}" dt="2021-08-11T07:45:03.182" v="10253" actId="478"/>
          <ac:grpSpMkLst>
            <pc:docMk/>
            <pc:sldMk cId="1007393726" sldId="822"/>
            <ac:grpSpMk id="66" creationId="{4CE307F9-1F8C-4189-8F3F-34A78146DC78}"/>
          </ac:grpSpMkLst>
        </pc:grpChg>
        <pc:grpChg chg="add mod">
          <ac:chgData name="VERHAEGHE Benoit" userId="3ef37b2c-be85-445d-8898-858e88ef5f98" providerId="ADAL" clId="{2272674B-1398-4D7B-A422-D62DE36CC39E}" dt="2021-07-29T07:27:32.656" v="3781" actId="164"/>
          <ac:grpSpMkLst>
            <pc:docMk/>
            <pc:sldMk cId="1007393726" sldId="822"/>
            <ac:grpSpMk id="69" creationId="{79EBD2A0-6E8A-4C04-B28A-DE0D38983868}"/>
          </ac:grpSpMkLst>
        </pc:grpChg>
        <pc:grpChg chg="add mod">
          <ac:chgData name="VERHAEGHE Benoit" userId="3ef37b2c-be85-445d-8898-858e88ef5f98" providerId="ADAL" clId="{2272674B-1398-4D7B-A422-D62DE36CC39E}" dt="2021-08-11T07:46:09.612" v="10262"/>
          <ac:grpSpMkLst>
            <pc:docMk/>
            <pc:sldMk cId="1007393726" sldId="822"/>
            <ac:grpSpMk id="79" creationId="{6FF515EF-8466-4358-904E-5EDE0C4B2AB5}"/>
          </ac:grpSpMkLst>
        </pc:grpChg>
        <pc:grpChg chg="mod">
          <ac:chgData name="VERHAEGHE Benoit" userId="3ef37b2c-be85-445d-8898-858e88ef5f98" providerId="ADAL" clId="{2272674B-1398-4D7B-A422-D62DE36CC39E}" dt="2021-08-11T07:46:09.612" v="10262"/>
          <ac:grpSpMkLst>
            <pc:docMk/>
            <pc:sldMk cId="1007393726" sldId="822"/>
            <ac:grpSpMk id="80" creationId="{EDDDB559-84D9-4885-BF9A-0150DD22BA3E}"/>
          </ac:grpSpMkLst>
        </pc:grpChg>
        <pc:grpChg chg="mod">
          <ac:chgData name="VERHAEGHE Benoit" userId="3ef37b2c-be85-445d-8898-858e88ef5f98" providerId="ADAL" clId="{2272674B-1398-4D7B-A422-D62DE36CC39E}" dt="2021-08-11T07:46:09.612" v="10262"/>
          <ac:grpSpMkLst>
            <pc:docMk/>
            <pc:sldMk cId="1007393726" sldId="822"/>
            <ac:grpSpMk id="81" creationId="{E5B97164-7B21-4CF9-BF99-ADF06F6F011C}"/>
          </ac:grpSpMkLst>
        </pc:grpChg>
        <pc:grpChg chg="mod">
          <ac:chgData name="VERHAEGHE Benoit" userId="3ef37b2c-be85-445d-8898-858e88ef5f98" providerId="ADAL" clId="{2272674B-1398-4D7B-A422-D62DE36CC39E}" dt="2021-08-11T07:46:09.612" v="10262"/>
          <ac:grpSpMkLst>
            <pc:docMk/>
            <pc:sldMk cId="1007393726" sldId="822"/>
            <ac:grpSpMk id="82" creationId="{572D4D0E-D40D-42AF-ABDF-38E5C0BF3778}"/>
          </ac:grpSpMkLst>
        </pc:grpChg>
        <pc:grpChg chg="mod">
          <ac:chgData name="VERHAEGHE Benoit" userId="3ef37b2c-be85-445d-8898-858e88ef5f98" providerId="ADAL" clId="{2272674B-1398-4D7B-A422-D62DE36CC39E}" dt="2021-08-11T07:46:09.612" v="10262"/>
          <ac:grpSpMkLst>
            <pc:docMk/>
            <pc:sldMk cId="1007393726" sldId="822"/>
            <ac:grpSpMk id="83" creationId="{59B1C560-AC3E-405E-A03B-4D5CB835E765}"/>
          </ac:grpSpMkLst>
        </pc:grpChg>
        <pc:picChg chg="mod">
          <ac:chgData name="VERHAEGHE Benoit" userId="3ef37b2c-be85-445d-8898-858e88ef5f98" providerId="ADAL" clId="{2272674B-1398-4D7B-A422-D62DE36CC39E}" dt="2021-07-20T09:28:52.259" v="1754"/>
          <ac:picMkLst>
            <pc:docMk/>
            <pc:sldMk cId="1007393726" sldId="822"/>
            <ac:picMk id="37" creationId="{E3C85BBA-D122-42C1-B3FE-86E8913A3837}"/>
          </ac:picMkLst>
        </pc:picChg>
        <pc:picChg chg="mod">
          <ac:chgData name="VERHAEGHE Benoit" userId="3ef37b2c-be85-445d-8898-858e88ef5f98" providerId="ADAL" clId="{2272674B-1398-4D7B-A422-D62DE36CC39E}" dt="2021-07-20T09:28:52.259" v="1754"/>
          <ac:picMkLst>
            <pc:docMk/>
            <pc:sldMk cId="1007393726" sldId="822"/>
            <ac:picMk id="38" creationId="{85432193-FA4C-40B4-A33D-A1D4B0794BA4}"/>
          </ac:picMkLst>
        </pc:picChg>
        <pc:picChg chg="add mod">
          <ac:chgData name="VERHAEGHE Benoit" userId="3ef37b2c-be85-445d-8898-858e88ef5f98" providerId="ADAL" clId="{2272674B-1398-4D7B-A422-D62DE36CC39E}" dt="2021-07-29T07:27:32.656" v="3781" actId="164"/>
          <ac:picMkLst>
            <pc:docMk/>
            <pc:sldMk cId="1007393726" sldId="822"/>
            <ac:picMk id="38" creationId="{AFAA3CD8-E02C-437A-96ED-6C50F30A1C69}"/>
          </ac:picMkLst>
        </pc:picChg>
        <pc:picChg chg="mod">
          <ac:chgData name="VERHAEGHE Benoit" userId="3ef37b2c-be85-445d-8898-858e88ef5f98" providerId="ADAL" clId="{2272674B-1398-4D7B-A422-D62DE36CC39E}" dt="2021-07-20T09:28:52.259" v="1754"/>
          <ac:picMkLst>
            <pc:docMk/>
            <pc:sldMk cId="1007393726" sldId="822"/>
            <ac:picMk id="40" creationId="{233D8B1B-0776-4C26-9DF5-6C12D66FAC33}"/>
          </ac:picMkLst>
        </pc:picChg>
        <pc:picChg chg="add mod">
          <ac:chgData name="VERHAEGHE Benoit" userId="3ef37b2c-be85-445d-8898-858e88ef5f98" providerId="ADAL" clId="{2272674B-1398-4D7B-A422-D62DE36CC39E}" dt="2021-08-16T11:52:33.915" v="12963" actId="1076"/>
          <ac:picMkLst>
            <pc:docMk/>
            <pc:sldMk cId="1007393726" sldId="822"/>
            <ac:picMk id="40" creationId="{CF604F58-888C-4343-939D-80C003988320}"/>
          </ac:picMkLst>
        </pc:picChg>
        <pc:picChg chg="mod">
          <ac:chgData name="VERHAEGHE Benoit" userId="3ef37b2c-be85-445d-8898-858e88ef5f98" providerId="ADAL" clId="{2272674B-1398-4D7B-A422-D62DE36CC39E}" dt="2021-07-20T09:28:52.259" v="1754"/>
          <ac:picMkLst>
            <pc:docMk/>
            <pc:sldMk cId="1007393726" sldId="822"/>
            <ac:picMk id="41" creationId="{2175BFB3-5874-4D37-BF2F-1AB91F3F7A03}"/>
          </ac:picMkLst>
        </pc:picChg>
        <pc:picChg chg="add mod">
          <ac:chgData name="VERHAEGHE Benoit" userId="3ef37b2c-be85-445d-8898-858e88ef5f98" providerId="ADAL" clId="{2272674B-1398-4D7B-A422-D62DE36CC39E}" dt="2021-08-16T11:52:44.788" v="12968" actId="1076"/>
          <ac:picMkLst>
            <pc:docMk/>
            <pc:sldMk cId="1007393726" sldId="822"/>
            <ac:picMk id="41" creationId="{49179C47-EA24-4FAC-A127-2F85E2DE752C}"/>
          </ac:picMkLst>
        </pc:picChg>
        <pc:picChg chg="mod">
          <ac:chgData name="VERHAEGHE Benoit" userId="3ef37b2c-be85-445d-8898-858e88ef5f98" providerId="ADAL" clId="{2272674B-1398-4D7B-A422-D62DE36CC39E}" dt="2021-08-11T07:45:03.506" v="10254"/>
          <ac:picMkLst>
            <pc:docMk/>
            <pc:sldMk cId="1007393726" sldId="822"/>
            <ac:picMk id="41" creationId="{4C67C173-EE65-42AB-97C0-1D42843E00D2}"/>
          </ac:picMkLst>
        </pc:picChg>
        <pc:picChg chg="del mod topLvl">
          <ac:chgData name="VERHAEGHE Benoit" userId="3ef37b2c-be85-445d-8898-858e88ef5f98" providerId="ADAL" clId="{2272674B-1398-4D7B-A422-D62DE36CC39E}" dt="2021-08-04T13:24:17.411" v="4230" actId="478"/>
          <ac:picMkLst>
            <pc:docMk/>
            <pc:sldMk cId="1007393726" sldId="822"/>
            <ac:picMk id="41" creationId="{D0DD6149-3824-4B98-811F-C5B6C4DF86EE}"/>
          </ac:picMkLst>
        </pc:picChg>
        <pc:picChg chg="mod">
          <ac:chgData name="VERHAEGHE Benoit" userId="3ef37b2c-be85-445d-8898-858e88ef5f98" providerId="ADAL" clId="{2272674B-1398-4D7B-A422-D62DE36CC39E}" dt="2021-07-20T09:28:52.259" v="1754"/>
          <ac:picMkLst>
            <pc:docMk/>
            <pc:sldMk cId="1007393726" sldId="822"/>
            <ac:picMk id="42" creationId="{F84605D4-A4D8-4092-8E53-45048CC77428}"/>
          </ac:picMkLst>
        </pc:picChg>
        <pc:picChg chg="add del mod">
          <ac:chgData name="VERHAEGHE Benoit" userId="3ef37b2c-be85-445d-8898-858e88ef5f98" providerId="ADAL" clId="{2272674B-1398-4D7B-A422-D62DE36CC39E}" dt="2021-07-20T09:28:55.169" v="1757"/>
          <ac:picMkLst>
            <pc:docMk/>
            <pc:sldMk cId="1007393726" sldId="822"/>
            <ac:picMk id="43" creationId="{934BBE7D-7595-49C7-ACD1-E73F6910A194}"/>
          </ac:picMkLst>
        </pc:picChg>
        <pc:picChg chg="mod">
          <ac:chgData name="VERHAEGHE Benoit" userId="3ef37b2c-be85-445d-8898-858e88ef5f98" providerId="ADAL" clId="{2272674B-1398-4D7B-A422-D62DE36CC39E}" dt="2021-08-11T07:45:03.506" v="10254"/>
          <ac:picMkLst>
            <pc:docMk/>
            <pc:sldMk cId="1007393726" sldId="822"/>
            <ac:picMk id="45" creationId="{14B378FD-F629-47EC-8D28-C7D10C042960}"/>
          </ac:picMkLst>
        </pc:picChg>
        <pc:picChg chg="mod">
          <ac:chgData name="VERHAEGHE Benoit" userId="3ef37b2c-be85-445d-8898-858e88ef5f98" providerId="ADAL" clId="{2272674B-1398-4D7B-A422-D62DE36CC39E}" dt="2021-07-20T09:28:55.915" v="1758"/>
          <ac:picMkLst>
            <pc:docMk/>
            <pc:sldMk cId="1007393726" sldId="822"/>
            <ac:picMk id="48" creationId="{D33F921A-EAB5-4E0F-B163-103039384003}"/>
          </ac:picMkLst>
        </pc:picChg>
        <pc:picChg chg="mod">
          <ac:chgData name="VERHAEGHE Benoit" userId="3ef37b2c-be85-445d-8898-858e88ef5f98" providerId="ADAL" clId="{2272674B-1398-4D7B-A422-D62DE36CC39E}" dt="2021-07-20T09:28:55.915" v="1758"/>
          <ac:picMkLst>
            <pc:docMk/>
            <pc:sldMk cId="1007393726" sldId="822"/>
            <ac:picMk id="49" creationId="{ECC36D7B-15F5-466B-ADE8-65889BC70198}"/>
          </ac:picMkLst>
        </pc:picChg>
        <pc:picChg chg="mod">
          <ac:chgData name="VERHAEGHE Benoit" userId="3ef37b2c-be85-445d-8898-858e88ef5f98" providerId="ADAL" clId="{2272674B-1398-4D7B-A422-D62DE36CC39E}" dt="2021-07-20T09:28:55.915" v="1758"/>
          <ac:picMkLst>
            <pc:docMk/>
            <pc:sldMk cId="1007393726" sldId="822"/>
            <ac:picMk id="52" creationId="{B1939EB2-3FE0-4A96-A9FE-A86D79342A92}"/>
          </ac:picMkLst>
        </pc:picChg>
        <pc:picChg chg="mod">
          <ac:chgData name="VERHAEGHE Benoit" userId="3ef37b2c-be85-445d-8898-858e88ef5f98" providerId="ADAL" clId="{2272674B-1398-4D7B-A422-D62DE36CC39E}" dt="2021-08-11T07:45:03.506" v="10254"/>
          <ac:picMkLst>
            <pc:docMk/>
            <pc:sldMk cId="1007393726" sldId="822"/>
            <ac:picMk id="53" creationId="{8EC284ED-70F7-4168-8EB9-8301195262C6}"/>
          </ac:picMkLst>
        </pc:picChg>
        <pc:picChg chg="mod">
          <ac:chgData name="VERHAEGHE Benoit" userId="3ef37b2c-be85-445d-8898-858e88ef5f98" providerId="ADAL" clId="{2272674B-1398-4D7B-A422-D62DE36CC39E}" dt="2021-07-20T09:28:55.915" v="1758"/>
          <ac:picMkLst>
            <pc:docMk/>
            <pc:sldMk cId="1007393726" sldId="822"/>
            <ac:picMk id="54" creationId="{A3E5FB19-84B9-48D1-8FF6-540D0D04ED85}"/>
          </ac:picMkLst>
        </pc:picChg>
        <pc:picChg chg="del">
          <ac:chgData name="VERHAEGHE Benoit" userId="3ef37b2c-be85-445d-8898-858e88ef5f98" providerId="ADAL" clId="{2272674B-1398-4D7B-A422-D62DE36CC39E}" dt="2021-07-20T09:30:03.263" v="1778" actId="478"/>
          <ac:picMkLst>
            <pc:docMk/>
            <pc:sldMk cId="1007393726" sldId="822"/>
            <ac:picMk id="55" creationId="{37490206-07D4-4B03-AE20-EB61D84DBDB5}"/>
          </ac:picMkLst>
        </pc:picChg>
        <pc:picChg chg="mod">
          <ac:chgData name="VERHAEGHE Benoit" userId="3ef37b2c-be85-445d-8898-858e88ef5f98" providerId="ADAL" clId="{2272674B-1398-4D7B-A422-D62DE36CC39E}" dt="2021-08-11T07:45:03.506" v="10254"/>
          <ac:picMkLst>
            <pc:docMk/>
            <pc:sldMk cId="1007393726" sldId="822"/>
            <ac:picMk id="55" creationId="{7B3F2F23-F4BC-413E-AC16-6AEDB20AF898}"/>
          </ac:picMkLst>
        </pc:picChg>
        <pc:picChg chg="mod">
          <ac:chgData name="VERHAEGHE Benoit" userId="3ef37b2c-be85-445d-8898-858e88ef5f98" providerId="ADAL" clId="{2272674B-1398-4D7B-A422-D62DE36CC39E}" dt="2021-08-11T07:45:03.506" v="10254"/>
          <ac:picMkLst>
            <pc:docMk/>
            <pc:sldMk cId="1007393726" sldId="822"/>
            <ac:picMk id="56" creationId="{6E2A5845-6592-4B5F-8D71-1A64BF4B7D29}"/>
          </ac:picMkLst>
        </pc:picChg>
        <pc:picChg chg="del">
          <ac:chgData name="VERHAEGHE Benoit" userId="3ef37b2c-be85-445d-8898-858e88ef5f98" providerId="ADAL" clId="{2272674B-1398-4D7B-A422-D62DE36CC39E}" dt="2021-07-20T09:30:03.263" v="1778" actId="478"/>
          <ac:picMkLst>
            <pc:docMk/>
            <pc:sldMk cId="1007393726" sldId="822"/>
            <ac:picMk id="56" creationId="{AB21EC9E-2999-4F5C-998A-0E2087ED2A18}"/>
          </ac:picMkLst>
        </pc:picChg>
        <pc:picChg chg="del">
          <ac:chgData name="VERHAEGHE Benoit" userId="3ef37b2c-be85-445d-8898-858e88ef5f98" providerId="ADAL" clId="{2272674B-1398-4D7B-A422-D62DE36CC39E}" dt="2021-07-20T09:30:03.263" v="1778" actId="478"/>
          <ac:picMkLst>
            <pc:docMk/>
            <pc:sldMk cId="1007393726" sldId="822"/>
            <ac:picMk id="57" creationId="{0C45889C-E9FA-48DE-A0A2-434F49834223}"/>
          </ac:picMkLst>
        </pc:picChg>
        <pc:picChg chg="mod">
          <ac:chgData name="VERHAEGHE Benoit" userId="3ef37b2c-be85-445d-8898-858e88ef5f98" providerId="ADAL" clId="{2272674B-1398-4D7B-A422-D62DE36CC39E}" dt="2021-07-20T09:28:55.915" v="1758"/>
          <ac:picMkLst>
            <pc:docMk/>
            <pc:sldMk cId="1007393726" sldId="822"/>
            <ac:picMk id="58" creationId="{A8780543-D42F-4709-9D65-D062E2DFE5F8}"/>
          </ac:picMkLst>
        </pc:picChg>
        <pc:picChg chg="add mod">
          <ac:chgData name="VERHAEGHE Benoit" userId="3ef37b2c-be85-445d-8898-858e88ef5f98" providerId="ADAL" clId="{2272674B-1398-4D7B-A422-D62DE36CC39E}" dt="2021-08-17T06:56:10.868" v="15433" actId="1076"/>
          <ac:picMkLst>
            <pc:docMk/>
            <pc:sldMk cId="1007393726" sldId="822"/>
            <ac:picMk id="59" creationId="{D34DDCF4-03FB-4211-8BC1-127C578DF914}"/>
          </ac:picMkLst>
        </pc:picChg>
        <pc:picChg chg="mod">
          <ac:chgData name="VERHAEGHE Benoit" userId="3ef37b2c-be85-445d-8898-858e88ef5f98" providerId="ADAL" clId="{2272674B-1398-4D7B-A422-D62DE36CC39E}" dt="2021-07-20T09:30:03.504" v="1779"/>
          <ac:picMkLst>
            <pc:docMk/>
            <pc:sldMk cId="1007393726" sldId="822"/>
            <ac:picMk id="62" creationId="{1DD5F50F-8105-49D6-871E-F7FE119FF530}"/>
          </ac:picMkLst>
        </pc:picChg>
        <pc:picChg chg="mod">
          <ac:chgData name="VERHAEGHE Benoit" userId="3ef37b2c-be85-445d-8898-858e88ef5f98" providerId="ADAL" clId="{2272674B-1398-4D7B-A422-D62DE36CC39E}" dt="2021-07-20T09:30:03.504" v="1779"/>
          <ac:picMkLst>
            <pc:docMk/>
            <pc:sldMk cId="1007393726" sldId="822"/>
            <ac:picMk id="65" creationId="{42B00CE2-6D8A-46DF-8EF3-3A21BD86249D}"/>
          </ac:picMkLst>
        </pc:picChg>
        <pc:picChg chg="mod">
          <ac:chgData name="VERHAEGHE Benoit" userId="3ef37b2c-be85-445d-8898-858e88ef5f98" providerId="ADAL" clId="{2272674B-1398-4D7B-A422-D62DE36CC39E}" dt="2021-07-20T09:30:03.504" v="1779"/>
          <ac:picMkLst>
            <pc:docMk/>
            <pc:sldMk cId="1007393726" sldId="822"/>
            <ac:picMk id="68" creationId="{D0B43988-E326-48BE-91D6-936DBCF24641}"/>
          </ac:picMkLst>
        </pc:picChg>
        <pc:picChg chg="mod">
          <ac:chgData name="VERHAEGHE Benoit" userId="3ef37b2c-be85-445d-8898-858e88ef5f98" providerId="ADAL" clId="{2272674B-1398-4D7B-A422-D62DE36CC39E}" dt="2021-07-29T07:27:26.442" v="3779" actId="478"/>
          <ac:picMkLst>
            <pc:docMk/>
            <pc:sldMk cId="1007393726" sldId="822"/>
            <ac:picMk id="71" creationId="{D5A1DEFA-2DDC-4769-ADE5-B1EDB9B175B7}"/>
          </ac:picMkLst>
        </pc:picChg>
        <pc:picChg chg="mod">
          <ac:chgData name="VERHAEGHE Benoit" userId="3ef37b2c-be85-445d-8898-858e88ef5f98" providerId="ADAL" clId="{2272674B-1398-4D7B-A422-D62DE36CC39E}" dt="2021-07-29T07:27:26.442" v="3779" actId="478"/>
          <ac:picMkLst>
            <pc:docMk/>
            <pc:sldMk cId="1007393726" sldId="822"/>
            <ac:picMk id="72" creationId="{A09E2EE4-2866-46F8-81DE-ACB797C997D1}"/>
          </ac:picMkLst>
        </pc:picChg>
        <pc:picChg chg="del mod">
          <ac:chgData name="VERHAEGHE Benoit" userId="3ef37b2c-be85-445d-8898-858e88ef5f98" providerId="ADAL" clId="{2272674B-1398-4D7B-A422-D62DE36CC39E}" dt="2021-07-29T07:27:26.442" v="3779" actId="478"/>
          <ac:picMkLst>
            <pc:docMk/>
            <pc:sldMk cId="1007393726" sldId="822"/>
            <ac:picMk id="73" creationId="{6B61D716-116D-4355-A224-1DB3A5D96919}"/>
          </ac:picMkLst>
        </pc:picChg>
        <pc:picChg chg="add mod">
          <ac:chgData name="VERHAEGHE Benoit" userId="3ef37b2c-be85-445d-8898-858e88ef5f98" providerId="ADAL" clId="{2272674B-1398-4D7B-A422-D62DE36CC39E}" dt="2021-08-16T11:52:19.383" v="12956" actId="1076"/>
          <ac:picMkLst>
            <pc:docMk/>
            <pc:sldMk cId="1007393726" sldId="822"/>
            <ac:picMk id="74" creationId="{33E033E6-1630-4ED9-B584-8F0D96D9B69B}"/>
          </ac:picMkLst>
        </pc:picChg>
        <pc:picChg chg="add mod">
          <ac:chgData name="VERHAEGHE Benoit" userId="3ef37b2c-be85-445d-8898-858e88ef5f98" providerId="ADAL" clId="{2272674B-1398-4D7B-A422-D62DE36CC39E}" dt="2021-08-16T11:52:17.587" v="12955" actId="1076"/>
          <ac:picMkLst>
            <pc:docMk/>
            <pc:sldMk cId="1007393726" sldId="822"/>
            <ac:picMk id="75" creationId="{3EDC49E6-04FD-4E83-BA79-5BA383135AAA}"/>
          </ac:picMkLst>
        </pc:picChg>
        <pc:picChg chg="add del mod">
          <ac:chgData name="VERHAEGHE Benoit" userId="3ef37b2c-be85-445d-8898-858e88ef5f98" providerId="ADAL" clId="{2272674B-1398-4D7B-A422-D62DE36CC39E}" dt="2021-08-16T11:52:35.122" v="12964" actId="478"/>
          <ac:picMkLst>
            <pc:docMk/>
            <pc:sldMk cId="1007393726" sldId="822"/>
            <ac:picMk id="76" creationId="{3D597909-0FBB-4B06-8CAC-DF0542C803F0}"/>
          </ac:picMkLst>
        </pc:picChg>
        <pc:picChg chg="add del mod">
          <ac:chgData name="VERHAEGHE Benoit" userId="3ef37b2c-be85-445d-8898-858e88ef5f98" providerId="ADAL" clId="{2272674B-1398-4D7B-A422-D62DE36CC39E}" dt="2021-08-16T11:52:38.103" v="12965" actId="478"/>
          <ac:picMkLst>
            <pc:docMk/>
            <pc:sldMk cId="1007393726" sldId="822"/>
            <ac:picMk id="77" creationId="{11C9C5D2-B229-47CC-B96F-02CF73F42327}"/>
          </ac:picMkLst>
        </pc:picChg>
        <pc:picChg chg="mod">
          <ac:chgData name="VERHAEGHE Benoit" userId="3ef37b2c-be85-445d-8898-858e88ef5f98" providerId="ADAL" clId="{2272674B-1398-4D7B-A422-D62DE36CC39E}" dt="2021-08-11T07:45:03.506" v="10254"/>
          <ac:picMkLst>
            <pc:docMk/>
            <pc:sldMk cId="1007393726" sldId="822"/>
            <ac:picMk id="78" creationId="{1C7B4F0D-C62A-41C4-9C88-BAC38408C919}"/>
          </ac:picMkLst>
        </pc:picChg>
        <pc:picChg chg="add del mod">
          <ac:chgData name="VERHAEGHE Benoit" userId="3ef37b2c-be85-445d-8898-858e88ef5f98" providerId="ADAL" clId="{2272674B-1398-4D7B-A422-D62DE36CC39E}" dt="2021-07-20T09:32:32.438" v="1804" actId="478"/>
          <ac:picMkLst>
            <pc:docMk/>
            <pc:sldMk cId="1007393726" sldId="822"/>
            <ac:picMk id="78" creationId="{FC687157-7461-4AF4-B0E1-F91F155736D8}"/>
          </ac:picMkLst>
        </pc:picChg>
        <pc:picChg chg="mod">
          <ac:chgData name="VERHAEGHE Benoit" userId="3ef37b2c-be85-445d-8898-858e88ef5f98" providerId="ADAL" clId="{2272674B-1398-4D7B-A422-D62DE36CC39E}" dt="2021-08-11T07:46:09.612" v="10262"/>
          <ac:picMkLst>
            <pc:docMk/>
            <pc:sldMk cId="1007393726" sldId="822"/>
            <ac:picMk id="85" creationId="{D1C5B37C-29F0-40B7-B8D5-961E7A28372E}"/>
          </ac:picMkLst>
        </pc:picChg>
        <pc:picChg chg="mod">
          <ac:chgData name="VERHAEGHE Benoit" userId="3ef37b2c-be85-445d-8898-858e88ef5f98" providerId="ADAL" clId="{2272674B-1398-4D7B-A422-D62DE36CC39E}" dt="2021-08-11T07:46:09.612" v="10262"/>
          <ac:picMkLst>
            <pc:docMk/>
            <pc:sldMk cId="1007393726" sldId="822"/>
            <ac:picMk id="87" creationId="{C94806B1-200E-4CCC-8DE4-8F02E3C19A8B}"/>
          </ac:picMkLst>
        </pc:picChg>
        <pc:picChg chg="mod">
          <ac:chgData name="VERHAEGHE Benoit" userId="3ef37b2c-be85-445d-8898-858e88ef5f98" providerId="ADAL" clId="{2272674B-1398-4D7B-A422-D62DE36CC39E}" dt="2021-08-11T07:46:09.612" v="10262"/>
          <ac:picMkLst>
            <pc:docMk/>
            <pc:sldMk cId="1007393726" sldId="822"/>
            <ac:picMk id="88" creationId="{19B0505B-FEA2-47F6-A72A-B832C139FF1E}"/>
          </ac:picMkLst>
        </pc:picChg>
        <pc:picChg chg="mod">
          <ac:chgData name="VERHAEGHE Benoit" userId="3ef37b2c-be85-445d-8898-858e88ef5f98" providerId="ADAL" clId="{2272674B-1398-4D7B-A422-D62DE36CC39E}" dt="2021-08-11T07:46:09.612" v="10262"/>
          <ac:picMkLst>
            <pc:docMk/>
            <pc:sldMk cId="1007393726" sldId="822"/>
            <ac:picMk id="89" creationId="{E566FB31-33C3-475D-9646-E1BD93ECCF32}"/>
          </ac:picMkLst>
        </pc:picChg>
        <pc:picChg chg="mod">
          <ac:chgData name="VERHAEGHE Benoit" userId="3ef37b2c-be85-445d-8898-858e88ef5f98" providerId="ADAL" clId="{2272674B-1398-4D7B-A422-D62DE36CC39E}" dt="2021-08-11T07:46:09.612" v="10262"/>
          <ac:picMkLst>
            <pc:docMk/>
            <pc:sldMk cId="1007393726" sldId="822"/>
            <ac:picMk id="91" creationId="{4637D06A-862F-4FA8-AF63-45BEF46EF446}"/>
          </ac:picMkLst>
        </pc:picChg>
        <pc:picChg chg="mod">
          <ac:chgData name="VERHAEGHE Benoit" userId="3ef37b2c-be85-445d-8898-858e88ef5f98" providerId="ADAL" clId="{2272674B-1398-4D7B-A422-D62DE36CC39E}" dt="2021-08-11T07:46:09.612" v="10262"/>
          <ac:picMkLst>
            <pc:docMk/>
            <pc:sldMk cId="1007393726" sldId="822"/>
            <ac:picMk id="93" creationId="{8BF22E2D-A9ED-40B5-BD4A-1E5870C5F137}"/>
          </ac:picMkLst>
        </pc:picChg>
      </pc:sldChg>
      <pc:sldChg chg="addSp delSp modSp add mod addCm delCm modCm">
        <pc:chgData name="VERHAEGHE Benoit" userId="3ef37b2c-be85-445d-8898-858e88ef5f98" providerId="ADAL" clId="{2272674B-1398-4D7B-A422-D62DE36CC39E}" dt="2021-08-26T13:17:22.422" v="22517" actId="465"/>
        <pc:sldMkLst>
          <pc:docMk/>
          <pc:sldMk cId="4054901120" sldId="823"/>
        </pc:sldMkLst>
        <pc:spChg chg="mod">
          <ac:chgData name="VERHAEGHE Benoit" userId="3ef37b2c-be85-445d-8898-858e88ef5f98" providerId="ADAL" clId="{2272674B-1398-4D7B-A422-D62DE36CC39E}" dt="2021-08-17T07:00:58.768" v="15634" actId="6549"/>
          <ac:spMkLst>
            <pc:docMk/>
            <pc:sldMk cId="4054901120" sldId="823"/>
            <ac:spMk id="2" creationId="{57D142CD-58F0-4BA5-A59D-5CB26648FE89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3" creationId="{E4C9333F-042A-410F-95FC-6BF37F7FFB0F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4" creationId="{D9397A77-B9CA-49A0-B20F-05C8A5841E4D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5" creationId="{904944D0-4680-4B13-901C-A5BE68002AAD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6" creationId="{CC10CFA8-1D20-49C6-8F4D-FFCB8D9F603C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7" creationId="{C68AE114-82FF-4240-8A4C-EC56BA87544F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19" creationId="{5F5CE33B-1684-49AC-8561-2351D01FA60C}"/>
          </ac:spMkLst>
        </pc:spChg>
        <pc:spChg chg="del">
          <ac:chgData name="VERHAEGHE Benoit" userId="3ef37b2c-be85-445d-8898-858e88ef5f98" providerId="ADAL" clId="{2272674B-1398-4D7B-A422-D62DE36CC39E}" dt="2021-07-21T11:56:38.070" v="3272" actId="478"/>
          <ac:spMkLst>
            <pc:docMk/>
            <pc:sldMk cId="4054901120" sldId="823"/>
            <ac:spMk id="20" creationId="{FFF2F178-5B92-40F3-B000-B3E880B07928}"/>
          </ac:spMkLst>
        </pc:spChg>
        <pc:spChg chg="mod">
          <ac:chgData name="VERHAEGHE Benoit" userId="3ef37b2c-be85-445d-8898-858e88ef5f98" providerId="ADAL" clId="{2272674B-1398-4D7B-A422-D62DE36CC39E}" dt="2021-08-26T13:17:16.975" v="22516" actId="14100"/>
          <ac:spMkLst>
            <pc:docMk/>
            <pc:sldMk cId="4054901120" sldId="823"/>
            <ac:spMk id="21" creationId="{38870AEB-BA2D-419F-8FE0-6356A100FC53}"/>
          </ac:spMkLst>
        </pc:spChg>
        <pc:spChg chg="mod">
          <ac:chgData name="VERHAEGHE Benoit" userId="3ef37b2c-be85-445d-8898-858e88ef5f98" providerId="ADAL" clId="{2272674B-1398-4D7B-A422-D62DE36CC39E}" dt="2021-08-26T13:17:22.422" v="22517" actId="465"/>
          <ac:spMkLst>
            <pc:docMk/>
            <pc:sldMk cId="4054901120" sldId="823"/>
            <ac:spMk id="22" creationId="{4B876F7E-CAC2-46BA-A6C0-0B496D9D21FC}"/>
          </ac:spMkLst>
        </pc:spChg>
        <pc:spChg chg="mod">
          <ac:chgData name="VERHAEGHE Benoit" userId="3ef37b2c-be85-445d-8898-858e88ef5f98" providerId="ADAL" clId="{2272674B-1398-4D7B-A422-D62DE36CC39E}" dt="2021-08-26T13:17:22.422" v="22517" actId="465"/>
          <ac:spMkLst>
            <pc:docMk/>
            <pc:sldMk cId="4054901120" sldId="823"/>
            <ac:spMk id="23" creationId="{88D9F8C7-0DE8-42C0-8693-9A17F762BBF5}"/>
          </ac:spMkLst>
        </pc:spChg>
        <pc:spChg chg="mod">
          <ac:chgData name="VERHAEGHE Benoit" userId="3ef37b2c-be85-445d-8898-858e88ef5f98" providerId="ADAL" clId="{2272674B-1398-4D7B-A422-D62DE36CC39E}" dt="2021-08-26T13:17:08.631" v="22513" actId="14100"/>
          <ac:spMkLst>
            <pc:docMk/>
            <pc:sldMk cId="4054901120" sldId="823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7-21T11:33:14.988" v="3013"/>
          <ac:spMkLst>
            <pc:docMk/>
            <pc:sldMk cId="4054901120" sldId="823"/>
            <ac:spMk id="26" creationId="{2CFAEE5A-7559-4866-B523-6D947AF0D7CF}"/>
          </ac:spMkLst>
        </pc:spChg>
        <pc:spChg chg="add del mod">
          <ac:chgData name="VERHAEGHE Benoit" userId="3ef37b2c-be85-445d-8898-858e88ef5f98" providerId="ADAL" clId="{2272674B-1398-4D7B-A422-D62DE36CC39E}" dt="2021-08-04T15:53:46.039" v="5269" actId="478"/>
          <ac:spMkLst>
            <pc:docMk/>
            <pc:sldMk cId="4054901120" sldId="823"/>
            <ac:spMk id="26" creationId="{A517D791-1462-4980-AC84-55538C5981B0}"/>
          </ac:spMkLst>
        </pc:spChg>
        <pc:spChg chg="mod">
          <ac:chgData name="VERHAEGHE Benoit" userId="3ef37b2c-be85-445d-8898-858e88ef5f98" providerId="ADAL" clId="{2272674B-1398-4D7B-A422-D62DE36CC39E}" dt="2021-08-05T09:22:46.136" v="5715"/>
          <ac:spMkLst>
            <pc:docMk/>
            <pc:sldMk cId="4054901120" sldId="823"/>
            <ac:spMk id="27" creationId="{F0774CF3-B8B7-46C6-8331-B2379A42C4D2}"/>
          </ac:spMkLst>
        </pc:spChg>
        <pc:spChg chg="mod">
          <ac:chgData name="VERHAEGHE Benoit" userId="3ef37b2c-be85-445d-8898-858e88ef5f98" providerId="ADAL" clId="{2272674B-1398-4D7B-A422-D62DE36CC39E}" dt="2021-07-21T11:33:14.988" v="3013"/>
          <ac:spMkLst>
            <pc:docMk/>
            <pc:sldMk cId="4054901120" sldId="823"/>
            <ac:spMk id="30" creationId="{47DD7E97-A4A6-4AF6-AA22-EC0D1597BDD0}"/>
          </ac:spMkLst>
        </pc:spChg>
        <pc:spChg chg="mod">
          <ac:chgData name="VERHAEGHE Benoit" userId="3ef37b2c-be85-445d-8898-858e88ef5f98" providerId="ADAL" clId="{2272674B-1398-4D7B-A422-D62DE36CC39E}" dt="2021-08-05T09:22:49.599" v="5717"/>
          <ac:spMkLst>
            <pc:docMk/>
            <pc:sldMk cId="4054901120" sldId="823"/>
            <ac:spMk id="30" creationId="{BB6C2929-8A24-466D-BD49-DF1AE83B549A}"/>
          </ac:spMkLst>
        </pc:spChg>
        <pc:spChg chg="mod">
          <ac:chgData name="VERHAEGHE Benoit" userId="3ef37b2c-be85-445d-8898-858e88ef5f98" providerId="ADAL" clId="{2272674B-1398-4D7B-A422-D62DE36CC39E}" dt="2021-07-21T11:33:14.988" v="3013"/>
          <ac:spMkLst>
            <pc:docMk/>
            <pc:sldMk cId="4054901120" sldId="823"/>
            <ac:spMk id="33" creationId="{F0EAE282-06B3-4F35-BFEC-A6804FE1213E}"/>
          </ac:spMkLst>
        </pc:spChg>
        <pc:spChg chg="add del mod">
          <ac:chgData name="VERHAEGHE Benoit" userId="3ef37b2c-be85-445d-8898-858e88ef5f98" providerId="ADAL" clId="{2272674B-1398-4D7B-A422-D62DE36CC39E}" dt="2021-07-21T11:33:17.120" v="3014"/>
          <ac:spMkLst>
            <pc:docMk/>
            <pc:sldMk cId="4054901120" sldId="823"/>
            <ac:spMk id="37" creationId="{FABC44EE-BA28-45AC-9F19-12D0DEE40C7A}"/>
          </ac:spMkLst>
        </pc:spChg>
        <pc:spChg chg="mod">
          <ac:chgData name="VERHAEGHE Benoit" userId="3ef37b2c-be85-445d-8898-858e88ef5f98" providerId="ADAL" clId="{2272674B-1398-4D7B-A422-D62DE36CC39E}" dt="2021-07-21T11:33:34.550" v="3018" actId="1076"/>
          <ac:spMkLst>
            <pc:docMk/>
            <pc:sldMk cId="4054901120" sldId="823"/>
            <ac:spMk id="39" creationId="{AC1901BA-2B04-40E7-975D-9C33801B89FD}"/>
          </ac:spMkLst>
        </pc:spChg>
        <pc:spChg chg="mod">
          <ac:chgData name="VERHAEGHE Benoit" userId="3ef37b2c-be85-445d-8898-858e88ef5f98" providerId="ADAL" clId="{2272674B-1398-4D7B-A422-D62DE36CC39E}" dt="2021-07-21T11:33:34.550" v="3018" actId="1076"/>
          <ac:spMkLst>
            <pc:docMk/>
            <pc:sldMk cId="4054901120" sldId="823"/>
            <ac:spMk id="42" creationId="{FDC90BD7-2017-4726-B6A4-C53BBEF9496F}"/>
          </ac:spMkLst>
        </pc:spChg>
        <pc:spChg chg="mod">
          <ac:chgData name="VERHAEGHE Benoit" userId="3ef37b2c-be85-445d-8898-858e88ef5f98" providerId="ADAL" clId="{2272674B-1398-4D7B-A422-D62DE36CC39E}" dt="2021-07-21T11:33:34.550" v="3018" actId="1076"/>
          <ac:spMkLst>
            <pc:docMk/>
            <pc:sldMk cId="4054901120" sldId="823"/>
            <ac:spMk id="45" creationId="{F2C323A5-A5B0-4C5B-A79E-0D894688AE64}"/>
          </ac:spMkLst>
        </pc:spChg>
        <pc:spChg chg="add del mod">
          <ac:chgData name="VERHAEGHE Benoit" userId="3ef37b2c-be85-445d-8898-858e88ef5f98" providerId="ADAL" clId="{2272674B-1398-4D7B-A422-D62DE36CC39E}" dt="2021-07-21T11:33:39.943" v="3019"/>
          <ac:spMkLst>
            <pc:docMk/>
            <pc:sldMk cId="4054901120" sldId="823"/>
            <ac:spMk id="49" creationId="{75F80630-F229-4D08-A899-084ACCB2F9C0}"/>
          </ac:spMkLst>
        </pc:spChg>
        <pc:spChg chg="mod">
          <ac:chgData name="VERHAEGHE Benoit" userId="3ef37b2c-be85-445d-8898-858e88ef5f98" providerId="ADAL" clId="{2272674B-1398-4D7B-A422-D62DE36CC39E}" dt="2021-07-21T11:33:45.468" v="3021" actId="1076"/>
          <ac:spMkLst>
            <pc:docMk/>
            <pc:sldMk cId="4054901120" sldId="823"/>
            <ac:spMk id="51" creationId="{C8A2341B-F261-4AB6-A8F8-78DE19DD2AF7}"/>
          </ac:spMkLst>
        </pc:spChg>
        <pc:spChg chg="mod">
          <ac:chgData name="VERHAEGHE Benoit" userId="3ef37b2c-be85-445d-8898-858e88ef5f98" providerId="ADAL" clId="{2272674B-1398-4D7B-A422-D62DE36CC39E}" dt="2021-07-21T11:33:45.468" v="3021" actId="1076"/>
          <ac:spMkLst>
            <pc:docMk/>
            <pc:sldMk cId="4054901120" sldId="823"/>
            <ac:spMk id="54" creationId="{ED8495A0-23B6-4A74-B0A1-DAFE4B00880A}"/>
          </ac:spMkLst>
        </pc:spChg>
        <pc:spChg chg="mod">
          <ac:chgData name="VERHAEGHE Benoit" userId="3ef37b2c-be85-445d-8898-858e88ef5f98" providerId="ADAL" clId="{2272674B-1398-4D7B-A422-D62DE36CC39E}" dt="2021-07-21T11:33:45.468" v="3021" actId="1076"/>
          <ac:spMkLst>
            <pc:docMk/>
            <pc:sldMk cId="4054901120" sldId="823"/>
            <ac:spMk id="57" creationId="{7BE59A34-F97F-44C4-BAAB-37F9F14B70C5}"/>
          </ac:spMkLst>
        </pc:spChg>
        <pc:spChg chg="add del mod">
          <ac:chgData name="VERHAEGHE Benoit" userId="3ef37b2c-be85-445d-8898-858e88ef5f98" providerId="ADAL" clId="{2272674B-1398-4D7B-A422-D62DE36CC39E}" dt="2021-07-21T11:38:53.526" v="3109" actId="478"/>
          <ac:spMkLst>
            <pc:docMk/>
            <pc:sldMk cId="4054901120" sldId="823"/>
            <ac:spMk id="61" creationId="{0C0D3B36-1146-4E12-8CFA-923AB8453C21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2" creationId="{B58FA8E0-7F20-4752-A3FC-3136CCA895CE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3" creationId="{82CCD1E9-532D-4B48-94B4-671381A24F98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4" creationId="{60FAD1DA-B4D9-48AC-A661-D106363C6A42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5" creationId="{692EB145-FC26-4AF0-BEA5-426727BA0E33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6" creationId="{8228FDB6-CEBD-4991-9A56-0F32AE0A3375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7" creationId="{FEB0B4E3-434B-4D36-95F4-82476B7885C8}"/>
          </ac:spMkLst>
        </pc:spChg>
        <pc:spChg chg="add mod">
          <ac:chgData name="VERHAEGHE Benoit" userId="3ef37b2c-be85-445d-8898-858e88ef5f98" providerId="ADAL" clId="{2272674B-1398-4D7B-A422-D62DE36CC39E}" dt="2021-07-21T11:56:38.380" v="3273"/>
          <ac:spMkLst>
            <pc:docMk/>
            <pc:sldMk cId="4054901120" sldId="823"/>
            <ac:spMk id="68" creationId="{6F78342A-7036-40ED-81FF-DA6B3817C971}"/>
          </ac:spMkLst>
        </pc:spChg>
        <pc:grpChg chg="add del mod">
          <ac:chgData name="VERHAEGHE Benoit" userId="3ef37b2c-be85-445d-8898-858e88ef5f98" providerId="ADAL" clId="{2272674B-1398-4D7B-A422-D62DE36CC39E}" dt="2021-07-21T11:33:17.120" v="3014"/>
          <ac:grpSpMkLst>
            <pc:docMk/>
            <pc:sldMk cId="4054901120" sldId="823"/>
            <ac:grpSpMk id="25" creationId="{C9318AB5-23F6-47E8-97CC-43A181AD0428}"/>
          </ac:grpSpMkLst>
        </pc:grpChg>
        <pc:grpChg chg="add del mod">
          <ac:chgData name="VERHAEGHE Benoit" userId="3ef37b2c-be85-445d-8898-858e88ef5f98" providerId="ADAL" clId="{2272674B-1398-4D7B-A422-D62DE36CC39E}" dt="2021-08-05T09:22:47.468" v="5716"/>
          <ac:grpSpMkLst>
            <pc:docMk/>
            <pc:sldMk cId="4054901120" sldId="823"/>
            <ac:grpSpMk id="26" creationId="{3C0028CE-4852-46AA-BAAB-A774FE82C675}"/>
          </ac:grpSpMkLst>
        </pc:grpChg>
        <pc:grpChg chg="add del mod">
          <ac:chgData name="VERHAEGHE Benoit" userId="3ef37b2c-be85-445d-8898-858e88ef5f98" providerId="ADAL" clId="{2272674B-1398-4D7B-A422-D62DE36CC39E}" dt="2021-07-21T11:33:17.120" v="3014"/>
          <ac:grpSpMkLst>
            <pc:docMk/>
            <pc:sldMk cId="4054901120" sldId="823"/>
            <ac:grpSpMk id="28" creationId="{86A2E867-BADA-4694-87C7-4D9B720442F4}"/>
          </ac:grpSpMkLst>
        </pc:grpChg>
        <pc:grpChg chg="add mod">
          <ac:chgData name="VERHAEGHE Benoit" userId="3ef37b2c-be85-445d-8898-858e88ef5f98" providerId="ADAL" clId="{2272674B-1398-4D7B-A422-D62DE36CC39E}" dt="2021-08-05T09:22:51.987" v="5718" actId="1076"/>
          <ac:grpSpMkLst>
            <pc:docMk/>
            <pc:sldMk cId="4054901120" sldId="823"/>
            <ac:grpSpMk id="29" creationId="{B63071C5-5C78-4540-A4A5-91F52ABB79A4}"/>
          </ac:grpSpMkLst>
        </pc:grpChg>
        <pc:grpChg chg="add del mod">
          <ac:chgData name="VERHAEGHE Benoit" userId="3ef37b2c-be85-445d-8898-858e88ef5f98" providerId="ADAL" clId="{2272674B-1398-4D7B-A422-D62DE36CC39E}" dt="2021-07-21T11:33:17.120" v="3014"/>
          <ac:grpSpMkLst>
            <pc:docMk/>
            <pc:sldMk cId="4054901120" sldId="823"/>
            <ac:grpSpMk id="32" creationId="{CCA0A55C-F9BE-4CDC-BE17-76B24BB39907}"/>
          </ac:grpSpMkLst>
        </pc:grpChg>
        <pc:grpChg chg="add del mod">
          <ac:chgData name="VERHAEGHE Benoit" userId="3ef37b2c-be85-445d-8898-858e88ef5f98" providerId="ADAL" clId="{2272674B-1398-4D7B-A422-D62DE36CC39E}" dt="2021-07-21T11:33:39.943" v="3019"/>
          <ac:grpSpMkLst>
            <pc:docMk/>
            <pc:sldMk cId="4054901120" sldId="823"/>
            <ac:grpSpMk id="38" creationId="{5B0ACC8E-6CC6-49E2-B475-42CAB8A61CD1}"/>
          </ac:grpSpMkLst>
        </pc:grpChg>
        <pc:grpChg chg="add del mod">
          <ac:chgData name="VERHAEGHE Benoit" userId="3ef37b2c-be85-445d-8898-858e88ef5f98" providerId="ADAL" clId="{2272674B-1398-4D7B-A422-D62DE36CC39E}" dt="2021-07-21T11:33:39.943" v="3019"/>
          <ac:grpSpMkLst>
            <pc:docMk/>
            <pc:sldMk cId="4054901120" sldId="823"/>
            <ac:grpSpMk id="41" creationId="{8EC69923-EA5F-4A08-9CDF-197D2F03FC41}"/>
          </ac:grpSpMkLst>
        </pc:grpChg>
        <pc:grpChg chg="add del mod">
          <ac:chgData name="VERHAEGHE Benoit" userId="3ef37b2c-be85-445d-8898-858e88ef5f98" providerId="ADAL" clId="{2272674B-1398-4D7B-A422-D62DE36CC39E}" dt="2021-07-21T11:33:39.943" v="3019"/>
          <ac:grpSpMkLst>
            <pc:docMk/>
            <pc:sldMk cId="4054901120" sldId="823"/>
            <ac:grpSpMk id="44" creationId="{BACDDB12-0CA4-419B-8239-6A3CC5DD05AF}"/>
          </ac:grpSpMkLst>
        </pc:grpChg>
        <pc:grpChg chg="add mod">
          <ac:chgData name="VERHAEGHE Benoit" userId="3ef37b2c-be85-445d-8898-858e88ef5f98" providerId="ADAL" clId="{2272674B-1398-4D7B-A422-D62DE36CC39E}" dt="2021-07-21T11:33:45.468" v="3021" actId="1076"/>
          <ac:grpSpMkLst>
            <pc:docMk/>
            <pc:sldMk cId="4054901120" sldId="823"/>
            <ac:grpSpMk id="50" creationId="{076BD35D-94F9-4326-8B0B-D0472BBD9D29}"/>
          </ac:grpSpMkLst>
        </pc:grpChg>
        <pc:grpChg chg="add mod">
          <ac:chgData name="VERHAEGHE Benoit" userId="3ef37b2c-be85-445d-8898-858e88ef5f98" providerId="ADAL" clId="{2272674B-1398-4D7B-A422-D62DE36CC39E}" dt="2021-07-21T11:33:45.468" v="3021" actId="1076"/>
          <ac:grpSpMkLst>
            <pc:docMk/>
            <pc:sldMk cId="4054901120" sldId="823"/>
            <ac:grpSpMk id="53" creationId="{55CF8902-9623-4E1D-808F-CE14FF4BAD4C}"/>
          </ac:grpSpMkLst>
        </pc:grpChg>
        <pc:grpChg chg="add mod">
          <ac:chgData name="VERHAEGHE Benoit" userId="3ef37b2c-be85-445d-8898-858e88ef5f98" providerId="ADAL" clId="{2272674B-1398-4D7B-A422-D62DE36CC39E}" dt="2021-07-21T11:33:45.468" v="3021" actId="1076"/>
          <ac:grpSpMkLst>
            <pc:docMk/>
            <pc:sldMk cId="4054901120" sldId="823"/>
            <ac:grpSpMk id="56" creationId="{0C7EA963-6763-4825-9628-F89CC13C4BFC}"/>
          </ac:grpSpMkLst>
        </pc:grpChg>
        <pc:picChg chg="add del mod">
          <ac:chgData name="VERHAEGHE Benoit" userId="3ef37b2c-be85-445d-8898-858e88ef5f98" providerId="ADAL" clId="{2272674B-1398-4D7B-A422-D62DE36CC39E}" dt="2021-07-21T09:05:58.367" v="1932" actId="21"/>
          <ac:picMkLst>
            <pc:docMk/>
            <pc:sldMk cId="4054901120" sldId="823"/>
            <ac:picMk id="5" creationId="{A64A6D8B-0AB0-4DC4-BE45-9276C548B3C4}"/>
          </ac:picMkLst>
        </pc:picChg>
        <pc:picChg chg="mod">
          <ac:chgData name="VERHAEGHE Benoit" userId="3ef37b2c-be85-445d-8898-858e88ef5f98" providerId="ADAL" clId="{2272674B-1398-4D7B-A422-D62DE36CC39E}" dt="2021-07-21T11:33:14.988" v="3013"/>
          <ac:picMkLst>
            <pc:docMk/>
            <pc:sldMk cId="4054901120" sldId="823"/>
            <ac:picMk id="27" creationId="{542896B6-A24A-4A2F-BC9D-22C9CC2BF211}"/>
          </ac:picMkLst>
        </pc:picChg>
        <pc:picChg chg="mod">
          <ac:chgData name="VERHAEGHE Benoit" userId="3ef37b2c-be85-445d-8898-858e88ef5f98" providerId="ADAL" clId="{2272674B-1398-4D7B-A422-D62DE36CC39E}" dt="2021-08-05T09:22:46.136" v="5715"/>
          <ac:picMkLst>
            <pc:docMk/>
            <pc:sldMk cId="4054901120" sldId="823"/>
            <ac:picMk id="28" creationId="{CD23798B-980C-4216-8788-5807750FC7B6}"/>
          </ac:picMkLst>
        </pc:picChg>
        <pc:picChg chg="del">
          <ac:chgData name="VERHAEGHE Benoit" userId="3ef37b2c-be85-445d-8898-858e88ef5f98" providerId="ADAL" clId="{2272674B-1398-4D7B-A422-D62DE36CC39E}" dt="2021-07-21T09:04:15.404" v="1917" actId="478"/>
          <ac:picMkLst>
            <pc:docMk/>
            <pc:sldMk cId="4054901120" sldId="823"/>
            <ac:picMk id="29" creationId="{52D6A818-88E0-4BF0-A861-55D1DC170845}"/>
          </ac:picMkLst>
        </pc:picChg>
        <pc:picChg chg="mod">
          <ac:chgData name="VERHAEGHE Benoit" userId="3ef37b2c-be85-445d-8898-858e88ef5f98" providerId="ADAL" clId="{2272674B-1398-4D7B-A422-D62DE36CC39E}" dt="2021-08-05T09:22:49.599" v="5717"/>
          <ac:picMkLst>
            <pc:docMk/>
            <pc:sldMk cId="4054901120" sldId="823"/>
            <ac:picMk id="31" creationId="{95F46AB0-F2E6-440D-9736-0A9FED6BACC4}"/>
          </ac:picMkLst>
        </pc:picChg>
        <pc:picChg chg="mod">
          <ac:chgData name="VERHAEGHE Benoit" userId="3ef37b2c-be85-445d-8898-858e88ef5f98" providerId="ADAL" clId="{2272674B-1398-4D7B-A422-D62DE36CC39E}" dt="2021-07-21T11:33:14.988" v="3013"/>
          <ac:picMkLst>
            <pc:docMk/>
            <pc:sldMk cId="4054901120" sldId="823"/>
            <ac:picMk id="31" creationId="{BF1F85D0-1209-4E00-8FE2-71FF692B138D}"/>
          </ac:picMkLst>
        </pc:picChg>
        <pc:picChg chg="mod">
          <ac:chgData name="VERHAEGHE Benoit" userId="3ef37b2c-be85-445d-8898-858e88ef5f98" providerId="ADAL" clId="{2272674B-1398-4D7B-A422-D62DE36CC39E}" dt="2021-07-21T11:33:14.988" v="3013"/>
          <ac:picMkLst>
            <pc:docMk/>
            <pc:sldMk cId="4054901120" sldId="823"/>
            <ac:picMk id="34" creationId="{6A8297EC-E0CD-4D8C-81CC-2AF0E2A25A0A}"/>
          </ac:picMkLst>
        </pc:picChg>
        <pc:picChg chg="add del mod">
          <ac:chgData name="VERHAEGHE Benoit" userId="3ef37b2c-be85-445d-8898-858e88ef5f98" providerId="ADAL" clId="{2272674B-1398-4D7B-A422-D62DE36CC39E}" dt="2021-07-21T11:33:17.120" v="3014"/>
          <ac:picMkLst>
            <pc:docMk/>
            <pc:sldMk cId="4054901120" sldId="823"/>
            <ac:picMk id="35" creationId="{558FEEEC-8A3F-4E41-9E2B-E3F8203CB79E}"/>
          </ac:picMkLst>
        </pc:picChg>
        <pc:picChg chg="add del mod">
          <ac:chgData name="VERHAEGHE Benoit" userId="3ef37b2c-be85-445d-8898-858e88ef5f98" providerId="ADAL" clId="{2272674B-1398-4D7B-A422-D62DE36CC39E}" dt="2021-07-21T11:33:17.120" v="3014"/>
          <ac:picMkLst>
            <pc:docMk/>
            <pc:sldMk cId="4054901120" sldId="823"/>
            <ac:picMk id="36" creationId="{362AD17F-7E7C-46E6-BBBA-B42FD0BC2647}"/>
          </ac:picMkLst>
        </pc:picChg>
        <pc:picChg chg="mod">
          <ac:chgData name="VERHAEGHE Benoit" userId="3ef37b2c-be85-445d-8898-858e88ef5f98" providerId="ADAL" clId="{2272674B-1398-4D7B-A422-D62DE36CC39E}" dt="2021-07-21T11:33:34.550" v="3018" actId="1076"/>
          <ac:picMkLst>
            <pc:docMk/>
            <pc:sldMk cId="4054901120" sldId="823"/>
            <ac:picMk id="40" creationId="{68C6F031-EE97-4DCB-8EC8-CA139F1913E4}"/>
          </ac:picMkLst>
        </pc:picChg>
        <pc:picChg chg="mod">
          <ac:chgData name="VERHAEGHE Benoit" userId="3ef37b2c-be85-445d-8898-858e88ef5f98" providerId="ADAL" clId="{2272674B-1398-4D7B-A422-D62DE36CC39E}" dt="2021-07-21T11:33:34.550" v="3018" actId="1076"/>
          <ac:picMkLst>
            <pc:docMk/>
            <pc:sldMk cId="4054901120" sldId="823"/>
            <ac:picMk id="43" creationId="{8E87D887-BF55-4159-83C4-65776CCAEDC6}"/>
          </ac:picMkLst>
        </pc:picChg>
        <pc:picChg chg="mod">
          <ac:chgData name="VERHAEGHE Benoit" userId="3ef37b2c-be85-445d-8898-858e88ef5f98" providerId="ADAL" clId="{2272674B-1398-4D7B-A422-D62DE36CC39E}" dt="2021-07-21T11:33:34.550" v="3018" actId="1076"/>
          <ac:picMkLst>
            <pc:docMk/>
            <pc:sldMk cId="4054901120" sldId="823"/>
            <ac:picMk id="46" creationId="{CC23372E-FCFE-499F-85D4-7A2C502CA8A2}"/>
          </ac:picMkLst>
        </pc:picChg>
        <pc:picChg chg="add del mod">
          <ac:chgData name="VERHAEGHE Benoit" userId="3ef37b2c-be85-445d-8898-858e88ef5f98" providerId="ADAL" clId="{2272674B-1398-4D7B-A422-D62DE36CC39E}" dt="2021-07-21T11:33:39.943" v="3019"/>
          <ac:picMkLst>
            <pc:docMk/>
            <pc:sldMk cId="4054901120" sldId="823"/>
            <ac:picMk id="47" creationId="{B2D8B944-FB94-402F-9378-94C64BBD21A2}"/>
          </ac:picMkLst>
        </pc:picChg>
        <pc:picChg chg="add del mod">
          <ac:chgData name="VERHAEGHE Benoit" userId="3ef37b2c-be85-445d-8898-858e88ef5f98" providerId="ADAL" clId="{2272674B-1398-4D7B-A422-D62DE36CC39E}" dt="2021-07-21T11:33:39.943" v="3019"/>
          <ac:picMkLst>
            <pc:docMk/>
            <pc:sldMk cId="4054901120" sldId="823"/>
            <ac:picMk id="48" creationId="{256567CA-695E-4193-9781-0D05B23F4832}"/>
          </ac:picMkLst>
        </pc:picChg>
        <pc:picChg chg="mod">
          <ac:chgData name="VERHAEGHE Benoit" userId="3ef37b2c-be85-445d-8898-858e88ef5f98" providerId="ADAL" clId="{2272674B-1398-4D7B-A422-D62DE36CC39E}" dt="2021-07-21T11:33:45.468" v="3021" actId="1076"/>
          <ac:picMkLst>
            <pc:docMk/>
            <pc:sldMk cId="4054901120" sldId="823"/>
            <ac:picMk id="52" creationId="{CDF21C4C-DC35-4809-860F-4E381762A0EC}"/>
          </ac:picMkLst>
        </pc:picChg>
        <pc:picChg chg="mod">
          <ac:chgData name="VERHAEGHE Benoit" userId="3ef37b2c-be85-445d-8898-858e88ef5f98" providerId="ADAL" clId="{2272674B-1398-4D7B-A422-D62DE36CC39E}" dt="2021-07-21T11:33:45.468" v="3021" actId="1076"/>
          <ac:picMkLst>
            <pc:docMk/>
            <pc:sldMk cId="4054901120" sldId="823"/>
            <ac:picMk id="55" creationId="{CBE94670-8140-48A0-B4C3-40F6AC69E8C9}"/>
          </ac:picMkLst>
        </pc:picChg>
        <pc:picChg chg="mod">
          <ac:chgData name="VERHAEGHE Benoit" userId="3ef37b2c-be85-445d-8898-858e88ef5f98" providerId="ADAL" clId="{2272674B-1398-4D7B-A422-D62DE36CC39E}" dt="2021-07-21T11:33:45.468" v="3021" actId="1076"/>
          <ac:picMkLst>
            <pc:docMk/>
            <pc:sldMk cId="4054901120" sldId="823"/>
            <ac:picMk id="58" creationId="{8C67F3DD-0747-47A7-8237-CD2F47251182}"/>
          </ac:picMkLst>
        </pc:picChg>
        <pc:picChg chg="add mod">
          <ac:chgData name="VERHAEGHE Benoit" userId="3ef37b2c-be85-445d-8898-858e88ef5f98" providerId="ADAL" clId="{2272674B-1398-4D7B-A422-D62DE36CC39E}" dt="2021-07-21T11:33:45.468" v="3021" actId="1076"/>
          <ac:picMkLst>
            <pc:docMk/>
            <pc:sldMk cId="4054901120" sldId="823"/>
            <ac:picMk id="59" creationId="{D621C7D4-BEEC-4132-B03B-FF5E7A2D1C72}"/>
          </ac:picMkLst>
        </pc:picChg>
        <pc:picChg chg="add mod">
          <ac:chgData name="VERHAEGHE Benoit" userId="3ef37b2c-be85-445d-8898-858e88ef5f98" providerId="ADAL" clId="{2272674B-1398-4D7B-A422-D62DE36CC39E}" dt="2021-07-21T11:33:45.468" v="3021" actId="1076"/>
          <ac:picMkLst>
            <pc:docMk/>
            <pc:sldMk cId="4054901120" sldId="823"/>
            <ac:picMk id="60" creationId="{0559963F-974F-41D6-9EC4-73E5690027CC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26T13:19:20.223" v="22551"/>
        <pc:sldMkLst>
          <pc:docMk/>
          <pc:sldMk cId="1367045657" sldId="824"/>
        </pc:sldMkLst>
        <pc:spChg chg="del">
          <ac:chgData name="VERHAEGHE Benoit" userId="3ef37b2c-be85-445d-8898-858e88ef5f98" providerId="ADAL" clId="{2272674B-1398-4D7B-A422-D62DE36CC39E}" dt="2021-07-21T11:57:21.991" v="3292" actId="478"/>
          <ac:spMkLst>
            <pc:docMk/>
            <pc:sldMk cId="1367045657" sldId="824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26T13:19:20.025" v="22550" actId="478"/>
          <ac:spMkLst>
            <pc:docMk/>
            <pc:sldMk cId="1367045657" sldId="824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9:20.025" v="22550" actId="478"/>
          <ac:spMkLst>
            <pc:docMk/>
            <pc:sldMk cId="1367045657" sldId="824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9:20.025" v="22550" actId="478"/>
          <ac:spMkLst>
            <pc:docMk/>
            <pc:sldMk cId="1367045657" sldId="824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20.025" v="22550" actId="478"/>
          <ac:spMkLst>
            <pc:docMk/>
            <pc:sldMk cId="1367045657" sldId="824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7-21T11:23:35.232" v="2773"/>
          <ac:spMkLst>
            <pc:docMk/>
            <pc:sldMk cId="1367045657" sldId="824"/>
            <ac:spMk id="31" creationId="{54F8F92B-BA1A-44A8-83BD-49C2F31CB6C5}"/>
          </ac:spMkLst>
        </pc:spChg>
        <pc:spChg chg="mod">
          <ac:chgData name="VERHAEGHE Benoit" userId="3ef37b2c-be85-445d-8898-858e88ef5f98" providerId="ADAL" clId="{2272674B-1398-4D7B-A422-D62DE36CC39E}" dt="2021-07-21T11:23:35.232" v="2773"/>
          <ac:spMkLst>
            <pc:docMk/>
            <pc:sldMk cId="1367045657" sldId="824"/>
            <ac:spMk id="34" creationId="{0FD43015-6D52-4412-A671-EE40E6D2C713}"/>
          </ac:spMkLst>
        </pc:spChg>
        <pc:spChg chg="mod">
          <ac:chgData name="VERHAEGHE Benoit" userId="3ef37b2c-be85-445d-8898-858e88ef5f98" providerId="ADAL" clId="{2272674B-1398-4D7B-A422-D62DE36CC39E}" dt="2021-07-21T11:23:40.289" v="2776"/>
          <ac:spMkLst>
            <pc:docMk/>
            <pc:sldMk cId="1367045657" sldId="824"/>
            <ac:spMk id="37" creationId="{05D1B7E4-9612-4BEF-A2B2-111C73EEC297}"/>
          </ac:spMkLst>
        </pc:spChg>
        <pc:spChg chg="mod">
          <ac:chgData name="VERHAEGHE Benoit" userId="3ef37b2c-be85-445d-8898-858e88ef5f98" providerId="ADAL" clId="{2272674B-1398-4D7B-A422-D62DE36CC39E}" dt="2021-07-21T11:23:40.289" v="2776"/>
          <ac:spMkLst>
            <pc:docMk/>
            <pc:sldMk cId="1367045657" sldId="824"/>
            <ac:spMk id="40" creationId="{E6A75811-3AC5-463A-AFFD-43CB65DC52F9}"/>
          </ac:spMkLst>
        </pc:spChg>
        <pc:spChg chg="mod">
          <ac:chgData name="VERHAEGHE Benoit" userId="3ef37b2c-be85-445d-8898-858e88ef5f98" providerId="ADAL" clId="{2272674B-1398-4D7B-A422-D62DE36CC39E}" dt="2021-08-05T09:23:38.399" v="5733"/>
          <ac:spMkLst>
            <pc:docMk/>
            <pc:sldMk cId="1367045657" sldId="824"/>
            <ac:spMk id="42" creationId="{88CB274E-FEA9-43AB-A9F0-98DCA5455CA4}"/>
          </ac:spMkLst>
        </pc:spChg>
        <pc:spChg chg="mod">
          <ac:chgData name="VERHAEGHE Benoit" userId="3ef37b2c-be85-445d-8898-858e88ef5f98" providerId="ADAL" clId="{2272674B-1398-4D7B-A422-D62DE36CC39E}" dt="2021-07-21T11:35:03.042" v="3048"/>
          <ac:spMkLst>
            <pc:docMk/>
            <pc:sldMk cId="1367045657" sldId="824"/>
            <ac:spMk id="43" creationId="{31C43730-ECCA-41ED-9224-7EF6100571C3}"/>
          </ac:spMkLst>
        </pc:spChg>
        <pc:spChg chg="add mod">
          <ac:chgData name="VERHAEGHE Benoit" userId="3ef37b2c-be85-445d-8898-858e88ef5f98" providerId="ADAL" clId="{2272674B-1398-4D7B-A422-D62DE36CC39E}" dt="2021-08-26T13:19:20.223" v="22551"/>
          <ac:spMkLst>
            <pc:docMk/>
            <pc:sldMk cId="1367045657" sldId="824"/>
            <ac:spMk id="44" creationId="{9E48EE7E-5EC8-4475-B7D1-6669920D1D9D}"/>
          </ac:spMkLst>
        </pc:spChg>
        <pc:spChg chg="add mod">
          <ac:chgData name="VERHAEGHE Benoit" userId="3ef37b2c-be85-445d-8898-858e88ef5f98" providerId="ADAL" clId="{2272674B-1398-4D7B-A422-D62DE36CC39E}" dt="2021-08-26T13:19:20.223" v="22551"/>
          <ac:spMkLst>
            <pc:docMk/>
            <pc:sldMk cId="1367045657" sldId="824"/>
            <ac:spMk id="45" creationId="{59B42FD2-A3CC-460D-8FFD-1EB5015D7B3D}"/>
          </ac:spMkLst>
        </pc:spChg>
        <pc:spChg chg="mod">
          <ac:chgData name="VERHAEGHE Benoit" userId="3ef37b2c-be85-445d-8898-858e88ef5f98" providerId="ADAL" clId="{2272674B-1398-4D7B-A422-D62DE36CC39E}" dt="2021-07-21T11:35:03.042" v="3048"/>
          <ac:spMkLst>
            <pc:docMk/>
            <pc:sldMk cId="1367045657" sldId="824"/>
            <ac:spMk id="46" creationId="{18E72063-F35B-44CF-B2EF-EE46FD8D5448}"/>
          </ac:spMkLst>
        </pc:spChg>
        <pc:spChg chg="add mod">
          <ac:chgData name="VERHAEGHE Benoit" userId="3ef37b2c-be85-445d-8898-858e88ef5f98" providerId="ADAL" clId="{2272674B-1398-4D7B-A422-D62DE36CC39E}" dt="2021-08-26T13:19:20.223" v="22551"/>
          <ac:spMkLst>
            <pc:docMk/>
            <pc:sldMk cId="1367045657" sldId="824"/>
            <ac:spMk id="46" creationId="{3ADC0D3E-4CC0-4076-97C2-00B4EF073726}"/>
          </ac:spMkLst>
        </pc:spChg>
        <pc:spChg chg="add mod">
          <ac:chgData name="VERHAEGHE Benoit" userId="3ef37b2c-be85-445d-8898-858e88ef5f98" providerId="ADAL" clId="{2272674B-1398-4D7B-A422-D62DE36CC39E}" dt="2021-08-26T13:19:20.223" v="22551"/>
          <ac:spMkLst>
            <pc:docMk/>
            <pc:sldMk cId="1367045657" sldId="824"/>
            <ac:spMk id="47" creationId="{349D86ED-D6A0-4E64-A08B-4DB7CCBB58BC}"/>
          </ac:spMkLst>
        </pc:spChg>
        <pc:spChg chg="mod">
          <ac:chgData name="VERHAEGHE Benoit" userId="3ef37b2c-be85-445d-8898-858e88ef5f98" providerId="ADAL" clId="{2272674B-1398-4D7B-A422-D62DE36CC39E}" dt="2021-07-21T11:35:03.042" v="3048"/>
          <ac:spMkLst>
            <pc:docMk/>
            <pc:sldMk cId="1367045657" sldId="824"/>
            <ac:spMk id="49" creationId="{5BAB72DF-3695-4FFF-B310-E5C5A56CD896}"/>
          </ac:spMkLst>
        </pc:spChg>
        <pc:spChg chg="add del mod">
          <ac:chgData name="VERHAEGHE Benoit" userId="3ef37b2c-be85-445d-8898-858e88ef5f98" providerId="ADAL" clId="{2272674B-1398-4D7B-A422-D62DE36CC39E}" dt="2021-07-21T11:35:06.711" v="3051"/>
          <ac:spMkLst>
            <pc:docMk/>
            <pc:sldMk cId="1367045657" sldId="824"/>
            <ac:spMk id="53" creationId="{CF58A908-58D7-4DCC-A4D0-1B4CFA6A7B7A}"/>
          </ac:spMkLst>
        </pc:spChg>
        <pc:spChg chg="mod">
          <ac:chgData name="VERHAEGHE Benoit" userId="3ef37b2c-be85-445d-8898-858e88ef5f98" providerId="ADAL" clId="{2272674B-1398-4D7B-A422-D62DE36CC39E}" dt="2021-07-21T11:35:17.691" v="3052"/>
          <ac:spMkLst>
            <pc:docMk/>
            <pc:sldMk cId="1367045657" sldId="824"/>
            <ac:spMk id="55" creationId="{C5552915-DA9D-42B3-B343-AB032A3EC3EB}"/>
          </ac:spMkLst>
        </pc:spChg>
        <pc:spChg chg="mod">
          <ac:chgData name="VERHAEGHE Benoit" userId="3ef37b2c-be85-445d-8898-858e88ef5f98" providerId="ADAL" clId="{2272674B-1398-4D7B-A422-D62DE36CC39E}" dt="2021-07-21T11:35:17.691" v="3052"/>
          <ac:spMkLst>
            <pc:docMk/>
            <pc:sldMk cId="1367045657" sldId="824"/>
            <ac:spMk id="58" creationId="{C6308906-E449-49EC-9227-77B4A671C6C4}"/>
          </ac:spMkLst>
        </pc:spChg>
        <pc:spChg chg="mod">
          <ac:chgData name="VERHAEGHE Benoit" userId="3ef37b2c-be85-445d-8898-858e88ef5f98" providerId="ADAL" clId="{2272674B-1398-4D7B-A422-D62DE36CC39E}" dt="2021-07-21T11:35:17.691" v="3052"/>
          <ac:spMkLst>
            <pc:docMk/>
            <pc:sldMk cId="1367045657" sldId="824"/>
            <ac:spMk id="61" creationId="{2F0BD158-98A3-4827-A37C-110AC539A513}"/>
          </ac:spMkLst>
        </pc:spChg>
        <pc:spChg chg="add del mod">
          <ac:chgData name="VERHAEGHE Benoit" userId="3ef37b2c-be85-445d-8898-858e88ef5f98" providerId="ADAL" clId="{2272674B-1398-4D7B-A422-D62DE36CC39E}" dt="2021-08-23T07:21:58.985" v="17497" actId="478"/>
          <ac:spMkLst>
            <pc:docMk/>
            <pc:sldMk cId="1367045657" sldId="824"/>
            <ac:spMk id="65" creationId="{5C86974E-BD2F-4CAC-93B7-3E1EE927D1AF}"/>
          </ac:spMkLst>
        </pc:spChg>
        <pc:grpChg chg="add del mod">
          <ac:chgData name="VERHAEGHE Benoit" userId="3ef37b2c-be85-445d-8898-858e88ef5f98" providerId="ADAL" clId="{2272674B-1398-4D7B-A422-D62DE36CC39E}" dt="2021-07-21T11:23:41.636" v="2777" actId="478"/>
          <ac:grpSpMkLst>
            <pc:docMk/>
            <pc:sldMk cId="1367045657" sldId="824"/>
            <ac:grpSpMk id="30" creationId="{12E8EA0D-4D47-4B19-B7C5-FD45FCEE0BFE}"/>
          </ac:grpSpMkLst>
        </pc:grpChg>
        <pc:grpChg chg="add del mod">
          <ac:chgData name="VERHAEGHE Benoit" userId="3ef37b2c-be85-445d-8898-858e88ef5f98" providerId="ADAL" clId="{2272674B-1398-4D7B-A422-D62DE36CC39E}" dt="2021-07-21T11:23:42.338" v="2778" actId="478"/>
          <ac:grpSpMkLst>
            <pc:docMk/>
            <pc:sldMk cId="1367045657" sldId="824"/>
            <ac:grpSpMk id="33" creationId="{0C7CFE64-9F0C-484B-AA4D-2FB2B4F3C813}"/>
          </ac:grpSpMkLst>
        </pc:grpChg>
        <pc:grpChg chg="add mod">
          <ac:chgData name="VERHAEGHE Benoit" userId="3ef37b2c-be85-445d-8898-858e88ef5f98" providerId="ADAL" clId="{2272674B-1398-4D7B-A422-D62DE36CC39E}" dt="2021-08-05T09:23:38.399" v="5733"/>
          <ac:grpSpMkLst>
            <pc:docMk/>
            <pc:sldMk cId="1367045657" sldId="824"/>
            <ac:grpSpMk id="35" creationId="{EB3A272A-6CBE-4BF2-8AF8-D5049AFB291E}"/>
          </ac:grpSpMkLst>
        </pc:grpChg>
        <pc:grpChg chg="add mod">
          <ac:chgData name="VERHAEGHE Benoit" userId="3ef37b2c-be85-445d-8898-858e88ef5f98" providerId="ADAL" clId="{2272674B-1398-4D7B-A422-D62DE36CC39E}" dt="2021-07-21T11:23:40.289" v="2776"/>
          <ac:grpSpMkLst>
            <pc:docMk/>
            <pc:sldMk cId="1367045657" sldId="824"/>
            <ac:grpSpMk id="36" creationId="{E273DB82-70A1-47ED-A4D9-914B22634128}"/>
          </ac:grpSpMkLst>
        </pc:grpChg>
        <pc:grpChg chg="add mod ord">
          <ac:chgData name="VERHAEGHE Benoit" userId="3ef37b2c-be85-445d-8898-858e88ef5f98" providerId="ADAL" clId="{2272674B-1398-4D7B-A422-D62DE36CC39E}" dt="2021-07-21T11:37:25.990" v="3083" actId="166"/>
          <ac:grpSpMkLst>
            <pc:docMk/>
            <pc:sldMk cId="1367045657" sldId="824"/>
            <ac:grpSpMk id="39" creationId="{23521C79-04D9-4338-A660-C0728A7CF6B3}"/>
          </ac:grpSpMkLst>
        </pc:grpChg>
        <pc:grpChg chg="add del mod">
          <ac:chgData name="VERHAEGHE Benoit" userId="3ef37b2c-be85-445d-8898-858e88ef5f98" providerId="ADAL" clId="{2272674B-1398-4D7B-A422-D62DE36CC39E}" dt="2021-07-21T11:35:06.711" v="3051"/>
          <ac:grpSpMkLst>
            <pc:docMk/>
            <pc:sldMk cId="1367045657" sldId="824"/>
            <ac:grpSpMk id="42" creationId="{694A718F-BF9A-4F99-BA77-E93219374882}"/>
          </ac:grpSpMkLst>
        </pc:grpChg>
        <pc:grpChg chg="add del mod">
          <ac:chgData name="VERHAEGHE Benoit" userId="3ef37b2c-be85-445d-8898-858e88ef5f98" providerId="ADAL" clId="{2272674B-1398-4D7B-A422-D62DE36CC39E}" dt="2021-07-21T11:35:06.711" v="3051"/>
          <ac:grpSpMkLst>
            <pc:docMk/>
            <pc:sldMk cId="1367045657" sldId="824"/>
            <ac:grpSpMk id="45" creationId="{1ED5052F-DD87-4A7B-911D-2BA8A1D39FA2}"/>
          </ac:grpSpMkLst>
        </pc:grpChg>
        <pc:grpChg chg="add del mod">
          <ac:chgData name="VERHAEGHE Benoit" userId="3ef37b2c-be85-445d-8898-858e88ef5f98" providerId="ADAL" clId="{2272674B-1398-4D7B-A422-D62DE36CC39E}" dt="2021-07-21T11:35:06.711" v="3051"/>
          <ac:grpSpMkLst>
            <pc:docMk/>
            <pc:sldMk cId="1367045657" sldId="824"/>
            <ac:grpSpMk id="48" creationId="{5B6F923E-AEB0-4E53-86DC-F8DC602E0EA7}"/>
          </ac:grpSpMkLst>
        </pc:grpChg>
        <pc:grpChg chg="add mod">
          <ac:chgData name="VERHAEGHE Benoit" userId="3ef37b2c-be85-445d-8898-858e88ef5f98" providerId="ADAL" clId="{2272674B-1398-4D7B-A422-D62DE36CC39E}" dt="2021-07-21T11:35:17.691" v="3052"/>
          <ac:grpSpMkLst>
            <pc:docMk/>
            <pc:sldMk cId="1367045657" sldId="824"/>
            <ac:grpSpMk id="54" creationId="{92127BF1-F0F9-4CAA-8026-41096D73497B}"/>
          </ac:grpSpMkLst>
        </pc:grpChg>
        <pc:grpChg chg="add mod">
          <ac:chgData name="VERHAEGHE Benoit" userId="3ef37b2c-be85-445d-8898-858e88ef5f98" providerId="ADAL" clId="{2272674B-1398-4D7B-A422-D62DE36CC39E}" dt="2021-07-21T11:35:17.691" v="3052"/>
          <ac:grpSpMkLst>
            <pc:docMk/>
            <pc:sldMk cId="1367045657" sldId="824"/>
            <ac:grpSpMk id="57" creationId="{5F5DE847-3494-493B-9AC0-C03DE2F5FEE9}"/>
          </ac:grpSpMkLst>
        </pc:grpChg>
        <pc:grpChg chg="add mod">
          <ac:chgData name="VERHAEGHE Benoit" userId="3ef37b2c-be85-445d-8898-858e88ef5f98" providerId="ADAL" clId="{2272674B-1398-4D7B-A422-D62DE36CC39E}" dt="2021-07-21T11:35:17.691" v="3052"/>
          <ac:grpSpMkLst>
            <pc:docMk/>
            <pc:sldMk cId="1367045657" sldId="824"/>
            <ac:grpSpMk id="60" creationId="{8B9A507F-FB4F-4D7A-90BF-94C7F64C3D31}"/>
          </ac:grpSpMkLst>
        </pc:grpChg>
        <pc:picChg chg="add mod ord">
          <ac:chgData name="VERHAEGHE Benoit" userId="3ef37b2c-be85-445d-8898-858e88ef5f98" providerId="ADAL" clId="{2272674B-1398-4D7B-A422-D62DE36CC39E}" dt="2021-08-09T06:37:35.603" v="7769" actId="1076"/>
          <ac:picMkLst>
            <pc:docMk/>
            <pc:sldMk cId="1367045657" sldId="824"/>
            <ac:picMk id="5" creationId="{4D001D9D-F35D-4202-8392-87CA52A70D03}"/>
          </ac:picMkLst>
        </pc:picChg>
        <pc:picChg chg="add mod ord">
          <ac:chgData name="VERHAEGHE Benoit" userId="3ef37b2c-be85-445d-8898-858e88ef5f98" providerId="ADAL" clId="{2272674B-1398-4D7B-A422-D62DE36CC39E}" dt="2021-08-09T06:38:24.103" v="7779" actId="167"/>
          <ac:picMkLst>
            <pc:docMk/>
            <pc:sldMk cId="1367045657" sldId="824"/>
            <ac:picMk id="7" creationId="{69EC0FFB-64EA-4DF8-8573-DC4006764F7C}"/>
          </ac:picMkLst>
        </pc:picChg>
        <pc:picChg chg="add del mod">
          <ac:chgData name="VERHAEGHE Benoit" userId="3ef37b2c-be85-445d-8898-858e88ef5f98" providerId="ADAL" clId="{2272674B-1398-4D7B-A422-D62DE36CC39E}" dt="2021-07-21T09:36:25.952" v="2456" actId="21"/>
          <ac:picMkLst>
            <pc:docMk/>
            <pc:sldMk cId="1367045657" sldId="824"/>
            <ac:picMk id="25" creationId="{701BD677-A064-4021-9ED3-F8F44DB0A6C3}"/>
          </ac:picMkLst>
        </pc:picChg>
        <pc:picChg chg="add del mod">
          <ac:chgData name="VERHAEGHE Benoit" userId="3ef37b2c-be85-445d-8898-858e88ef5f98" providerId="ADAL" clId="{2272674B-1398-4D7B-A422-D62DE36CC39E}" dt="2021-07-21T09:36:44.128" v="2458" actId="478"/>
          <ac:picMkLst>
            <pc:docMk/>
            <pc:sldMk cId="1367045657" sldId="824"/>
            <ac:picMk id="26" creationId="{293CF9A4-464F-40A5-8E9E-E12134FBE4D2}"/>
          </ac:picMkLst>
        </pc:picChg>
        <pc:picChg chg="add del mod">
          <ac:chgData name="VERHAEGHE Benoit" userId="3ef37b2c-be85-445d-8898-858e88ef5f98" providerId="ADAL" clId="{2272674B-1398-4D7B-A422-D62DE36CC39E}" dt="2021-07-21T09:36:44.128" v="2458" actId="478"/>
          <ac:picMkLst>
            <pc:docMk/>
            <pc:sldMk cId="1367045657" sldId="824"/>
            <ac:picMk id="27" creationId="{E79C621E-86E3-4887-8E83-B62E4B37C730}"/>
          </ac:picMkLst>
        </pc:picChg>
        <pc:picChg chg="add del mod">
          <ac:chgData name="VERHAEGHE Benoit" userId="3ef37b2c-be85-445d-8898-858e88ef5f98" providerId="ADAL" clId="{2272674B-1398-4D7B-A422-D62DE36CC39E}" dt="2021-08-09T06:37:26.271" v="7761" actId="478"/>
          <ac:picMkLst>
            <pc:docMk/>
            <pc:sldMk cId="1367045657" sldId="824"/>
            <ac:picMk id="28" creationId="{B697D2B9-DFA6-4F88-B4AE-EEC19ECD8ED0}"/>
          </ac:picMkLst>
        </pc:picChg>
        <pc:picChg chg="add del mod ord">
          <ac:chgData name="VERHAEGHE Benoit" userId="3ef37b2c-be85-445d-8898-858e88ef5f98" providerId="ADAL" clId="{2272674B-1398-4D7B-A422-D62DE36CC39E}" dt="2021-08-09T06:38:14.670" v="7770" actId="478"/>
          <ac:picMkLst>
            <pc:docMk/>
            <pc:sldMk cId="1367045657" sldId="824"/>
            <ac:picMk id="29" creationId="{8BE8A7CE-09C3-4742-9E7F-C14C1A4474E6}"/>
          </ac:picMkLst>
        </pc:picChg>
        <pc:picChg chg="mod">
          <ac:chgData name="VERHAEGHE Benoit" userId="3ef37b2c-be85-445d-8898-858e88ef5f98" providerId="ADAL" clId="{2272674B-1398-4D7B-A422-D62DE36CC39E}" dt="2021-07-21T11:23:35.232" v="2773"/>
          <ac:picMkLst>
            <pc:docMk/>
            <pc:sldMk cId="1367045657" sldId="824"/>
            <ac:picMk id="32" creationId="{3C7F358A-E673-4EAA-9304-35FA2F6F507F}"/>
          </ac:picMkLst>
        </pc:picChg>
        <pc:picChg chg="mod">
          <ac:chgData name="VERHAEGHE Benoit" userId="3ef37b2c-be85-445d-8898-858e88ef5f98" providerId="ADAL" clId="{2272674B-1398-4D7B-A422-D62DE36CC39E}" dt="2021-07-21T11:23:35.232" v="2773"/>
          <ac:picMkLst>
            <pc:docMk/>
            <pc:sldMk cId="1367045657" sldId="824"/>
            <ac:picMk id="35" creationId="{51BBECF2-6099-4BFF-9056-8145E02CE186}"/>
          </ac:picMkLst>
        </pc:picChg>
        <pc:picChg chg="mod">
          <ac:chgData name="VERHAEGHE Benoit" userId="3ef37b2c-be85-445d-8898-858e88ef5f98" providerId="ADAL" clId="{2272674B-1398-4D7B-A422-D62DE36CC39E}" dt="2021-07-21T11:23:40.289" v="2776"/>
          <ac:picMkLst>
            <pc:docMk/>
            <pc:sldMk cId="1367045657" sldId="824"/>
            <ac:picMk id="38" creationId="{9B95360E-A57D-4CBA-972E-2701D76E26B2}"/>
          </ac:picMkLst>
        </pc:picChg>
        <pc:picChg chg="mod">
          <ac:chgData name="VERHAEGHE Benoit" userId="3ef37b2c-be85-445d-8898-858e88ef5f98" providerId="ADAL" clId="{2272674B-1398-4D7B-A422-D62DE36CC39E}" dt="2021-07-21T11:23:40.289" v="2776"/>
          <ac:picMkLst>
            <pc:docMk/>
            <pc:sldMk cId="1367045657" sldId="824"/>
            <ac:picMk id="41" creationId="{21766D28-943D-4A49-B987-79FB1B175D77}"/>
          </ac:picMkLst>
        </pc:picChg>
        <pc:picChg chg="mod">
          <ac:chgData name="VERHAEGHE Benoit" userId="3ef37b2c-be85-445d-8898-858e88ef5f98" providerId="ADAL" clId="{2272674B-1398-4D7B-A422-D62DE36CC39E}" dt="2021-08-05T09:23:38.399" v="5733"/>
          <ac:picMkLst>
            <pc:docMk/>
            <pc:sldMk cId="1367045657" sldId="824"/>
            <ac:picMk id="43" creationId="{1FC7F97B-257C-4F26-BB73-4EF9BF7608F2}"/>
          </ac:picMkLst>
        </pc:picChg>
        <pc:picChg chg="mod">
          <ac:chgData name="VERHAEGHE Benoit" userId="3ef37b2c-be85-445d-8898-858e88ef5f98" providerId="ADAL" clId="{2272674B-1398-4D7B-A422-D62DE36CC39E}" dt="2021-07-21T11:35:03.042" v="3048"/>
          <ac:picMkLst>
            <pc:docMk/>
            <pc:sldMk cId="1367045657" sldId="824"/>
            <ac:picMk id="44" creationId="{6764528F-C734-482E-8C6F-A84FB50F9664}"/>
          </ac:picMkLst>
        </pc:picChg>
        <pc:picChg chg="add mod">
          <ac:chgData name="VERHAEGHE Benoit" userId="3ef37b2c-be85-445d-8898-858e88ef5f98" providerId="ADAL" clId="{2272674B-1398-4D7B-A422-D62DE36CC39E}" dt="2021-08-09T06:38:28.814" v="7781" actId="571"/>
          <ac:picMkLst>
            <pc:docMk/>
            <pc:sldMk cId="1367045657" sldId="824"/>
            <ac:picMk id="44" creationId="{B8B544B3-1908-42BF-A25D-80F7B97E3644}"/>
          </ac:picMkLst>
        </pc:picChg>
        <pc:picChg chg="add mod">
          <ac:chgData name="VERHAEGHE Benoit" userId="3ef37b2c-be85-445d-8898-858e88ef5f98" providerId="ADAL" clId="{2272674B-1398-4D7B-A422-D62DE36CC39E}" dt="2021-08-09T06:38:28.814" v="7781" actId="571"/>
          <ac:picMkLst>
            <pc:docMk/>
            <pc:sldMk cId="1367045657" sldId="824"/>
            <ac:picMk id="45" creationId="{6879EB08-D5F5-4ED5-AE6B-A136C37E1300}"/>
          </ac:picMkLst>
        </pc:picChg>
        <pc:picChg chg="mod">
          <ac:chgData name="VERHAEGHE Benoit" userId="3ef37b2c-be85-445d-8898-858e88ef5f98" providerId="ADAL" clId="{2272674B-1398-4D7B-A422-D62DE36CC39E}" dt="2021-07-21T11:35:03.042" v="3048"/>
          <ac:picMkLst>
            <pc:docMk/>
            <pc:sldMk cId="1367045657" sldId="824"/>
            <ac:picMk id="47" creationId="{4D73A8D0-BD1F-4272-9DB0-502E931CFEB9}"/>
          </ac:picMkLst>
        </pc:picChg>
        <pc:picChg chg="mod">
          <ac:chgData name="VERHAEGHE Benoit" userId="3ef37b2c-be85-445d-8898-858e88ef5f98" providerId="ADAL" clId="{2272674B-1398-4D7B-A422-D62DE36CC39E}" dt="2021-07-21T11:35:03.042" v="3048"/>
          <ac:picMkLst>
            <pc:docMk/>
            <pc:sldMk cId="1367045657" sldId="824"/>
            <ac:picMk id="50" creationId="{4C668B1F-EED3-4061-B79A-B93CDF10E628}"/>
          </ac:picMkLst>
        </pc:picChg>
        <pc:picChg chg="add del mod">
          <ac:chgData name="VERHAEGHE Benoit" userId="3ef37b2c-be85-445d-8898-858e88ef5f98" providerId="ADAL" clId="{2272674B-1398-4D7B-A422-D62DE36CC39E}" dt="2021-07-21T11:35:06.711" v="3051"/>
          <ac:picMkLst>
            <pc:docMk/>
            <pc:sldMk cId="1367045657" sldId="824"/>
            <ac:picMk id="51" creationId="{7AFE6131-724A-4360-8D7D-E483F8C9857A}"/>
          </ac:picMkLst>
        </pc:picChg>
        <pc:picChg chg="add del mod">
          <ac:chgData name="VERHAEGHE Benoit" userId="3ef37b2c-be85-445d-8898-858e88ef5f98" providerId="ADAL" clId="{2272674B-1398-4D7B-A422-D62DE36CC39E}" dt="2021-07-21T11:35:06.711" v="3051"/>
          <ac:picMkLst>
            <pc:docMk/>
            <pc:sldMk cId="1367045657" sldId="824"/>
            <ac:picMk id="52" creationId="{AA9A4660-3E2A-4038-B870-5E36D869BA3D}"/>
          </ac:picMkLst>
        </pc:picChg>
        <pc:picChg chg="mod">
          <ac:chgData name="VERHAEGHE Benoit" userId="3ef37b2c-be85-445d-8898-858e88ef5f98" providerId="ADAL" clId="{2272674B-1398-4D7B-A422-D62DE36CC39E}" dt="2021-07-21T11:35:17.691" v="3052"/>
          <ac:picMkLst>
            <pc:docMk/>
            <pc:sldMk cId="1367045657" sldId="824"/>
            <ac:picMk id="56" creationId="{7F153E88-0B87-4DC3-AAA2-2E7E0BA23307}"/>
          </ac:picMkLst>
        </pc:picChg>
        <pc:picChg chg="mod">
          <ac:chgData name="VERHAEGHE Benoit" userId="3ef37b2c-be85-445d-8898-858e88ef5f98" providerId="ADAL" clId="{2272674B-1398-4D7B-A422-D62DE36CC39E}" dt="2021-07-21T11:35:17.691" v="3052"/>
          <ac:picMkLst>
            <pc:docMk/>
            <pc:sldMk cId="1367045657" sldId="824"/>
            <ac:picMk id="59" creationId="{B85B0491-A03E-4A5A-8016-F442162D2080}"/>
          </ac:picMkLst>
        </pc:picChg>
        <pc:picChg chg="mod">
          <ac:chgData name="VERHAEGHE Benoit" userId="3ef37b2c-be85-445d-8898-858e88ef5f98" providerId="ADAL" clId="{2272674B-1398-4D7B-A422-D62DE36CC39E}" dt="2021-07-21T11:35:17.691" v="3052"/>
          <ac:picMkLst>
            <pc:docMk/>
            <pc:sldMk cId="1367045657" sldId="824"/>
            <ac:picMk id="62" creationId="{65C23A80-4AB5-4B99-87A5-182D8BF6FF0C}"/>
          </ac:picMkLst>
        </pc:picChg>
        <pc:picChg chg="add mod">
          <ac:chgData name="VERHAEGHE Benoit" userId="3ef37b2c-be85-445d-8898-858e88ef5f98" providerId="ADAL" clId="{2272674B-1398-4D7B-A422-D62DE36CC39E}" dt="2021-07-21T11:35:17.691" v="3052"/>
          <ac:picMkLst>
            <pc:docMk/>
            <pc:sldMk cId="1367045657" sldId="824"/>
            <ac:picMk id="63" creationId="{7103920A-824B-4E7D-813A-35D1DACD1D63}"/>
          </ac:picMkLst>
        </pc:picChg>
        <pc:picChg chg="add mod">
          <ac:chgData name="VERHAEGHE Benoit" userId="3ef37b2c-be85-445d-8898-858e88ef5f98" providerId="ADAL" clId="{2272674B-1398-4D7B-A422-D62DE36CC39E}" dt="2021-07-21T11:35:17.691" v="3052"/>
          <ac:picMkLst>
            <pc:docMk/>
            <pc:sldMk cId="1367045657" sldId="824"/>
            <ac:picMk id="64" creationId="{8A24D35F-FA1C-410E-9ACC-F28D603A3849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31T06:27:33.186" v="23371"/>
        <pc:sldMkLst>
          <pc:docMk/>
          <pc:sldMk cId="1191657503" sldId="825"/>
        </pc:sldMkLst>
        <pc:spChg chg="mod">
          <ac:chgData name="VERHAEGHE Benoit" userId="3ef37b2c-be85-445d-8898-858e88ef5f98" providerId="ADAL" clId="{2272674B-1398-4D7B-A422-D62DE36CC39E}" dt="2021-07-21T11:36:51.004" v="3072" actId="20577"/>
          <ac:spMkLst>
            <pc:docMk/>
            <pc:sldMk cId="1191657503" sldId="825"/>
            <ac:spMk id="2" creationId="{57D142CD-58F0-4BA5-A59D-5CB26648FE89}"/>
          </ac:spMkLst>
        </pc:spChg>
        <pc:spChg chg="del">
          <ac:chgData name="VERHAEGHE Benoit" userId="3ef37b2c-be85-445d-8898-858e88ef5f98" providerId="ADAL" clId="{2272674B-1398-4D7B-A422-D62DE36CC39E}" dt="2021-07-21T11:57:29.199" v="3295" actId="478"/>
          <ac:spMkLst>
            <pc:docMk/>
            <pc:sldMk cId="1191657503" sldId="825"/>
            <ac:spMk id="18" creationId="{35BA0C97-1361-4810-89EE-83FAA4FAE5D6}"/>
          </ac:spMkLst>
        </pc:spChg>
        <pc:spChg chg="del mod">
          <ac:chgData name="VERHAEGHE Benoit" userId="3ef37b2c-be85-445d-8898-858e88ef5f98" providerId="ADAL" clId="{2272674B-1398-4D7B-A422-D62DE36CC39E}" dt="2021-08-26T13:19:58.289" v="22562" actId="478"/>
          <ac:spMkLst>
            <pc:docMk/>
            <pc:sldMk cId="1191657503" sldId="825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9:58.289" v="22562" actId="478"/>
          <ac:spMkLst>
            <pc:docMk/>
            <pc:sldMk cId="1191657503" sldId="825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9:58.289" v="22562" actId="478"/>
          <ac:spMkLst>
            <pc:docMk/>
            <pc:sldMk cId="1191657503" sldId="825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58.289" v="22562" actId="478"/>
          <ac:spMkLst>
            <pc:docMk/>
            <pc:sldMk cId="1191657503" sldId="825"/>
            <ac:spMk id="24" creationId="{17752610-D2EA-4199-BA9F-5B9766CC5342}"/>
          </ac:spMkLst>
        </pc:spChg>
        <pc:spChg chg="add del mod">
          <ac:chgData name="VERHAEGHE Benoit" userId="3ef37b2c-be85-445d-8898-858e88ef5f98" providerId="ADAL" clId="{2272674B-1398-4D7B-A422-D62DE36CC39E}" dt="2021-07-21T11:59:37.752" v="3324" actId="478"/>
          <ac:spMkLst>
            <pc:docMk/>
            <pc:sldMk cId="1191657503" sldId="825"/>
            <ac:spMk id="27" creationId="{192F408F-BC82-476F-B93B-365A5C5B85E5}"/>
          </ac:spMkLst>
        </pc:spChg>
        <pc:spChg chg="mod">
          <ac:chgData name="VERHAEGHE Benoit" userId="3ef37b2c-be85-445d-8898-858e88ef5f98" providerId="ADAL" clId="{2272674B-1398-4D7B-A422-D62DE36CC39E}" dt="2021-07-21T11:25:12.937" v="2806"/>
          <ac:spMkLst>
            <pc:docMk/>
            <pc:sldMk cId="1191657503" sldId="825"/>
            <ac:spMk id="29" creationId="{AF7DA04F-16DA-4CEE-A16C-AF69CEDB2488}"/>
          </ac:spMkLst>
        </pc:spChg>
        <pc:spChg chg="mod">
          <ac:chgData name="VERHAEGHE Benoit" userId="3ef37b2c-be85-445d-8898-858e88ef5f98" providerId="ADAL" clId="{2272674B-1398-4D7B-A422-D62DE36CC39E}" dt="2021-07-21T11:35:25.956" v="3055"/>
          <ac:spMkLst>
            <pc:docMk/>
            <pc:sldMk cId="1191657503" sldId="825"/>
            <ac:spMk id="32" creationId="{4334BB2D-95B4-4321-AEF5-AEB099D693B2}"/>
          </ac:spMkLst>
        </pc:spChg>
        <pc:spChg chg="mod">
          <ac:chgData name="VERHAEGHE Benoit" userId="3ef37b2c-be85-445d-8898-858e88ef5f98" providerId="ADAL" clId="{2272674B-1398-4D7B-A422-D62DE36CC39E}" dt="2021-07-21T11:35:25.956" v="3055"/>
          <ac:spMkLst>
            <pc:docMk/>
            <pc:sldMk cId="1191657503" sldId="825"/>
            <ac:spMk id="35" creationId="{D7348A0F-4AB5-41CD-A4C1-6EC35E1CEE3D}"/>
          </ac:spMkLst>
        </pc:spChg>
        <pc:spChg chg="mod">
          <ac:chgData name="VERHAEGHE Benoit" userId="3ef37b2c-be85-445d-8898-858e88ef5f98" providerId="ADAL" clId="{2272674B-1398-4D7B-A422-D62DE36CC39E}" dt="2021-07-21T11:35:25.956" v="3055"/>
          <ac:spMkLst>
            <pc:docMk/>
            <pc:sldMk cId="1191657503" sldId="825"/>
            <ac:spMk id="38" creationId="{059D882C-271A-4DD6-AB90-8B3FACCD0703}"/>
          </ac:spMkLst>
        </pc:spChg>
        <pc:spChg chg="add del mod">
          <ac:chgData name="VERHAEGHE Benoit" userId="3ef37b2c-be85-445d-8898-858e88ef5f98" providerId="ADAL" clId="{2272674B-1398-4D7B-A422-D62DE36CC39E}" dt="2021-08-31T06:27:32.937" v="23370" actId="478"/>
          <ac:spMkLst>
            <pc:docMk/>
            <pc:sldMk cId="1191657503" sldId="825"/>
            <ac:spMk id="42" creationId="{E9153072-73BD-4190-8AF1-C275F4AEBC58}"/>
          </ac:spMkLst>
        </pc:spChg>
        <pc:spChg chg="mod">
          <ac:chgData name="VERHAEGHE Benoit" userId="3ef37b2c-be85-445d-8898-858e88ef5f98" providerId="ADAL" clId="{2272674B-1398-4D7B-A422-D62DE36CC39E}" dt="2021-07-21T11:40:13.060" v="3153"/>
          <ac:spMkLst>
            <pc:docMk/>
            <pc:sldMk cId="1191657503" sldId="825"/>
            <ac:spMk id="44" creationId="{C39FFE4F-DD33-4912-9A4D-AA74F333C5C1}"/>
          </ac:spMkLst>
        </pc:spChg>
        <pc:spChg chg="mod">
          <ac:chgData name="VERHAEGHE Benoit" userId="3ef37b2c-be85-445d-8898-858e88ef5f98" providerId="ADAL" clId="{2272674B-1398-4D7B-A422-D62DE36CC39E}" dt="2021-08-05T09:23:42.497" v="5735"/>
          <ac:spMkLst>
            <pc:docMk/>
            <pc:sldMk cId="1191657503" sldId="825"/>
            <ac:spMk id="47" creationId="{26D45F3C-5750-47CC-A9B9-719D9FC83667}"/>
          </ac:spMkLst>
        </pc:spChg>
        <pc:spChg chg="add mod">
          <ac:chgData name="VERHAEGHE Benoit" userId="3ef37b2c-be85-445d-8898-858e88ef5f98" providerId="ADAL" clId="{2272674B-1398-4D7B-A422-D62DE36CC39E}" dt="2021-08-26T13:19:58.616" v="22563"/>
          <ac:spMkLst>
            <pc:docMk/>
            <pc:sldMk cId="1191657503" sldId="825"/>
            <ac:spMk id="49" creationId="{D89FFD59-9B88-44DF-98CB-F8ED1E4887C6}"/>
          </ac:spMkLst>
        </pc:spChg>
        <pc:spChg chg="add mod">
          <ac:chgData name="VERHAEGHE Benoit" userId="3ef37b2c-be85-445d-8898-858e88ef5f98" providerId="ADAL" clId="{2272674B-1398-4D7B-A422-D62DE36CC39E}" dt="2021-08-26T13:19:58.616" v="22563"/>
          <ac:spMkLst>
            <pc:docMk/>
            <pc:sldMk cId="1191657503" sldId="825"/>
            <ac:spMk id="50" creationId="{18ADF10D-281C-442C-B24A-AE42CFB25B28}"/>
          </ac:spMkLst>
        </pc:spChg>
        <pc:spChg chg="add mod">
          <ac:chgData name="VERHAEGHE Benoit" userId="3ef37b2c-be85-445d-8898-858e88ef5f98" providerId="ADAL" clId="{2272674B-1398-4D7B-A422-D62DE36CC39E}" dt="2021-08-26T13:19:58.616" v="22563"/>
          <ac:spMkLst>
            <pc:docMk/>
            <pc:sldMk cId="1191657503" sldId="825"/>
            <ac:spMk id="51" creationId="{93D4BB50-E119-4B07-9AB4-0E70670BE9CA}"/>
          </ac:spMkLst>
        </pc:spChg>
        <pc:spChg chg="add mod">
          <ac:chgData name="VERHAEGHE Benoit" userId="3ef37b2c-be85-445d-8898-858e88ef5f98" providerId="ADAL" clId="{2272674B-1398-4D7B-A422-D62DE36CC39E}" dt="2021-08-26T13:19:58.616" v="22563"/>
          <ac:spMkLst>
            <pc:docMk/>
            <pc:sldMk cId="1191657503" sldId="825"/>
            <ac:spMk id="52" creationId="{70479708-C973-4F83-8F45-90A47B27B09F}"/>
          </ac:spMkLst>
        </pc:spChg>
        <pc:spChg chg="add mod">
          <ac:chgData name="VERHAEGHE Benoit" userId="3ef37b2c-be85-445d-8898-858e88ef5f98" providerId="ADAL" clId="{2272674B-1398-4D7B-A422-D62DE36CC39E}" dt="2021-08-31T06:27:33.186" v="23371"/>
          <ac:spMkLst>
            <pc:docMk/>
            <pc:sldMk cId="1191657503" sldId="825"/>
            <ac:spMk id="53" creationId="{EFCBEAE4-7B6C-4FAA-8E30-3BA0708ACEF8}"/>
          </ac:spMkLst>
        </pc:spChg>
        <pc:grpChg chg="add del mod">
          <ac:chgData name="VERHAEGHE Benoit" userId="3ef37b2c-be85-445d-8898-858e88ef5f98" providerId="ADAL" clId="{2272674B-1398-4D7B-A422-D62DE36CC39E}" dt="2021-07-21T11:40:15.685" v="3154" actId="478"/>
          <ac:grpSpMkLst>
            <pc:docMk/>
            <pc:sldMk cId="1191657503" sldId="825"/>
            <ac:grpSpMk id="28" creationId="{AA400C0D-D3E4-415A-A987-D3FD022D70AD}"/>
          </ac:grpSpMkLst>
        </pc:grpChg>
        <pc:grpChg chg="add mod">
          <ac:chgData name="VERHAEGHE Benoit" userId="3ef37b2c-be85-445d-8898-858e88ef5f98" providerId="ADAL" clId="{2272674B-1398-4D7B-A422-D62DE36CC39E}" dt="2021-07-21T11:35:25.956" v="3055"/>
          <ac:grpSpMkLst>
            <pc:docMk/>
            <pc:sldMk cId="1191657503" sldId="825"/>
            <ac:grpSpMk id="31" creationId="{129AB72A-77ED-4561-9347-A61365D81D0F}"/>
          </ac:grpSpMkLst>
        </pc:grpChg>
        <pc:grpChg chg="add mod">
          <ac:chgData name="VERHAEGHE Benoit" userId="3ef37b2c-be85-445d-8898-858e88ef5f98" providerId="ADAL" clId="{2272674B-1398-4D7B-A422-D62DE36CC39E}" dt="2021-07-21T11:35:25.956" v="3055"/>
          <ac:grpSpMkLst>
            <pc:docMk/>
            <pc:sldMk cId="1191657503" sldId="825"/>
            <ac:grpSpMk id="34" creationId="{01AD9E5C-A833-4D5C-BC2A-B0C13ED14B4A}"/>
          </ac:grpSpMkLst>
        </pc:grpChg>
        <pc:grpChg chg="add mod">
          <ac:chgData name="VERHAEGHE Benoit" userId="3ef37b2c-be85-445d-8898-858e88ef5f98" providerId="ADAL" clId="{2272674B-1398-4D7B-A422-D62DE36CC39E}" dt="2021-07-21T11:35:25.956" v="3055"/>
          <ac:grpSpMkLst>
            <pc:docMk/>
            <pc:sldMk cId="1191657503" sldId="825"/>
            <ac:grpSpMk id="37" creationId="{A0F26C9F-B636-4BE8-A159-4D847B83F3D5}"/>
          </ac:grpSpMkLst>
        </pc:grpChg>
        <pc:grpChg chg="add mod">
          <ac:chgData name="VERHAEGHE Benoit" userId="3ef37b2c-be85-445d-8898-858e88ef5f98" providerId="ADAL" clId="{2272674B-1398-4D7B-A422-D62DE36CC39E}" dt="2021-07-21T11:40:13.060" v="3153"/>
          <ac:grpSpMkLst>
            <pc:docMk/>
            <pc:sldMk cId="1191657503" sldId="825"/>
            <ac:grpSpMk id="43" creationId="{EE0F136D-02E8-4109-AFBF-A7CB6828CF14}"/>
          </ac:grpSpMkLst>
        </pc:grpChg>
        <pc:grpChg chg="add mod">
          <ac:chgData name="VERHAEGHE Benoit" userId="3ef37b2c-be85-445d-8898-858e88ef5f98" providerId="ADAL" clId="{2272674B-1398-4D7B-A422-D62DE36CC39E}" dt="2021-08-05T09:23:42.497" v="5735"/>
          <ac:grpSpMkLst>
            <pc:docMk/>
            <pc:sldMk cId="1191657503" sldId="825"/>
            <ac:grpSpMk id="46" creationId="{9DB23C5A-795A-47C2-A1B5-198055137237}"/>
          </ac:grpSpMkLst>
        </pc:grpChg>
        <pc:picChg chg="del">
          <ac:chgData name="VERHAEGHE Benoit" userId="3ef37b2c-be85-445d-8898-858e88ef5f98" providerId="ADAL" clId="{2272674B-1398-4D7B-A422-D62DE36CC39E}" dt="2021-07-21T09:42:53.424" v="2480" actId="478"/>
          <ac:picMkLst>
            <pc:docMk/>
            <pc:sldMk cId="1191657503" sldId="825"/>
            <ac:picMk id="5" creationId="{579DDF45-4913-4ABE-A63F-AE1AB47C92AF}"/>
          </ac:picMkLst>
        </pc:picChg>
        <pc:picChg chg="add mod modCrop">
          <ac:chgData name="VERHAEGHE Benoit" userId="3ef37b2c-be85-445d-8898-858e88ef5f98" providerId="ADAL" clId="{2272674B-1398-4D7B-A422-D62DE36CC39E}" dt="2021-07-21T11:59:41.583" v="3325" actId="732"/>
          <ac:picMkLst>
            <pc:docMk/>
            <pc:sldMk cId="1191657503" sldId="825"/>
            <ac:picMk id="25" creationId="{EF6CE173-EE24-4C94-A663-8910CF087BD5}"/>
          </ac:picMkLst>
        </pc:picChg>
        <pc:picChg chg="add del mod">
          <ac:chgData name="VERHAEGHE Benoit" userId="3ef37b2c-be85-445d-8898-858e88ef5f98" providerId="ADAL" clId="{2272674B-1398-4D7B-A422-D62DE36CC39E}" dt="2021-07-21T09:45:01.332" v="2496" actId="21"/>
          <ac:picMkLst>
            <pc:docMk/>
            <pc:sldMk cId="1191657503" sldId="825"/>
            <ac:picMk id="26" creationId="{613FB700-FFAD-4DDA-85A4-BBF8591CA462}"/>
          </ac:picMkLst>
        </pc:picChg>
        <pc:picChg chg="mod">
          <ac:chgData name="VERHAEGHE Benoit" userId="3ef37b2c-be85-445d-8898-858e88ef5f98" providerId="ADAL" clId="{2272674B-1398-4D7B-A422-D62DE36CC39E}" dt="2021-07-21T11:25:12.937" v="2806"/>
          <ac:picMkLst>
            <pc:docMk/>
            <pc:sldMk cId="1191657503" sldId="825"/>
            <ac:picMk id="30" creationId="{E4BCA5A9-2499-4B18-BD40-63DD94FFC4C7}"/>
          </ac:picMkLst>
        </pc:picChg>
        <pc:picChg chg="mod">
          <ac:chgData name="VERHAEGHE Benoit" userId="3ef37b2c-be85-445d-8898-858e88ef5f98" providerId="ADAL" clId="{2272674B-1398-4D7B-A422-D62DE36CC39E}" dt="2021-07-21T11:35:25.956" v="3055"/>
          <ac:picMkLst>
            <pc:docMk/>
            <pc:sldMk cId="1191657503" sldId="825"/>
            <ac:picMk id="33" creationId="{DBE85E4E-A0A9-4E70-89CD-06E0A73322A8}"/>
          </ac:picMkLst>
        </pc:picChg>
        <pc:picChg chg="mod">
          <ac:chgData name="VERHAEGHE Benoit" userId="3ef37b2c-be85-445d-8898-858e88ef5f98" providerId="ADAL" clId="{2272674B-1398-4D7B-A422-D62DE36CC39E}" dt="2021-07-21T11:35:25.956" v="3055"/>
          <ac:picMkLst>
            <pc:docMk/>
            <pc:sldMk cId="1191657503" sldId="825"/>
            <ac:picMk id="36" creationId="{08FEBDCE-F3D2-44F1-B046-5BF4CA7F4441}"/>
          </ac:picMkLst>
        </pc:picChg>
        <pc:picChg chg="mod">
          <ac:chgData name="VERHAEGHE Benoit" userId="3ef37b2c-be85-445d-8898-858e88ef5f98" providerId="ADAL" clId="{2272674B-1398-4D7B-A422-D62DE36CC39E}" dt="2021-07-21T11:35:25.956" v="3055"/>
          <ac:picMkLst>
            <pc:docMk/>
            <pc:sldMk cId="1191657503" sldId="825"/>
            <ac:picMk id="39" creationId="{41414A1F-5CE7-4AB7-A2B0-40463A29EE24}"/>
          </ac:picMkLst>
        </pc:picChg>
        <pc:picChg chg="add mod">
          <ac:chgData name="VERHAEGHE Benoit" userId="3ef37b2c-be85-445d-8898-858e88ef5f98" providerId="ADAL" clId="{2272674B-1398-4D7B-A422-D62DE36CC39E}" dt="2021-07-21T11:35:25.956" v="3055"/>
          <ac:picMkLst>
            <pc:docMk/>
            <pc:sldMk cId="1191657503" sldId="825"/>
            <ac:picMk id="40" creationId="{49E8DB6C-6F87-4EEB-AC7D-94441B28A60F}"/>
          </ac:picMkLst>
        </pc:picChg>
        <pc:picChg chg="add mod">
          <ac:chgData name="VERHAEGHE Benoit" userId="3ef37b2c-be85-445d-8898-858e88ef5f98" providerId="ADAL" clId="{2272674B-1398-4D7B-A422-D62DE36CC39E}" dt="2021-07-21T11:35:25.956" v="3055"/>
          <ac:picMkLst>
            <pc:docMk/>
            <pc:sldMk cId="1191657503" sldId="825"/>
            <ac:picMk id="41" creationId="{DFC4876E-91A9-4A04-9D02-70B9104474E2}"/>
          </ac:picMkLst>
        </pc:picChg>
        <pc:picChg chg="mod">
          <ac:chgData name="VERHAEGHE Benoit" userId="3ef37b2c-be85-445d-8898-858e88ef5f98" providerId="ADAL" clId="{2272674B-1398-4D7B-A422-D62DE36CC39E}" dt="2021-07-21T11:40:13.060" v="3153"/>
          <ac:picMkLst>
            <pc:docMk/>
            <pc:sldMk cId="1191657503" sldId="825"/>
            <ac:picMk id="45" creationId="{35C380A0-E413-439A-8275-1BA215BCAC7E}"/>
          </ac:picMkLst>
        </pc:picChg>
        <pc:picChg chg="mod">
          <ac:chgData name="VERHAEGHE Benoit" userId="3ef37b2c-be85-445d-8898-858e88ef5f98" providerId="ADAL" clId="{2272674B-1398-4D7B-A422-D62DE36CC39E}" dt="2021-08-05T09:23:42.497" v="5735"/>
          <ac:picMkLst>
            <pc:docMk/>
            <pc:sldMk cId="1191657503" sldId="825"/>
            <ac:picMk id="48" creationId="{C8FD1243-320F-479A-9D5C-A69E4BB2F784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31T06:27:38.542" v="23373"/>
        <pc:sldMkLst>
          <pc:docMk/>
          <pc:sldMk cId="1599698041" sldId="826"/>
        </pc:sldMkLst>
        <pc:spChg chg="mod">
          <ac:chgData name="VERHAEGHE Benoit" userId="3ef37b2c-be85-445d-8898-858e88ef5f98" providerId="ADAL" clId="{2272674B-1398-4D7B-A422-D62DE36CC39E}" dt="2021-07-21T11:36:53.644" v="3073" actId="20577"/>
          <ac:spMkLst>
            <pc:docMk/>
            <pc:sldMk cId="1599698041" sldId="826"/>
            <ac:spMk id="2" creationId="{57D142CD-58F0-4BA5-A59D-5CB26648FE89}"/>
          </ac:spMkLst>
        </pc:spChg>
        <pc:spChg chg="del">
          <ac:chgData name="VERHAEGHE Benoit" userId="3ef37b2c-be85-445d-8898-858e88ef5f98" providerId="ADAL" clId="{2272674B-1398-4D7B-A422-D62DE36CC39E}" dt="2021-07-21T11:57:31.744" v="3296" actId="478"/>
          <ac:spMkLst>
            <pc:docMk/>
            <pc:sldMk cId="1599698041" sldId="826"/>
            <ac:spMk id="18" creationId="{35BA0C97-1361-4810-89EE-83FAA4FAE5D6}"/>
          </ac:spMkLst>
        </pc:spChg>
        <pc:spChg chg="mod">
          <ac:chgData name="VERHAEGHE Benoit" userId="3ef37b2c-be85-445d-8898-858e88ef5f98" providerId="ADAL" clId="{2272674B-1398-4D7B-A422-D62DE36CC39E}" dt="2021-08-16T09:52:46.514" v="12763" actId="1076"/>
          <ac:spMkLst>
            <pc:docMk/>
            <pc:sldMk cId="1599698041" sldId="826"/>
            <ac:spMk id="20" creationId="{FFF2F178-5B92-40F3-B000-B3E880B07928}"/>
          </ac:spMkLst>
        </pc:spChg>
        <pc:spChg chg="del mod">
          <ac:chgData name="VERHAEGHE Benoit" userId="3ef37b2c-be85-445d-8898-858e88ef5f98" providerId="ADAL" clId="{2272674B-1398-4D7B-A422-D62DE36CC39E}" dt="2021-08-26T13:20:02.696" v="22564" actId="478"/>
          <ac:spMkLst>
            <pc:docMk/>
            <pc:sldMk cId="1599698041" sldId="826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20:02.696" v="22564" actId="478"/>
          <ac:spMkLst>
            <pc:docMk/>
            <pc:sldMk cId="1599698041" sldId="826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20:02.696" v="22564" actId="478"/>
          <ac:spMkLst>
            <pc:docMk/>
            <pc:sldMk cId="1599698041" sldId="826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20:02.696" v="22564" actId="478"/>
          <ac:spMkLst>
            <pc:docMk/>
            <pc:sldMk cId="1599698041" sldId="826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7-21T11:25:16.858" v="2808"/>
          <ac:spMkLst>
            <pc:docMk/>
            <pc:sldMk cId="1599698041" sldId="826"/>
            <ac:spMk id="27" creationId="{F1466C82-4600-4506-AE15-32B6BD33716C}"/>
          </ac:spMkLst>
        </pc:spChg>
        <pc:spChg chg="mod">
          <ac:chgData name="VERHAEGHE Benoit" userId="3ef37b2c-be85-445d-8898-858e88ef5f98" providerId="ADAL" clId="{2272674B-1398-4D7B-A422-D62DE36CC39E}" dt="2021-07-21T11:25:17.219" v="2809"/>
          <ac:spMkLst>
            <pc:docMk/>
            <pc:sldMk cId="1599698041" sldId="826"/>
            <ac:spMk id="30" creationId="{068D427B-3332-4337-B76A-FAA4D14E4EA9}"/>
          </ac:spMkLst>
        </pc:spChg>
        <pc:spChg chg="mod">
          <ac:chgData name="VERHAEGHE Benoit" userId="3ef37b2c-be85-445d-8898-858e88ef5f98" providerId="ADAL" clId="{2272674B-1398-4D7B-A422-D62DE36CC39E}" dt="2021-07-21T11:35:27.265" v="3056"/>
          <ac:spMkLst>
            <pc:docMk/>
            <pc:sldMk cId="1599698041" sldId="826"/>
            <ac:spMk id="33" creationId="{6570B6F0-085D-40BE-A523-B392D03CBB77}"/>
          </ac:spMkLst>
        </pc:spChg>
        <pc:spChg chg="mod">
          <ac:chgData name="VERHAEGHE Benoit" userId="3ef37b2c-be85-445d-8898-858e88ef5f98" providerId="ADAL" clId="{2272674B-1398-4D7B-A422-D62DE36CC39E}" dt="2021-07-21T11:35:27.265" v="3056"/>
          <ac:spMkLst>
            <pc:docMk/>
            <pc:sldMk cId="1599698041" sldId="826"/>
            <ac:spMk id="36" creationId="{52D2BBBE-C8FC-44B8-99EE-1437A23D510D}"/>
          </ac:spMkLst>
        </pc:spChg>
        <pc:spChg chg="mod">
          <ac:chgData name="VERHAEGHE Benoit" userId="3ef37b2c-be85-445d-8898-858e88ef5f98" providerId="ADAL" clId="{2272674B-1398-4D7B-A422-D62DE36CC39E}" dt="2021-07-21T11:35:27.265" v="3056"/>
          <ac:spMkLst>
            <pc:docMk/>
            <pc:sldMk cId="1599698041" sldId="826"/>
            <ac:spMk id="39" creationId="{6D125C89-A21D-4D08-8699-960614B53E98}"/>
          </ac:spMkLst>
        </pc:spChg>
        <pc:spChg chg="add del mod">
          <ac:chgData name="VERHAEGHE Benoit" userId="3ef37b2c-be85-445d-8898-858e88ef5f98" providerId="ADAL" clId="{2272674B-1398-4D7B-A422-D62DE36CC39E}" dt="2021-08-31T06:27:38.121" v="23372" actId="478"/>
          <ac:spMkLst>
            <pc:docMk/>
            <pc:sldMk cId="1599698041" sldId="826"/>
            <ac:spMk id="43" creationId="{58C1E45D-D033-4223-9B3A-F25D631C8E11}"/>
          </ac:spMkLst>
        </pc:spChg>
        <pc:spChg chg="mod">
          <ac:chgData name="VERHAEGHE Benoit" userId="3ef37b2c-be85-445d-8898-858e88ef5f98" providerId="ADAL" clId="{2272674B-1398-4D7B-A422-D62DE36CC39E}" dt="2021-08-05T09:23:43.145" v="5736"/>
          <ac:spMkLst>
            <pc:docMk/>
            <pc:sldMk cId="1599698041" sldId="826"/>
            <ac:spMk id="45" creationId="{8565BDC6-BAB0-4310-93CA-EB92857CF287}"/>
          </ac:spMkLst>
        </pc:spChg>
        <pc:spChg chg="add mod">
          <ac:chgData name="VERHAEGHE Benoit" userId="3ef37b2c-be85-445d-8898-858e88ef5f98" providerId="ADAL" clId="{2272674B-1398-4D7B-A422-D62DE36CC39E}" dt="2021-08-26T13:20:02.954" v="22565"/>
          <ac:spMkLst>
            <pc:docMk/>
            <pc:sldMk cId="1599698041" sldId="826"/>
            <ac:spMk id="47" creationId="{3B20BB84-95CB-4812-91AC-AAD8BA849920}"/>
          </ac:spMkLst>
        </pc:spChg>
        <pc:spChg chg="add mod">
          <ac:chgData name="VERHAEGHE Benoit" userId="3ef37b2c-be85-445d-8898-858e88ef5f98" providerId="ADAL" clId="{2272674B-1398-4D7B-A422-D62DE36CC39E}" dt="2021-08-26T13:20:02.954" v="22565"/>
          <ac:spMkLst>
            <pc:docMk/>
            <pc:sldMk cId="1599698041" sldId="826"/>
            <ac:spMk id="48" creationId="{4DCDA496-3C27-4739-AE53-EB95EB1F0F8C}"/>
          </ac:spMkLst>
        </pc:spChg>
        <pc:spChg chg="add mod">
          <ac:chgData name="VERHAEGHE Benoit" userId="3ef37b2c-be85-445d-8898-858e88ef5f98" providerId="ADAL" clId="{2272674B-1398-4D7B-A422-D62DE36CC39E}" dt="2021-08-26T13:20:02.954" v="22565"/>
          <ac:spMkLst>
            <pc:docMk/>
            <pc:sldMk cId="1599698041" sldId="826"/>
            <ac:spMk id="49" creationId="{48421DF4-9A99-4A63-8A4E-2E6FF7C5E062}"/>
          </ac:spMkLst>
        </pc:spChg>
        <pc:spChg chg="add mod">
          <ac:chgData name="VERHAEGHE Benoit" userId="3ef37b2c-be85-445d-8898-858e88ef5f98" providerId="ADAL" clId="{2272674B-1398-4D7B-A422-D62DE36CC39E}" dt="2021-08-26T13:20:02.954" v="22565"/>
          <ac:spMkLst>
            <pc:docMk/>
            <pc:sldMk cId="1599698041" sldId="826"/>
            <ac:spMk id="50" creationId="{85963CB1-DF55-4A2C-9F87-8BAC2B8D12C6}"/>
          </ac:spMkLst>
        </pc:spChg>
        <pc:spChg chg="add mod">
          <ac:chgData name="VERHAEGHE Benoit" userId="3ef37b2c-be85-445d-8898-858e88ef5f98" providerId="ADAL" clId="{2272674B-1398-4D7B-A422-D62DE36CC39E}" dt="2021-08-31T06:27:38.542" v="23373"/>
          <ac:spMkLst>
            <pc:docMk/>
            <pc:sldMk cId="1599698041" sldId="826"/>
            <ac:spMk id="51" creationId="{E3D748A4-9D68-4453-9114-6D388A7B1303}"/>
          </ac:spMkLst>
        </pc:spChg>
        <pc:grpChg chg="add mod">
          <ac:chgData name="VERHAEGHE Benoit" userId="3ef37b2c-be85-445d-8898-858e88ef5f98" providerId="ADAL" clId="{2272674B-1398-4D7B-A422-D62DE36CC39E}" dt="2021-07-21T11:25:20.147" v="2811" actId="1076"/>
          <ac:grpSpMkLst>
            <pc:docMk/>
            <pc:sldMk cId="1599698041" sldId="826"/>
            <ac:grpSpMk id="26" creationId="{1777F614-ACBF-42BC-A701-26B10A8A4E61}"/>
          </ac:grpSpMkLst>
        </pc:grpChg>
        <pc:grpChg chg="add mod">
          <ac:chgData name="VERHAEGHE Benoit" userId="3ef37b2c-be85-445d-8898-858e88ef5f98" providerId="ADAL" clId="{2272674B-1398-4D7B-A422-D62DE36CC39E}" dt="2021-07-21T11:25:18.316" v="2810" actId="1076"/>
          <ac:grpSpMkLst>
            <pc:docMk/>
            <pc:sldMk cId="1599698041" sldId="826"/>
            <ac:grpSpMk id="29" creationId="{E307220E-2FAD-4419-A3D4-9EDC17ACA6BC}"/>
          </ac:grpSpMkLst>
        </pc:grpChg>
        <pc:grpChg chg="add mod">
          <ac:chgData name="VERHAEGHE Benoit" userId="3ef37b2c-be85-445d-8898-858e88ef5f98" providerId="ADAL" clId="{2272674B-1398-4D7B-A422-D62DE36CC39E}" dt="2021-07-21T11:35:27.265" v="3056"/>
          <ac:grpSpMkLst>
            <pc:docMk/>
            <pc:sldMk cId="1599698041" sldId="826"/>
            <ac:grpSpMk id="32" creationId="{49F966C1-4320-4F2F-81C6-BB7A541C6F7A}"/>
          </ac:grpSpMkLst>
        </pc:grpChg>
        <pc:grpChg chg="add mod">
          <ac:chgData name="VERHAEGHE Benoit" userId="3ef37b2c-be85-445d-8898-858e88ef5f98" providerId="ADAL" clId="{2272674B-1398-4D7B-A422-D62DE36CC39E}" dt="2021-07-21T11:35:27.265" v="3056"/>
          <ac:grpSpMkLst>
            <pc:docMk/>
            <pc:sldMk cId="1599698041" sldId="826"/>
            <ac:grpSpMk id="35" creationId="{70ED4261-026C-4F98-B34C-F3BF8F6D12DE}"/>
          </ac:grpSpMkLst>
        </pc:grpChg>
        <pc:grpChg chg="add mod">
          <ac:chgData name="VERHAEGHE Benoit" userId="3ef37b2c-be85-445d-8898-858e88ef5f98" providerId="ADAL" clId="{2272674B-1398-4D7B-A422-D62DE36CC39E}" dt="2021-07-21T11:35:27.265" v="3056"/>
          <ac:grpSpMkLst>
            <pc:docMk/>
            <pc:sldMk cId="1599698041" sldId="826"/>
            <ac:grpSpMk id="38" creationId="{E5C5394B-A38D-4344-967F-D5D77CF01221}"/>
          </ac:grpSpMkLst>
        </pc:grpChg>
        <pc:grpChg chg="add mod">
          <ac:chgData name="VERHAEGHE Benoit" userId="3ef37b2c-be85-445d-8898-858e88ef5f98" providerId="ADAL" clId="{2272674B-1398-4D7B-A422-D62DE36CC39E}" dt="2021-08-05T09:23:43.145" v="5736"/>
          <ac:grpSpMkLst>
            <pc:docMk/>
            <pc:sldMk cId="1599698041" sldId="826"/>
            <ac:grpSpMk id="44" creationId="{AB2DAACB-8BBB-408F-8924-550E702A3C0A}"/>
          </ac:grpSpMkLst>
        </pc:grpChg>
        <pc:picChg chg="del">
          <ac:chgData name="VERHAEGHE Benoit" userId="3ef37b2c-be85-445d-8898-858e88ef5f98" providerId="ADAL" clId="{2272674B-1398-4D7B-A422-D62DE36CC39E}" dt="2021-07-21T09:42:54.689" v="2481" actId="478"/>
          <ac:picMkLst>
            <pc:docMk/>
            <pc:sldMk cId="1599698041" sldId="826"/>
            <ac:picMk id="5" creationId="{579DDF45-4913-4ABE-A63F-AE1AB47C92AF}"/>
          </ac:picMkLst>
        </pc:picChg>
        <pc:picChg chg="add mod">
          <ac:chgData name="VERHAEGHE Benoit" userId="3ef37b2c-be85-445d-8898-858e88ef5f98" providerId="ADAL" clId="{2272674B-1398-4D7B-A422-D62DE36CC39E}" dt="2021-07-21T09:43:41.190" v="2487"/>
          <ac:picMkLst>
            <pc:docMk/>
            <pc:sldMk cId="1599698041" sldId="826"/>
            <ac:picMk id="25" creationId="{F6D68340-9B9D-4D4D-8890-53016AD61958}"/>
          </ac:picMkLst>
        </pc:picChg>
        <pc:picChg chg="mod">
          <ac:chgData name="VERHAEGHE Benoit" userId="3ef37b2c-be85-445d-8898-858e88ef5f98" providerId="ADAL" clId="{2272674B-1398-4D7B-A422-D62DE36CC39E}" dt="2021-07-21T11:25:16.858" v="2808"/>
          <ac:picMkLst>
            <pc:docMk/>
            <pc:sldMk cId="1599698041" sldId="826"/>
            <ac:picMk id="28" creationId="{591DC4DC-0541-46D7-96B8-7CC35D7BB9DE}"/>
          </ac:picMkLst>
        </pc:picChg>
        <pc:picChg chg="mod">
          <ac:chgData name="VERHAEGHE Benoit" userId="3ef37b2c-be85-445d-8898-858e88ef5f98" providerId="ADAL" clId="{2272674B-1398-4D7B-A422-D62DE36CC39E}" dt="2021-07-21T11:25:17.219" v="2809"/>
          <ac:picMkLst>
            <pc:docMk/>
            <pc:sldMk cId="1599698041" sldId="826"/>
            <ac:picMk id="31" creationId="{319B51CA-8755-45F8-A76B-108EBB90470E}"/>
          </ac:picMkLst>
        </pc:picChg>
        <pc:picChg chg="mod">
          <ac:chgData name="VERHAEGHE Benoit" userId="3ef37b2c-be85-445d-8898-858e88ef5f98" providerId="ADAL" clId="{2272674B-1398-4D7B-A422-D62DE36CC39E}" dt="2021-07-21T11:35:27.265" v="3056"/>
          <ac:picMkLst>
            <pc:docMk/>
            <pc:sldMk cId="1599698041" sldId="826"/>
            <ac:picMk id="34" creationId="{F5F5F251-F5AF-4A98-8282-1A1325E7DABC}"/>
          </ac:picMkLst>
        </pc:picChg>
        <pc:picChg chg="mod">
          <ac:chgData name="VERHAEGHE Benoit" userId="3ef37b2c-be85-445d-8898-858e88ef5f98" providerId="ADAL" clId="{2272674B-1398-4D7B-A422-D62DE36CC39E}" dt="2021-07-21T11:35:27.265" v="3056"/>
          <ac:picMkLst>
            <pc:docMk/>
            <pc:sldMk cId="1599698041" sldId="826"/>
            <ac:picMk id="37" creationId="{56D678CD-C1F1-493A-A7CE-C3689A42D211}"/>
          </ac:picMkLst>
        </pc:picChg>
        <pc:picChg chg="mod">
          <ac:chgData name="VERHAEGHE Benoit" userId="3ef37b2c-be85-445d-8898-858e88ef5f98" providerId="ADAL" clId="{2272674B-1398-4D7B-A422-D62DE36CC39E}" dt="2021-07-21T11:35:27.265" v="3056"/>
          <ac:picMkLst>
            <pc:docMk/>
            <pc:sldMk cId="1599698041" sldId="826"/>
            <ac:picMk id="40" creationId="{CBBE14CA-138B-4AEB-8204-4664B1447B6A}"/>
          </ac:picMkLst>
        </pc:picChg>
        <pc:picChg chg="add mod">
          <ac:chgData name="VERHAEGHE Benoit" userId="3ef37b2c-be85-445d-8898-858e88ef5f98" providerId="ADAL" clId="{2272674B-1398-4D7B-A422-D62DE36CC39E}" dt="2021-07-21T11:35:27.265" v="3056"/>
          <ac:picMkLst>
            <pc:docMk/>
            <pc:sldMk cId="1599698041" sldId="826"/>
            <ac:picMk id="41" creationId="{60072B9A-AD82-4B79-85A3-0AFF24DD5C1E}"/>
          </ac:picMkLst>
        </pc:picChg>
        <pc:picChg chg="add mod">
          <ac:chgData name="VERHAEGHE Benoit" userId="3ef37b2c-be85-445d-8898-858e88ef5f98" providerId="ADAL" clId="{2272674B-1398-4D7B-A422-D62DE36CC39E}" dt="2021-07-21T11:35:27.265" v="3056"/>
          <ac:picMkLst>
            <pc:docMk/>
            <pc:sldMk cId="1599698041" sldId="826"/>
            <ac:picMk id="42" creationId="{42405162-02FB-4DCA-B11D-F4203659E5C0}"/>
          </ac:picMkLst>
        </pc:picChg>
        <pc:picChg chg="mod">
          <ac:chgData name="VERHAEGHE Benoit" userId="3ef37b2c-be85-445d-8898-858e88ef5f98" providerId="ADAL" clId="{2272674B-1398-4D7B-A422-D62DE36CC39E}" dt="2021-08-05T09:23:43.145" v="5736"/>
          <ac:picMkLst>
            <pc:docMk/>
            <pc:sldMk cId="1599698041" sldId="826"/>
            <ac:picMk id="46" creationId="{A2AFDC66-20D2-43CA-9A8C-52BAF1A8386C}"/>
          </ac:picMkLst>
        </pc:picChg>
      </pc:sldChg>
      <pc:sldChg chg="addSp delSp modSp add mod delCm">
        <pc:chgData name="VERHAEGHE Benoit" userId="3ef37b2c-be85-445d-8898-858e88ef5f98" providerId="ADAL" clId="{2272674B-1398-4D7B-A422-D62DE36CC39E}" dt="2021-08-31T06:28:35.984" v="23392"/>
        <pc:sldMkLst>
          <pc:docMk/>
          <pc:sldMk cId="923407978" sldId="827"/>
        </pc:sldMkLst>
        <pc:spChg chg="mod">
          <ac:chgData name="VERHAEGHE Benoit" userId="3ef37b2c-be85-445d-8898-858e88ef5f98" providerId="ADAL" clId="{2272674B-1398-4D7B-A422-D62DE36CC39E}" dt="2021-08-23T14:09:41.693" v="17680" actId="1076"/>
          <ac:spMkLst>
            <pc:docMk/>
            <pc:sldMk cId="923407978" sldId="827"/>
            <ac:spMk id="2" creationId="{57D142CD-58F0-4BA5-A59D-5CB26648FE89}"/>
          </ac:spMkLst>
        </pc:spChg>
        <pc:spChg chg="del">
          <ac:chgData name="VERHAEGHE Benoit" userId="3ef37b2c-be85-445d-8898-858e88ef5f98" providerId="ADAL" clId="{2272674B-1398-4D7B-A422-D62DE36CC39E}" dt="2021-07-21T11:57:39.039" v="3299" actId="478"/>
          <ac:spMkLst>
            <pc:docMk/>
            <pc:sldMk cId="923407978" sldId="827"/>
            <ac:spMk id="18" creationId="{35BA0C97-1361-4810-89EE-83FAA4FAE5D6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2" creationId="{4B876F7E-CAC2-46BA-A6C0-0B496D9D21FC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4" creationId="{17752610-D2EA-4199-BA9F-5B9766CC5342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5" creationId="{6446044D-A0AF-480A-B83B-87C5BB5C57A5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7" creationId="{18AD8C14-7BDD-432A-819A-819B172A9BF9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28" creationId="{52C9ED21-992E-4297-85F4-336D019EC7DE}"/>
          </ac:spMkLst>
        </pc:spChg>
        <pc:spChg chg="del">
          <ac:chgData name="VERHAEGHE Benoit" userId="3ef37b2c-be85-445d-8898-858e88ef5f98" providerId="ADAL" clId="{2272674B-1398-4D7B-A422-D62DE36CC39E}" dt="2021-07-21T11:14:26.875" v="2700" actId="478"/>
          <ac:spMkLst>
            <pc:docMk/>
            <pc:sldMk cId="923407978" sldId="827"/>
            <ac:spMk id="30" creationId="{6E2B4AD5-B33D-46F9-9703-566B47C27FA0}"/>
          </ac:spMkLst>
        </pc:spChg>
        <pc:spChg chg="mod">
          <ac:chgData name="VERHAEGHE Benoit" userId="3ef37b2c-be85-445d-8898-858e88ef5f98" providerId="ADAL" clId="{2272674B-1398-4D7B-A422-D62DE36CC39E}" dt="2021-07-21T11:22:57.082" v="2759"/>
          <ac:spMkLst>
            <pc:docMk/>
            <pc:sldMk cId="923407978" sldId="827"/>
            <ac:spMk id="38" creationId="{1E37B747-7989-4B46-A65D-617DF0043746}"/>
          </ac:spMkLst>
        </pc:spChg>
        <pc:spChg chg="mod">
          <ac:chgData name="VERHAEGHE Benoit" userId="3ef37b2c-be85-445d-8898-858e88ef5f98" providerId="ADAL" clId="{2272674B-1398-4D7B-A422-D62DE36CC39E}" dt="2021-08-05T09:23:47.189" v="5739"/>
          <ac:spMkLst>
            <pc:docMk/>
            <pc:sldMk cId="923407978" sldId="827"/>
            <ac:spMk id="41" creationId="{7D44E409-A5F0-4ED3-9517-4E203DB50940}"/>
          </ac:spMkLst>
        </pc:spChg>
        <pc:spChg chg="mod">
          <ac:chgData name="VERHAEGHE Benoit" userId="3ef37b2c-be85-445d-8898-858e88ef5f98" providerId="ADAL" clId="{2272674B-1398-4D7B-A422-D62DE36CC39E}" dt="2021-07-21T11:23:03.194" v="2762" actId="1076"/>
          <ac:spMkLst>
            <pc:docMk/>
            <pc:sldMk cId="923407978" sldId="827"/>
            <ac:spMk id="41" creationId="{DF3595BC-7B66-4937-856E-0D5C6BF6B323}"/>
          </ac:spMkLst>
        </pc:spChg>
        <pc:spChg chg="mod">
          <ac:chgData name="VERHAEGHE Benoit" userId="3ef37b2c-be85-445d-8898-858e88ef5f98" providerId="ADAL" clId="{2272674B-1398-4D7B-A422-D62DE36CC39E}" dt="2021-07-21T11:36:01.261" v="3068"/>
          <ac:spMkLst>
            <pc:docMk/>
            <pc:sldMk cId="923407978" sldId="827"/>
            <ac:spMk id="44" creationId="{3CC9557A-807B-46BA-A9C4-4B9C4F7E46C4}"/>
          </ac:spMkLst>
        </pc:spChg>
        <pc:spChg chg="mod">
          <ac:chgData name="VERHAEGHE Benoit" userId="3ef37b2c-be85-445d-8898-858e88ef5f98" providerId="ADAL" clId="{2272674B-1398-4D7B-A422-D62DE36CC39E}" dt="2021-07-21T11:36:01.261" v="3068"/>
          <ac:spMkLst>
            <pc:docMk/>
            <pc:sldMk cId="923407978" sldId="827"/>
            <ac:spMk id="47" creationId="{DAD39E30-4249-486F-A6C6-3CEEA97AC45F}"/>
          </ac:spMkLst>
        </pc:spChg>
        <pc:spChg chg="mod">
          <ac:chgData name="VERHAEGHE Benoit" userId="3ef37b2c-be85-445d-8898-858e88ef5f98" providerId="ADAL" clId="{2272674B-1398-4D7B-A422-D62DE36CC39E}" dt="2021-07-21T11:36:01.261" v="3068"/>
          <ac:spMkLst>
            <pc:docMk/>
            <pc:sldMk cId="923407978" sldId="827"/>
            <ac:spMk id="50" creationId="{F93FA2D3-421D-4236-AE2E-C1BC95755969}"/>
          </ac:spMkLst>
        </pc:spChg>
        <pc:spChg chg="add del mod">
          <ac:chgData name="VERHAEGHE Benoit" userId="3ef37b2c-be85-445d-8898-858e88ef5f98" providerId="ADAL" clId="{2272674B-1398-4D7B-A422-D62DE36CC39E}" dt="2021-08-31T06:28:35.770" v="23391" actId="478"/>
          <ac:spMkLst>
            <pc:docMk/>
            <pc:sldMk cId="923407978" sldId="827"/>
            <ac:spMk id="54" creationId="{66CD69C5-F052-4816-9461-C15067781E00}"/>
          </ac:spMkLst>
        </pc:spChg>
        <pc:spChg chg="mod">
          <ac:chgData name="VERHAEGHE Benoit" userId="3ef37b2c-be85-445d-8898-858e88ef5f98" providerId="ADAL" clId="{2272674B-1398-4D7B-A422-D62DE36CC39E}" dt="2021-08-13T09:16:39.705" v="11983" actId="1076"/>
          <ac:spMkLst>
            <pc:docMk/>
            <pc:sldMk cId="923407978" sldId="827"/>
            <ac:spMk id="57" creationId="{1E795554-75EB-46BA-A2E6-18D6DBDDBB4A}"/>
          </ac:spMkLst>
        </pc:spChg>
        <pc:spChg chg="mod">
          <ac:chgData name="VERHAEGHE Benoit" userId="3ef37b2c-be85-445d-8898-858e88ef5f98" providerId="ADAL" clId="{2272674B-1398-4D7B-A422-D62DE36CC39E}" dt="2021-07-29T06:55:34.726" v="3376"/>
          <ac:spMkLst>
            <pc:docMk/>
            <pc:sldMk cId="923407978" sldId="827"/>
            <ac:spMk id="57" creationId="{4AF0438B-2A07-4085-A370-B5493162BB85}"/>
          </ac:spMkLst>
        </pc:spChg>
        <pc:spChg chg="add del mod">
          <ac:chgData name="VERHAEGHE Benoit" userId="3ef37b2c-be85-445d-8898-858e88ef5f98" providerId="ADAL" clId="{2272674B-1398-4D7B-A422-D62DE36CC39E}" dt="2021-08-23T14:08:34.588" v="17672" actId="255"/>
          <ac:spMkLst>
            <pc:docMk/>
            <pc:sldMk cId="923407978" sldId="827"/>
            <ac:spMk id="60" creationId="{8C01104A-0525-4C77-9021-82B3D4A91E84}"/>
          </ac:spMkLst>
        </pc:spChg>
        <pc:spChg chg="mod">
          <ac:chgData name="VERHAEGHE Benoit" userId="3ef37b2c-be85-445d-8898-858e88ef5f98" providerId="ADAL" clId="{2272674B-1398-4D7B-A422-D62DE36CC39E}" dt="2021-07-29T06:55:39.405" v="3380"/>
          <ac:spMkLst>
            <pc:docMk/>
            <pc:sldMk cId="923407978" sldId="827"/>
            <ac:spMk id="61" creationId="{0D53B97B-7CFB-4B08-85E7-000FEAB59F3E}"/>
          </ac:spMkLst>
        </pc:spChg>
        <pc:spChg chg="add mod">
          <ac:chgData name="VERHAEGHE Benoit" userId="3ef37b2c-be85-445d-8898-858e88ef5f98" providerId="ADAL" clId="{2272674B-1398-4D7B-A422-D62DE36CC39E}" dt="2021-08-24T09:17:13.679" v="19716" actId="1076"/>
          <ac:spMkLst>
            <pc:docMk/>
            <pc:sldMk cId="923407978" sldId="827"/>
            <ac:spMk id="61" creationId="{A61ED847-17F9-449F-BAFD-E0DFFDC03424}"/>
          </ac:spMkLst>
        </pc:spChg>
        <pc:spChg chg="add mod">
          <ac:chgData name="VERHAEGHE Benoit" userId="3ef37b2c-be85-445d-8898-858e88ef5f98" providerId="ADAL" clId="{2272674B-1398-4D7B-A422-D62DE36CC39E}" dt="2021-08-24T09:17:54.591" v="19734" actId="1076"/>
          <ac:spMkLst>
            <pc:docMk/>
            <pc:sldMk cId="923407978" sldId="827"/>
            <ac:spMk id="62" creationId="{444B9A4E-0C62-4EAD-97BA-D6D998BBD391}"/>
          </ac:spMkLst>
        </pc:spChg>
        <pc:spChg chg="add mod">
          <ac:chgData name="VERHAEGHE Benoit" userId="3ef37b2c-be85-445d-8898-858e88ef5f98" providerId="ADAL" clId="{2272674B-1398-4D7B-A422-D62DE36CC39E}" dt="2021-08-24T09:18:07.183" v="19737" actId="1076"/>
          <ac:spMkLst>
            <pc:docMk/>
            <pc:sldMk cId="923407978" sldId="827"/>
            <ac:spMk id="64" creationId="{FD531933-C45E-4839-816E-F845AF2E6973}"/>
          </ac:spMkLst>
        </pc:spChg>
        <pc:spChg chg="add mod">
          <ac:chgData name="VERHAEGHE Benoit" userId="3ef37b2c-be85-445d-8898-858e88ef5f98" providerId="ADAL" clId="{2272674B-1398-4D7B-A422-D62DE36CC39E}" dt="2021-08-24T09:18:16.199" v="19739" actId="1076"/>
          <ac:spMkLst>
            <pc:docMk/>
            <pc:sldMk cId="923407978" sldId="827"/>
            <ac:spMk id="65" creationId="{9FEDB0C5-039D-48CE-B575-A3AD2B19CA8D}"/>
          </ac:spMkLst>
        </pc:spChg>
        <pc:spChg chg="add mod">
          <ac:chgData name="VERHAEGHE Benoit" userId="3ef37b2c-be85-445d-8898-858e88ef5f98" providerId="ADAL" clId="{2272674B-1398-4D7B-A422-D62DE36CC39E}" dt="2021-08-31T06:28:35.984" v="23392"/>
          <ac:spMkLst>
            <pc:docMk/>
            <pc:sldMk cId="923407978" sldId="827"/>
            <ac:spMk id="66" creationId="{6F91FAD9-ED4D-453A-A484-10B0955A65D1}"/>
          </ac:spMkLst>
        </pc:spChg>
        <pc:grpChg chg="add mod">
          <ac:chgData name="VERHAEGHE Benoit" userId="3ef37b2c-be85-445d-8898-858e88ef5f98" providerId="ADAL" clId="{2272674B-1398-4D7B-A422-D62DE36CC39E}" dt="2021-08-09T06:44:04.836" v="7857" actId="1076"/>
          <ac:grpSpMkLst>
            <pc:docMk/>
            <pc:sldMk cId="923407978" sldId="827"/>
            <ac:grpSpMk id="37" creationId="{266F38F6-8472-4B41-95C0-7E277C5BC3D9}"/>
          </ac:grpSpMkLst>
        </pc:grpChg>
        <pc:grpChg chg="add mod">
          <ac:chgData name="VERHAEGHE Benoit" userId="3ef37b2c-be85-445d-8898-858e88ef5f98" providerId="ADAL" clId="{2272674B-1398-4D7B-A422-D62DE36CC39E}" dt="2021-08-05T09:23:47.189" v="5739"/>
          <ac:grpSpMkLst>
            <pc:docMk/>
            <pc:sldMk cId="923407978" sldId="827"/>
            <ac:grpSpMk id="40" creationId="{19563065-3C22-489F-A6DA-61A6DD2052B1}"/>
          </ac:grpSpMkLst>
        </pc:grpChg>
        <pc:grpChg chg="add del mod">
          <ac:chgData name="VERHAEGHE Benoit" userId="3ef37b2c-be85-445d-8898-858e88ef5f98" providerId="ADAL" clId="{2272674B-1398-4D7B-A422-D62DE36CC39E}" dt="2021-07-29T06:55:38.010" v="3378" actId="478"/>
          <ac:grpSpMkLst>
            <pc:docMk/>
            <pc:sldMk cId="923407978" sldId="827"/>
            <ac:grpSpMk id="40" creationId="{32404A8C-3614-47BD-B64A-686884DE9FE7}"/>
          </ac:grpSpMkLst>
        </pc:grpChg>
        <pc:grpChg chg="add mod">
          <ac:chgData name="VERHAEGHE Benoit" userId="3ef37b2c-be85-445d-8898-858e88ef5f98" providerId="ADAL" clId="{2272674B-1398-4D7B-A422-D62DE36CC39E}" dt="2021-07-21T11:36:01.261" v="3068"/>
          <ac:grpSpMkLst>
            <pc:docMk/>
            <pc:sldMk cId="923407978" sldId="827"/>
            <ac:grpSpMk id="43" creationId="{A2921EF6-CA40-4AF3-A5BE-530CA7641466}"/>
          </ac:grpSpMkLst>
        </pc:grpChg>
        <pc:grpChg chg="add mod">
          <ac:chgData name="VERHAEGHE Benoit" userId="3ef37b2c-be85-445d-8898-858e88ef5f98" providerId="ADAL" clId="{2272674B-1398-4D7B-A422-D62DE36CC39E}" dt="2021-07-21T11:36:01.261" v="3068"/>
          <ac:grpSpMkLst>
            <pc:docMk/>
            <pc:sldMk cId="923407978" sldId="827"/>
            <ac:grpSpMk id="46" creationId="{635CCFBA-7ACE-4FFC-896C-0AFF14AA7927}"/>
          </ac:grpSpMkLst>
        </pc:grpChg>
        <pc:grpChg chg="add mod">
          <ac:chgData name="VERHAEGHE Benoit" userId="3ef37b2c-be85-445d-8898-858e88ef5f98" providerId="ADAL" clId="{2272674B-1398-4D7B-A422-D62DE36CC39E}" dt="2021-07-21T11:36:01.261" v="3068"/>
          <ac:grpSpMkLst>
            <pc:docMk/>
            <pc:sldMk cId="923407978" sldId="827"/>
            <ac:grpSpMk id="49" creationId="{D6C6B6CD-02BD-4410-9724-C8176B5E640E}"/>
          </ac:grpSpMkLst>
        </pc:grpChg>
        <pc:grpChg chg="add del mod">
          <ac:chgData name="VERHAEGHE Benoit" userId="3ef37b2c-be85-445d-8898-858e88ef5f98" providerId="ADAL" clId="{2272674B-1398-4D7B-A422-D62DE36CC39E}" dt="2021-07-29T06:55:36.508" v="3377"/>
          <ac:grpSpMkLst>
            <pc:docMk/>
            <pc:sldMk cId="923407978" sldId="827"/>
            <ac:grpSpMk id="56" creationId="{8F6985F6-7919-4F91-8D15-973A60C507FC}"/>
          </ac:grpSpMkLst>
        </pc:grpChg>
        <pc:grpChg chg="add mod">
          <ac:chgData name="VERHAEGHE Benoit" userId="3ef37b2c-be85-445d-8898-858e88ef5f98" providerId="ADAL" clId="{2272674B-1398-4D7B-A422-D62DE36CC39E}" dt="2021-08-16T08:09:57.721" v="12326" actId="166"/>
          <ac:grpSpMkLst>
            <pc:docMk/>
            <pc:sldMk cId="923407978" sldId="827"/>
            <ac:grpSpMk id="56" creationId="{C838A496-6EC8-4C87-9013-00B29AFDC907}"/>
          </ac:grpSpMkLst>
        </pc:grpChg>
        <pc:grpChg chg="add del mod">
          <ac:chgData name="VERHAEGHE Benoit" userId="3ef37b2c-be85-445d-8898-858e88ef5f98" providerId="ADAL" clId="{2272674B-1398-4D7B-A422-D62DE36CC39E}" dt="2021-08-09T06:43:45.549" v="7847" actId="478"/>
          <ac:grpSpMkLst>
            <pc:docMk/>
            <pc:sldMk cId="923407978" sldId="827"/>
            <ac:grpSpMk id="60" creationId="{E2150BDB-930C-47B4-80AF-75A2F0790BF9}"/>
          </ac:grpSpMkLst>
        </pc:grpChg>
        <pc:graphicFrameChg chg="add mod modGraphic">
          <ac:chgData name="VERHAEGHE Benoit" userId="3ef37b2c-be85-445d-8898-858e88ef5f98" providerId="ADAL" clId="{2272674B-1398-4D7B-A422-D62DE36CC39E}" dt="2021-08-24T09:17:49.743" v="19733" actId="14734"/>
          <ac:graphicFrameMkLst>
            <pc:docMk/>
            <pc:sldMk cId="923407978" sldId="827"/>
            <ac:graphicFrameMk id="59" creationId="{EB6BAFCC-5F12-4F63-968E-8FF09F065F29}"/>
          </ac:graphicFrameMkLst>
        </pc:graphicFrameChg>
        <pc:picChg chg="add del mod ord">
          <ac:chgData name="VERHAEGHE Benoit" userId="3ef37b2c-be85-445d-8898-858e88ef5f98" providerId="ADAL" clId="{2272674B-1398-4D7B-A422-D62DE36CC39E}" dt="2021-07-29T06:55:38.402" v="3379" actId="478"/>
          <ac:picMkLst>
            <pc:docMk/>
            <pc:sldMk cId="923407978" sldId="827"/>
            <ac:picMk id="9" creationId="{8862923F-5EBB-494B-AAE2-A2CBF7507CE4}"/>
          </ac:picMkLst>
        </pc:picChg>
        <pc:picChg chg="del mod">
          <ac:chgData name="VERHAEGHE Benoit" userId="3ef37b2c-be85-445d-8898-858e88ef5f98" providerId="ADAL" clId="{2272674B-1398-4D7B-A422-D62DE36CC39E}" dt="2021-07-21T11:20:55.171" v="2720" actId="478"/>
          <ac:picMkLst>
            <pc:docMk/>
            <pc:sldMk cId="923407978" sldId="827"/>
            <ac:picMk id="10" creationId="{E0700F1F-B38E-47E6-8BC2-D017C99DF042}"/>
          </ac:picMkLst>
        </pc:picChg>
        <pc:picChg chg="add del mod">
          <ac:chgData name="VERHAEGHE Benoit" userId="3ef37b2c-be85-445d-8898-858e88ef5f98" providerId="ADAL" clId="{2272674B-1398-4D7B-A422-D62DE36CC39E}" dt="2021-07-21T11:15:42.667" v="2719" actId="478"/>
          <ac:picMkLst>
            <pc:docMk/>
            <pc:sldMk cId="923407978" sldId="827"/>
            <ac:picMk id="26" creationId="{0074B1A7-F2EE-46AC-8A77-92F9E3FD664E}"/>
          </ac:picMkLst>
        </pc:picChg>
        <pc:picChg chg="add del mod">
          <ac:chgData name="VERHAEGHE Benoit" userId="3ef37b2c-be85-445d-8898-858e88ef5f98" providerId="ADAL" clId="{2272674B-1398-4D7B-A422-D62DE36CC39E}" dt="2021-08-09T06:43:54.886" v="7851" actId="478"/>
          <ac:picMkLst>
            <pc:docMk/>
            <pc:sldMk cId="923407978" sldId="827"/>
            <ac:picMk id="35" creationId="{25A57355-E11A-4F11-8A54-900622A3A7BF}"/>
          </ac:picMkLst>
        </pc:picChg>
        <pc:picChg chg="mod">
          <ac:chgData name="VERHAEGHE Benoit" userId="3ef37b2c-be85-445d-8898-858e88ef5f98" providerId="ADAL" clId="{2272674B-1398-4D7B-A422-D62DE36CC39E}" dt="2021-07-21T11:22:57.082" v="2759"/>
          <ac:picMkLst>
            <pc:docMk/>
            <pc:sldMk cId="923407978" sldId="827"/>
            <ac:picMk id="39" creationId="{BEB86CB1-BEB0-486B-A076-9E21A1854DA8}"/>
          </ac:picMkLst>
        </pc:picChg>
        <pc:picChg chg="mod">
          <ac:chgData name="VERHAEGHE Benoit" userId="3ef37b2c-be85-445d-8898-858e88ef5f98" providerId="ADAL" clId="{2272674B-1398-4D7B-A422-D62DE36CC39E}" dt="2021-07-21T11:23:03.194" v="2762" actId="1076"/>
          <ac:picMkLst>
            <pc:docMk/>
            <pc:sldMk cId="923407978" sldId="827"/>
            <ac:picMk id="42" creationId="{30303A2E-FA53-44F7-B97C-501D203D06EE}"/>
          </ac:picMkLst>
        </pc:picChg>
        <pc:picChg chg="mod">
          <ac:chgData name="VERHAEGHE Benoit" userId="3ef37b2c-be85-445d-8898-858e88ef5f98" providerId="ADAL" clId="{2272674B-1398-4D7B-A422-D62DE36CC39E}" dt="2021-08-05T09:23:47.189" v="5739"/>
          <ac:picMkLst>
            <pc:docMk/>
            <pc:sldMk cId="923407978" sldId="827"/>
            <ac:picMk id="42" creationId="{5A7C2127-02B1-426E-A153-BD018628BC43}"/>
          </ac:picMkLst>
        </pc:picChg>
        <pc:picChg chg="mod">
          <ac:chgData name="VERHAEGHE Benoit" userId="3ef37b2c-be85-445d-8898-858e88ef5f98" providerId="ADAL" clId="{2272674B-1398-4D7B-A422-D62DE36CC39E}" dt="2021-07-21T11:36:01.261" v="3068"/>
          <ac:picMkLst>
            <pc:docMk/>
            <pc:sldMk cId="923407978" sldId="827"/>
            <ac:picMk id="45" creationId="{119ACF0B-97E4-4B71-B9B3-ED38D28AC611}"/>
          </ac:picMkLst>
        </pc:picChg>
        <pc:picChg chg="mod">
          <ac:chgData name="VERHAEGHE Benoit" userId="3ef37b2c-be85-445d-8898-858e88ef5f98" providerId="ADAL" clId="{2272674B-1398-4D7B-A422-D62DE36CC39E}" dt="2021-07-21T11:36:01.261" v="3068"/>
          <ac:picMkLst>
            <pc:docMk/>
            <pc:sldMk cId="923407978" sldId="827"/>
            <ac:picMk id="48" creationId="{E6F915C5-3D0B-4B73-B445-7BB042749F15}"/>
          </ac:picMkLst>
        </pc:picChg>
        <pc:picChg chg="mod">
          <ac:chgData name="VERHAEGHE Benoit" userId="3ef37b2c-be85-445d-8898-858e88ef5f98" providerId="ADAL" clId="{2272674B-1398-4D7B-A422-D62DE36CC39E}" dt="2021-07-21T11:36:01.261" v="3068"/>
          <ac:picMkLst>
            <pc:docMk/>
            <pc:sldMk cId="923407978" sldId="827"/>
            <ac:picMk id="51" creationId="{7948FFC5-ABD8-4E23-A4F2-58D20FB736E6}"/>
          </ac:picMkLst>
        </pc:picChg>
        <pc:picChg chg="add mod">
          <ac:chgData name="VERHAEGHE Benoit" userId="3ef37b2c-be85-445d-8898-858e88ef5f98" providerId="ADAL" clId="{2272674B-1398-4D7B-A422-D62DE36CC39E}" dt="2021-07-21T11:36:01.261" v="3068"/>
          <ac:picMkLst>
            <pc:docMk/>
            <pc:sldMk cId="923407978" sldId="827"/>
            <ac:picMk id="52" creationId="{6E4AD1F0-CF79-4924-B0A0-B5C702FE033E}"/>
          </ac:picMkLst>
        </pc:picChg>
        <pc:picChg chg="add mod">
          <ac:chgData name="VERHAEGHE Benoit" userId="3ef37b2c-be85-445d-8898-858e88ef5f98" providerId="ADAL" clId="{2272674B-1398-4D7B-A422-D62DE36CC39E}" dt="2021-07-21T11:36:01.261" v="3068"/>
          <ac:picMkLst>
            <pc:docMk/>
            <pc:sldMk cId="923407978" sldId="827"/>
            <ac:picMk id="53" creationId="{10BE65B8-CFA8-4DB7-8F2B-3E855D563C88}"/>
          </ac:picMkLst>
        </pc:picChg>
        <pc:picChg chg="add del mod">
          <ac:chgData name="VERHAEGHE Benoit" userId="3ef37b2c-be85-445d-8898-858e88ef5f98" providerId="ADAL" clId="{2272674B-1398-4D7B-A422-D62DE36CC39E}" dt="2021-07-29T06:55:36.508" v="3377"/>
          <ac:picMkLst>
            <pc:docMk/>
            <pc:sldMk cId="923407978" sldId="827"/>
            <ac:picMk id="55" creationId="{1316BA8D-15A2-4F2E-A57C-388822DD3A36}"/>
          </ac:picMkLst>
        </pc:picChg>
        <pc:picChg chg="add mod ord">
          <ac:chgData name="VERHAEGHE Benoit" userId="3ef37b2c-be85-445d-8898-858e88ef5f98" providerId="ADAL" clId="{2272674B-1398-4D7B-A422-D62DE36CC39E}" dt="2021-08-23T14:07:17.565" v="17646" actId="1076"/>
          <ac:picMkLst>
            <pc:docMk/>
            <pc:sldMk cId="923407978" sldId="827"/>
            <ac:picMk id="55" creationId="{3606F86C-4D3E-484F-8245-41443944C22C}"/>
          </ac:picMkLst>
        </pc:picChg>
        <pc:picChg chg="mod">
          <ac:chgData name="VERHAEGHE Benoit" userId="3ef37b2c-be85-445d-8898-858e88ef5f98" providerId="ADAL" clId="{2272674B-1398-4D7B-A422-D62DE36CC39E}" dt="2021-08-13T09:16:39.705" v="11983" actId="1076"/>
          <ac:picMkLst>
            <pc:docMk/>
            <pc:sldMk cId="923407978" sldId="827"/>
            <ac:picMk id="58" creationId="{390DCFE8-124E-479B-8A01-AFCB2A071685}"/>
          </ac:picMkLst>
        </pc:picChg>
        <pc:picChg chg="mod">
          <ac:chgData name="VERHAEGHE Benoit" userId="3ef37b2c-be85-445d-8898-858e88ef5f98" providerId="ADAL" clId="{2272674B-1398-4D7B-A422-D62DE36CC39E}" dt="2021-07-29T06:55:34.726" v="3376"/>
          <ac:picMkLst>
            <pc:docMk/>
            <pc:sldMk cId="923407978" sldId="827"/>
            <ac:picMk id="58" creationId="{594512D8-FA79-4AC8-9D17-929671906B0A}"/>
          </ac:picMkLst>
        </pc:picChg>
        <pc:picChg chg="add del mod">
          <ac:chgData name="VERHAEGHE Benoit" userId="3ef37b2c-be85-445d-8898-858e88ef5f98" providerId="ADAL" clId="{2272674B-1398-4D7B-A422-D62DE36CC39E}" dt="2021-08-09T06:43:45.062" v="7846" actId="478"/>
          <ac:picMkLst>
            <pc:docMk/>
            <pc:sldMk cId="923407978" sldId="827"/>
            <ac:picMk id="59" creationId="{A1681835-1EDB-4B3D-A114-5F2AE68F78DF}"/>
          </ac:picMkLst>
        </pc:picChg>
        <pc:picChg chg="mod">
          <ac:chgData name="VERHAEGHE Benoit" userId="3ef37b2c-be85-445d-8898-858e88ef5f98" providerId="ADAL" clId="{2272674B-1398-4D7B-A422-D62DE36CC39E}" dt="2021-07-29T06:55:39.405" v="3380"/>
          <ac:picMkLst>
            <pc:docMk/>
            <pc:sldMk cId="923407978" sldId="827"/>
            <ac:picMk id="62" creationId="{5B1DDC46-D0E8-4069-9E3E-6021C3709EE8}"/>
          </ac:picMkLst>
        </pc:picChg>
        <pc:picChg chg="add mod ord">
          <ac:chgData name="VERHAEGHE Benoit" userId="3ef37b2c-be85-445d-8898-858e88ef5f98" providerId="ADAL" clId="{2272674B-1398-4D7B-A422-D62DE36CC39E}" dt="2021-08-09T06:44:03.054" v="7856" actId="167"/>
          <ac:picMkLst>
            <pc:docMk/>
            <pc:sldMk cId="923407978" sldId="827"/>
            <ac:picMk id="63" creationId="{5F3F9D1A-92C3-4872-9A7B-247F2BF36EED}"/>
          </ac:picMkLst>
        </pc:picChg>
        <pc:cxnChg chg="del">
          <ac:chgData name="VERHAEGHE Benoit" userId="3ef37b2c-be85-445d-8898-858e88ef5f98" providerId="ADAL" clId="{2272674B-1398-4D7B-A422-D62DE36CC39E}" dt="2021-07-21T11:14:49.419" v="2710" actId="478"/>
          <ac:cxnSpMkLst>
            <pc:docMk/>
            <pc:sldMk cId="923407978" sldId="827"/>
            <ac:cxnSpMk id="31" creationId="{CA4E6F1F-1262-4032-A10A-3B8F7A9A7BA9}"/>
          </ac:cxnSpMkLst>
        </pc:cxnChg>
        <pc:cxnChg chg="del">
          <ac:chgData name="VERHAEGHE Benoit" userId="3ef37b2c-be85-445d-8898-858e88ef5f98" providerId="ADAL" clId="{2272674B-1398-4D7B-A422-D62DE36CC39E}" dt="2021-07-21T11:14:46.250" v="2707" actId="478"/>
          <ac:cxnSpMkLst>
            <pc:docMk/>
            <pc:sldMk cId="923407978" sldId="827"/>
            <ac:cxnSpMk id="32" creationId="{5F0411AE-977E-4CCE-B284-344276AB5417}"/>
          </ac:cxnSpMkLst>
        </pc:cxnChg>
        <pc:cxnChg chg="mod ord">
          <ac:chgData name="VERHAEGHE Benoit" userId="3ef37b2c-be85-445d-8898-858e88ef5f98" providerId="ADAL" clId="{2272674B-1398-4D7B-A422-D62DE36CC39E}" dt="2021-08-13T09:16:51.370" v="11987" actId="14100"/>
          <ac:cxnSpMkLst>
            <pc:docMk/>
            <pc:sldMk cId="923407978" sldId="827"/>
            <ac:cxnSpMk id="33" creationId="{6FB8C5EF-8E67-4CF7-AE20-0EFE7A32D4F9}"/>
          </ac:cxnSpMkLst>
        </pc:cxnChg>
        <pc:cxnChg chg="mod ord">
          <ac:chgData name="VERHAEGHE Benoit" userId="3ef37b2c-be85-445d-8898-858e88ef5f98" providerId="ADAL" clId="{2272674B-1398-4D7B-A422-D62DE36CC39E}" dt="2021-08-13T09:17:03.035" v="11993" actId="14100"/>
          <ac:cxnSpMkLst>
            <pc:docMk/>
            <pc:sldMk cId="923407978" sldId="827"/>
            <ac:cxnSpMk id="34" creationId="{151427D5-4C82-49FA-8CB6-6EDF73A8F574}"/>
          </ac:cxnSpMkLst>
        </pc:cxnChg>
        <pc:cxnChg chg="add mod ord">
          <ac:chgData name="VERHAEGHE Benoit" userId="3ef37b2c-be85-445d-8898-858e88ef5f98" providerId="ADAL" clId="{2272674B-1398-4D7B-A422-D62DE36CC39E}" dt="2021-08-13T09:16:54.665" v="11989" actId="14100"/>
          <ac:cxnSpMkLst>
            <pc:docMk/>
            <pc:sldMk cId="923407978" sldId="827"/>
            <ac:cxnSpMk id="36" creationId="{7A6A819B-EFD7-4023-A002-3B4B92F2DE15}"/>
          </ac:cxnSpMkLst>
        </pc:cxnChg>
      </pc:sldChg>
      <pc:sldChg chg="addSp delSp modSp new mod ord modNotesTx">
        <pc:chgData name="VERHAEGHE Benoit" userId="3ef37b2c-be85-445d-8898-858e88ef5f98" providerId="ADAL" clId="{2272674B-1398-4D7B-A422-D62DE36CC39E}" dt="2021-08-31T07:22:01.464" v="24097" actId="20577"/>
        <pc:sldMkLst>
          <pc:docMk/>
          <pc:sldMk cId="2357985982" sldId="828"/>
        </pc:sldMkLst>
        <pc:spChg chg="mod">
          <ac:chgData name="VERHAEGHE Benoit" userId="3ef37b2c-be85-445d-8898-858e88ef5f98" providerId="ADAL" clId="{2272674B-1398-4D7B-A422-D62DE36CC39E}" dt="2021-07-21T11:39:26.317" v="3147" actId="20577"/>
          <ac:spMkLst>
            <pc:docMk/>
            <pc:sldMk cId="2357985982" sldId="828"/>
            <ac:spMk id="2" creationId="{8209C6CB-5EFE-4E4E-A5AF-C76949B127EB}"/>
          </ac:spMkLst>
        </pc:spChg>
        <pc:spChg chg="del">
          <ac:chgData name="VERHAEGHE Benoit" userId="3ef37b2c-be85-445d-8898-858e88ef5f98" providerId="ADAL" clId="{2272674B-1398-4D7B-A422-D62DE36CC39E}" dt="2021-07-21T11:26:18.685" v="2833" actId="478"/>
          <ac:spMkLst>
            <pc:docMk/>
            <pc:sldMk cId="2357985982" sldId="828"/>
            <ac:spMk id="3" creationId="{F5700CCB-F9C2-4177-8359-4AB0A2903512}"/>
          </ac:spMkLst>
        </pc:spChg>
        <pc:spChg chg="mod">
          <ac:chgData name="VERHAEGHE Benoit" userId="3ef37b2c-be85-445d-8898-858e88ef5f98" providerId="ADAL" clId="{2272674B-1398-4D7B-A422-D62DE36CC39E}" dt="2021-07-21T11:26:18.793" v="2834"/>
          <ac:spMkLst>
            <pc:docMk/>
            <pc:sldMk cId="2357985982" sldId="828"/>
            <ac:spMk id="6" creationId="{8F2F43DE-2CA2-47FF-94AD-AAF416879898}"/>
          </ac:spMkLst>
        </pc:spChg>
        <pc:spChg chg="mod">
          <ac:chgData name="VERHAEGHE Benoit" userId="3ef37b2c-be85-445d-8898-858e88ef5f98" providerId="ADAL" clId="{2272674B-1398-4D7B-A422-D62DE36CC39E}" dt="2021-07-21T11:26:27.761" v="2836"/>
          <ac:spMkLst>
            <pc:docMk/>
            <pc:sldMk cId="2357985982" sldId="828"/>
            <ac:spMk id="9" creationId="{7A9FF0C4-7280-42C5-A3D9-CABA33FDD4EF}"/>
          </ac:spMkLst>
        </pc:spChg>
        <pc:spChg chg="mod">
          <ac:chgData name="VERHAEGHE Benoit" userId="3ef37b2c-be85-445d-8898-858e88ef5f98" providerId="ADAL" clId="{2272674B-1398-4D7B-A422-D62DE36CC39E}" dt="2021-07-21T11:26:41.603" v="2839" actId="1076"/>
          <ac:spMkLst>
            <pc:docMk/>
            <pc:sldMk cId="2357985982" sldId="828"/>
            <ac:spMk id="12" creationId="{55B6048C-5C7A-4002-A1E3-F8DA1E3C869C}"/>
          </ac:spMkLst>
        </pc:spChg>
        <pc:spChg chg="add mod">
          <ac:chgData name="VERHAEGHE Benoit" userId="3ef37b2c-be85-445d-8898-858e88ef5f98" providerId="ADAL" clId="{2272674B-1398-4D7B-A422-D62DE36CC39E}" dt="2021-08-31T07:20:14.833" v="24074" actId="122"/>
          <ac:spMkLst>
            <pc:docMk/>
            <pc:sldMk cId="2357985982" sldId="828"/>
            <ac:spMk id="16" creationId="{EBA2D5E2-60A1-4B23-9271-9715AB354333}"/>
          </ac:spMkLst>
        </pc:spChg>
        <pc:spChg chg="add mod">
          <ac:chgData name="VERHAEGHE Benoit" userId="3ef37b2c-be85-445d-8898-858e88ef5f98" providerId="ADAL" clId="{2272674B-1398-4D7B-A422-D62DE36CC39E}" dt="2021-08-24T07:21:24.270" v="18658" actId="1076"/>
          <ac:spMkLst>
            <pc:docMk/>
            <pc:sldMk cId="2357985982" sldId="828"/>
            <ac:spMk id="17" creationId="{F2238993-C946-4375-83DE-3C15BC8DCEBA}"/>
          </ac:spMkLst>
        </pc:spChg>
        <pc:spChg chg="add mod">
          <ac:chgData name="VERHAEGHE Benoit" userId="3ef37b2c-be85-445d-8898-858e88ef5f98" providerId="ADAL" clId="{2272674B-1398-4D7B-A422-D62DE36CC39E}" dt="2021-08-31T07:21:43.495" v="24091" actId="20577"/>
          <ac:spMkLst>
            <pc:docMk/>
            <pc:sldMk cId="2357985982" sldId="828"/>
            <ac:spMk id="18" creationId="{E820B341-41A5-487B-8DAD-9175B654F494}"/>
          </ac:spMkLst>
        </pc:spChg>
        <pc:spChg chg="add del mod">
          <ac:chgData name="VERHAEGHE Benoit" userId="3ef37b2c-be85-445d-8898-858e88ef5f98" providerId="ADAL" clId="{2272674B-1398-4D7B-A422-D62DE36CC39E}" dt="2021-07-21T11:56:22.157" v="3263" actId="478"/>
          <ac:spMkLst>
            <pc:docMk/>
            <pc:sldMk cId="2357985982" sldId="828"/>
            <ac:spMk id="19" creationId="{52234590-6A25-4397-A335-192C920FF7BA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0" creationId="{A7803821-C78E-48AA-9D1E-8718EFB9200A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1" creationId="{D36649C1-7C8E-477C-997A-2E78A5D6C3C1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2" creationId="{7B189113-D46F-49B6-8ED4-789EF34D7CD7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3" creationId="{626DDC18-3505-4901-9FAB-6791A4C238A8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4" creationId="{0DC83A59-FA59-40A0-8F82-7919E801B9B3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5" creationId="{2A0CE1D0-5106-4C9C-B06E-84BE34D1DD61}"/>
          </ac:spMkLst>
        </pc:spChg>
        <pc:spChg chg="add del mod">
          <ac:chgData name="VERHAEGHE Benoit" userId="3ef37b2c-be85-445d-8898-858e88ef5f98" providerId="ADAL" clId="{2272674B-1398-4D7B-A422-D62DE36CC39E}" dt="2021-07-21T11:56:20.182" v="3262" actId="478"/>
          <ac:spMkLst>
            <pc:docMk/>
            <pc:sldMk cId="2357985982" sldId="828"/>
            <ac:spMk id="26" creationId="{B3791D5F-0752-472E-9DDA-BE2077EB38C3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28" creationId="{E34F6218-2BB1-46D6-962F-2BF784572361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29" creationId="{8864FB6B-67B7-44BB-971B-B3BD5379969A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30" creationId="{C2EBE791-D32D-49C0-87C0-BE33CF5B0292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31" creationId="{105B1403-8A25-4994-AE16-17C15F30D281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32" creationId="{30240911-782A-4156-9A18-8EFEA4802D47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33" creationId="{486205F1-F4A3-4A8C-9D8B-7689EBCF4595}"/>
          </ac:spMkLst>
        </pc:spChg>
        <pc:spChg chg="add mod">
          <ac:chgData name="VERHAEGHE Benoit" userId="3ef37b2c-be85-445d-8898-858e88ef5f98" providerId="ADAL" clId="{2272674B-1398-4D7B-A422-D62DE36CC39E}" dt="2021-07-21T11:56:22.330" v="3264"/>
          <ac:spMkLst>
            <pc:docMk/>
            <pc:sldMk cId="2357985982" sldId="828"/>
            <ac:spMk id="34" creationId="{B6611940-8397-4D36-8D9D-68EFEFF48304}"/>
          </ac:spMkLst>
        </pc:spChg>
        <pc:spChg chg="mod">
          <ac:chgData name="VERHAEGHE Benoit" userId="3ef37b2c-be85-445d-8898-858e88ef5f98" providerId="ADAL" clId="{2272674B-1398-4D7B-A422-D62DE36CC39E}" dt="2021-08-05T09:22:36.303" v="5710"/>
          <ac:spMkLst>
            <pc:docMk/>
            <pc:sldMk cId="2357985982" sldId="828"/>
            <ac:spMk id="35" creationId="{B2484629-8961-42C4-9572-FBAC097B8476}"/>
          </ac:spMkLst>
        </pc:spChg>
        <pc:spChg chg="mod">
          <ac:chgData name="VERHAEGHE Benoit" userId="3ef37b2c-be85-445d-8898-858e88ef5f98" providerId="ADAL" clId="{2272674B-1398-4D7B-A422-D62DE36CC39E}" dt="2021-08-17T07:01:50.539" v="15647"/>
          <ac:spMkLst>
            <pc:docMk/>
            <pc:sldMk cId="2357985982" sldId="828"/>
            <ac:spMk id="36" creationId="{847345F3-93F9-489F-AA6F-FC4DFCFCACF3}"/>
          </ac:spMkLst>
        </pc:spChg>
        <pc:spChg chg="add del mod topLvl">
          <ac:chgData name="VERHAEGHE Benoit" userId="3ef37b2c-be85-445d-8898-858e88ef5f98" providerId="ADAL" clId="{2272674B-1398-4D7B-A422-D62DE36CC39E}" dt="2021-08-17T07:02:12.584" v="15667" actId="478"/>
          <ac:spMkLst>
            <pc:docMk/>
            <pc:sldMk cId="2357985982" sldId="828"/>
            <ac:spMk id="38" creationId="{8AFAB401-8883-4195-A8D8-D2AEE7E0950D}"/>
          </ac:spMkLst>
        </pc:spChg>
        <pc:grpChg chg="add mod">
          <ac:chgData name="VERHAEGHE Benoit" userId="3ef37b2c-be85-445d-8898-858e88ef5f98" providerId="ADAL" clId="{2272674B-1398-4D7B-A422-D62DE36CC39E}" dt="2021-07-21T11:26:23.291" v="2835" actId="1076"/>
          <ac:grpSpMkLst>
            <pc:docMk/>
            <pc:sldMk cId="2357985982" sldId="828"/>
            <ac:grpSpMk id="5" creationId="{42D70C55-F416-42D9-93D0-0BB1395D619E}"/>
          </ac:grpSpMkLst>
        </pc:grpChg>
        <pc:grpChg chg="add mod">
          <ac:chgData name="VERHAEGHE Benoit" userId="3ef37b2c-be85-445d-8898-858e88ef5f98" providerId="ADAL" clId="{2272674B-1398-4D7B-A422-D62DE36CC39E}" dt="2021-07-21T11:26:30.555" v="2837" actId="1076"/>
          <ac:grpSpMkLst>
            <pc:docMk/>
            <pc:sldMk cId="2357985982" sldId="828"/>
            <ac:grpSpMk id="8" creationId="{6ED2E1F4-CB3F-4F43-BCC6-E8A3E2290DD5}"/>
          </ac:grpSpMkLst>
        </pc:grpChg>
        <pc:grpChg chg="add mod">
          <ac:chgData name="VERHAEGHE Benoit" userId="3ef37b2c-be85-445d-8898-858e88ef5f98" providerId="ADAL" clId="{2272674B-1398-4D7B-A422-D62DE36CC39E}" dt="2021-07-21T11:26:41.603" v="2839" actId="1076"/>
          <ac:grpSpMkLst>
            <pc:docMk/>
            <pc:sldMk cId="2357985982" sldId="828"/>
            <ac:grpSpMk id="11" creationId="{7A55ACFB-A248-4051-BC24-94BDCA92D934}"/>
          </ac:grpSpMkLst>
        </pc:grpChg>
        <pc:grpChg chg="add del mod">
          <ac:chgData name="VERHAEGHE Benoit" userId="3ef37b2c-be85-445d-8898-858e88ef5f98" providerId="ADAL" clId="{2272674B-1398-4D7B-A422-D62DE36CC39E}" dt="2021-08-05T09:22:37.100" v="5711"/>
          <ac:grpSpMkLst>
            <pc:docMk/>
            <pc:sldMk cId="2357985982" sldId="828"/>
            <ac:grpSpMk id="26" creationId="{480A8642-A3C2-455D-8C48-21B96B787BA4}"/>
          </ac:grpSpMkLst>
        </pc:grpChg>
        <pc:grpChg chg="add del mod">
          <ac:chgData name="VERHAEGHE Benoit" userId="3ef37b2c-be85-445d-8898-858e88ef5f98" providerId="ADAL" clId="{2272674B-1398-4D7B-A422-D62DE36CC39E}" dt="2021-08-17T07:02:12.096" v="15666"/>
          <ac:grpSpMkLst>
            <pc:docMk/>
            <pc:sldMk cId="2357985982" sldId="828"/>
            <ac:grpSpMk id="35" creationId="{4D73503C-3A73-4404-A242-F34C626D5F67}"/>
          </ac:grpSpMkLst>
        </pc:grpChg>
        <pc:grpChg chg="add del mod">
          <ac:chgData name="VERHAEGHE Benoit" userId="3ef37b2c-be85-445d-8898-858e88ef5f98" providerId="ADAL" clId="{2272674B-1398-4D7B-A422-D62DE36CC39E}" dt="2021-08-17T07:02:12.584" v="15667" actId="478"/>
          <ac:grpSpMkLst>
            <pc:docMk/>
            <pc:sldMk cId="2357985982" sldId="828"/>
            <ac:grpSpMk id="37" creationId="{1C0C3EB5-A7EA-4E9C-B01F-AD0DD44DD3A9}"/>
          </ac:grpSpMkLst>
        </pc:grpChg>
        <pc:picChg chg="mod">
          <ac:chgData name="VERHAEGHE Benoit" userId="3ef37b2c-be85-445d-8898-858e88ef5f98" providerId="ADAL" clId="{2272674B-1398-4D7B-A422-D62DE36CC39E}" dt="2021-07-21T11:26:18.793" v="2834"/>
          <ac:picMkLst>
            <pc:docMk/>
            <pc:sldMk cId="2357985982" sldId="828"/>
            <ac:picMk id="7" creationId="{1535DD3C-6A02-4C62-86FB-D78E7A9EC5BA}"/>
          </ac:picMkLst>
        </pc:picChg>
        <pc:picChg chg="mod">
          <ac:chgData name="VERHAEGHE Benoit" userId="3ef37b2c-be85-445d-8898-858e88ef5f98" providerId="ADAL" clId="{2272674B-1398-4D7B-A422-D62DE36CC39E}" dt="2021-07-21T11:26:27.761" v="2836"/>
          <ac:picMkLst>
            <pc:docMk/>
            <pc:sldMk cId="2357985982" sldId="828"/>
            <ac:picMk id="10" creationId="{119ADE5E-ADA7-4A81-81A3-9E2D7609095E}"/>
          </ac:picMkLst>
        </pc:picChg>
        <pc:picChg chg="mod">
          <ac:chgData name="VERHAEGHE Benoit" userId="3ef37b2c-be85-445d-8898-858e88ef5f98" providerId="ADAL" clId="{2272674B-1398-4D7B-A422-D62DE36CC39E}" dt="2021-07-21T11:26:41.603" v="2839" actId="1076"/>
          <ac:picMkLst>
            <pc:docMk/>
            <pc:sldMk cId="2357985982" sldId="828"/>
            <ac:picMk id="13" creationId="{7FCC0D3E-09D1-4F98-8A1D-4EE67880C48B}"/>
          </ac:picMkLst>
        </pc:picChg>
        <pc:picChg chg="add mod">
          <ac:chgData name="VERHAEGHE Benoit" userId="3ef37b2c-be85-445d-8898-858e88ef5f98" providerId="ADAL" clId="{2272674B-1398-4D7B-A422-D62DE36CC39E}" dt="2021-07-21T11:27:10.091" v="2844" actId="1076"/>
          <ac:picMkLst>
            <pc:docMk/>
            <pc:sldMk cId="2357985982" sldId="828"/>
            <ac:picMk id="14" creationId="{EE0B55A2-8550-4C89-BB05-317EF4640A91}"/>
          </ac:picMkLst>
        </pc:picChg>
        <pc:picChg chg="add mod">
          <ac:chgData name="VERHAEGHE Benoit" userId="3ef37b2c-be85-445d-8898-858e88ef5f98" providerId="ADAL" clId="{2272674B-1398-4D7B-A422-D62DE36CC39E}" dt="2021-07-21T11:27:12.539" v="2846" actId="1076"/>
          <ac:picMkLst>
            <pc:docMk/>
            <pc:sldMk cId="2357985982" sldId="828"/>
            <ac:picMk id="15" creationId="{EB29A085-1513-47F1-A1B0-FBEA2314F36C}"/>
          </ac:picMkLst>
        </pc:picChg>
        <pc:picChg chg="add del mod">
          <ac:chgData name="VERHAEGHE Benoit" userId="3ef37b2c-be85-445d-8898-858e88ef5f98" providerId="ADAL" clId="{2272674B-1398-4D7B-A422-D62DE36CC39E}" dt="2021-08-05T11:24:43.312" v="5828" actId="478"/>
          <ac:picMkLst>
            <pc:docMk/>
            <pc:sldMk cId="2357985982" sldId="828"/>
            <ac:picMk id="27" creationId="{6AD5BF99-5DB9-4039-B3E2-E2302787ED55}"/>
          </ac:picMkLst>
        </pc:picChg>
        <pc:picChg chg="mod">
          <ac:chgData name="VERHAEGHE Benoit" userId="3ef37b2c-be85-445d-8898-858e88ef5f98" providerId="ADAL" clId="{2272674B-1398-4D7B-A422-D62DE36CC39E}" dt="2021-08-05T09:22:36.303" v="5710"/>
          <ac:picMkLst>
            <pc:docMk/>
            <pc:sldMk cId="2357985982" sldId="828"/>
            <ac:picMk id="36" creationId="{B8FF02E0-EB20-49B5-9A2E-D3A6480DD9FC}"/>
          </ac:picMkLst>
        </pc:picChg>
        <pc:picChg chg="add del mod topLvl">
          <ac:chgData name="VERHAEGHE Benoit" userId="3ef37b2c-be85-445d-8898-858e88ef5f98" providerId="ADAL" clId="{2272674B-1398-4D7B-A422-D62DE36CC39E}" dt="2021-08-17T07:02:12.584" v="15667" actId="478"/>
          <ac:picMkLst>
            <pc:docMk/>
            <pc:sldMk cId="2357985982" sldId="828"/>
            <ac:picMk id="39" creationId="{BD17C2E4-12A6-42BB-B0ED-CACCC43033B8}"/>
          </ac:picMkLst>
        </pc:picChg>
        <pc:picChg chg="mod">
          <ac:chgData name="VERHAEGHE Benoit" userId="3ef37b2c-be85-445d-8898-858e88ef5f98" providerId="ADAL" clId="{2272674B-1398-4D7B-A422-D62DE36CC39E}" dt="2021-08-17T07:01:50.539" v="15647"/>
          <ac:picMkLst>
            <pc:docMk/>
            <pc:sldMk cId="2357985982" sldId="828"/>
            <ac:picMk id="40" creationId="{B23B8FF3-A308-4886-B467-BC6539C4C466}"/>
          </ac:picMkLst>
        </pc:picChg>
      </pc:sldChg>
      <pc:sldChg chg="addSp delSp modSp add mod modClrScheme chgLayout modNotesTx">
        <pc:chgData name="VERHAEGHE Benoit" userId="3ef37b2c-be85-445d-8898-858e88ef5f98" providerId="ADAL" clId="{2272674B-1398-4D7B-A422-D62DE36CC39E}" dt="2021-08-24T06:57:20.709" v="18518" actId="1076"/>
        <pc:sldMkLst>
          <pc:docMk/>
          <pc:sldMk cId="1611714317" sldId="829"/>
        </pc:sldMkLst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2" creationId="{2995C4CC-38B1-46D9-AB3E-1096C9D2D2CD}"/>
          </ac:spMkLst>
        </pc:spChg>
        <pc:spChg chg="add mod">
          <ac:chgData name="VERHAEGHE Benoit" userId="3ef37b2c-be85-445d-8898-858e88ef5f98" providerId="ADAL" clId="{2272674B-1398-4D7B-A422-D62DE36CC39E}" dt="2021-08-13T09:50:32.011" v="12181" actId="113"/>
          <ac:spMkLst>
            <pc:docMk/>
            <pc:sldMk cId="1611714317" sldId="829"/>
            <ac:spMk id="3" creationId="{1801813D-5EBD-4448-AAE1-4F4887253157}"/>
          </ac:spMkLst>
        </pc:spChg>
        <pc:spChg chg="add del mod ord">
          <ac:chgData name="VERHAEGHE Benoit" userId="3ef37b2c-be85-445d-8898-858e88ef5f98" providerId="ADAL" clId="{2272674B-1398-4D7B-A422-D62DE36CC39E}" dt="2021-07-21T11:51:51.896" v="3194" actId="700"/>
          <ac:spMkLst>
            <pc:docMk/>
            <pc:sldMk cId="1611714317" sldId="829"/>
            <ac:spMk id="3" creationId="{91522166-7C30-465E-B1B2-7084FD814906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4" creationId="{B58D3A0A-332C-48A2-AAB1-C33DCD73E77B}"/>
          </ac:spMkLst>
        </pc:spChg>
        <pc:spChg chg="add mod ord">
          <ac:chgData name="VERHAEGHE Benoit" userId="3ef37b2c-be85-445d-8898-858e88ef5f98" providerId="ADAL" clId="{2272674B-1398-4D7B-A422-D62DE36CC39E}" dt="2021-08-13T09:48:03.727" v="12158" actId="1076"/>
          <ac:spMkLst>
            <pc:docMk/>
            <pc:sldMk cId="1611714317" sldId="829"/>
            <ac:spMk id="5" creationId="{A63367AA-0204-443F-8040-E624E605BE65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2" creationId="{9EAD6185-F329-413E-A185-13D8F533C88C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3" creationId="{FB27D650-6FD1-4192-9978-EE5C9AA8A1B2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4" creationId="{10EFA42E-8F88-49FF-A939-33C8E4587E73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5" creationId="{DB94B79E-9D84-4102-BD5A-A7372274556E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6" creationId="{DE94626A-7274-418E-A5C1-20A3232ABE9C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7" creationId="{E2E54F6A-46C9-469F-AA2B-B2CEFA95A560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8" creationId="{40A0B866-5A18-4A2B-8F23-F8B23755B057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19" creationId="{A8B1918D-A99B-4B8A-9476-315F489337C1}"/>
          </ac:spMkLst>
        </pc:spChg>
        <pc:spChg chg="del">
          <ac:chgData name="VERHAEGHE Benoit" userId="3ef37b2c-be85-445d-8898-858e88ef5f98" providerId="ADAL" clId="{2272674B-1398-4D7B-A422-D62DE36CC39E}" dt="2021-07-21T11:51:44.673" v="3193" actId="478"/>
          <ac:spMkLst>
            <pc:docMk/>
            <pc:sldMk cId="1611714317" sldId="829"/>
            <ac:spMk id="28" creationId="{AA854B37-0583-45C2-87BF-B62849B95778}"/>
          </ac:spMkLst>
        </pc:spChg>
        <pc:grpChg chg="del">
          <ac:chgData name="VERHAEGHE Benoit" userId="3ef37b2c-be85-445d-8898-858e88ef5f98" providerId="ADAL" clId="{2272674B-1398-4D7B-A422-D62DE36CC39E}" dt="2021-07-21T11:51:44.673" v="3193" actId="478"/>
          <ac:grpSpMkLst>
            <pc:docMk/>
            <pc:sldMk cId="1611714317" sldId="829"/>
            <ac:grpSpMk id="22" creationId="{5755E823-4840-46CD-BEFB-A4A28F8738F1}"/>
          </ac:grpSpMkLst>
        </pc:grpChg>
        <pc:grpChg chg="del">
          <ac:chgData name="VERHAEGHE Benoit" userId="3ef37b2c-be85-445d-8898-858e88ef5f98" providerId="ADAL" clId="{2272674B-1398-4D7B-A422-D62DE36CC39E}" dt="2021-07-21T11:51:44.673" v="3193" actId="478"/>
          <ac:grpSpMkLst>
            <pc:docMk/>
            <pc:sldMk cId="1611714317" sldId="829"/>
            <ac:grpSpMk id="25" creationId="{AC15F229-9CCD-4D67-B076-656320A3940B}"/>
          </ac:grpSpMkLst>
        </pc:grpChg>
        <pc:picChg chg="add mod">
          <ac:chgData name="VERHAEGHE Benoit" userId="3ef37b2c-be85-445d-8898-858e88ef5f98" providerId="ADAL" clId="{2272674B-1398-4D7B-A422-D62DE36CC39E}" dt="2021-08-24T06:57:18.453" v="18517" actId="1076"/>
          <ac:picMkLst>
            <pc:docMk/>
            <pc:sldMk cId="1611714317" sldId="829"/>
            <ac:picMk id="4" creationId="{4415725E-9FE2-4985-B32E-D617C5D51366}"/>
          </ac:picMkLst>
        </pc:picChg>
        <pc:picChg chg="add del mod">
          <ac:chgData name="VERHAEGHE Benoit" userId="3ef37b2c-be85-445d-8898-858e88ef5f98" providerId="ADAL" clId="{2272674B-1398-4D7B-A422-D62DE36CC39E}" dt="2021-08-13T09:50:05.079" v="12177" actId="478"/>
          <ac:picMkLst>
            <pc:docMk/>
            <pc:sldMk cId="1611714317" sldId="829"/>
            <ac:picMk id="4" creationId="{BA8E073F-A450-412F-8E6F-3D1D453DCB78}"/>
          </ac:picMkLst>
        </pc:picChg>
        <pc:picChg chg="add mod">
          <ac:chgData name="VERHAEGHE Benoit" userId="3ef37b2c-be85-445d-8898-858e88ef5f98" providerId="ADAL" clId="{2272674B-1398-4D7B-A422-D62DE36CC39E}" dt="2021-08-24T06:57:20.709" v="18518" actId="1076"/>
          <ac:picMkLst>
            <pc:docMk/>
            <pc:sldMk cId="1611714317" sldId="829"/>
            <ac:picMk id="6" creationId="{890E4C1F-A784-4B71-8A33-7762E8D18D22}"/>
          </ac:picMkLst>
        </pc:picChg>
        <pc:picChg chg="del">
          <ac:chgData name="VERHAEGHE Benoit" userId="3ef37b2c-be85-445d-8898-858e88ef5f98" providerId="ADAL" clId="{2272674B-1398-4D7B-A422-D62DE36CC39E}" dt="2021-07-21T11:51:44.673" v="3193" actId="478"/>
          <ac:picMkLst>
            <pc:docMk/>
            <pc:sldMk cId="1611714317" sldId="829"/>
            <ac:picMk id="20" creationId="{EFB95AE0-8160-4C3C-B4DC-15DE107B03CA}"/>
          </ac:picMkLst>
        </pc:picChg>
        <pc:picChg chg="del">
          <ac:chgData name="VERHAEGHE Benoit" userId="3ef37b2c-be85-445d-8898-858e88ef5f98" providerId="ADAL" clId="{2272674B-1398-4D7B-A422-D62DE36CC39E}" dt="2021-07-21T11:51:44.673" v="3193" actId="478"/>
          <ac:picMkLst>
            <pc:docMk/>
            <pc:sldMk cId="1611714317" sldId="829"/>
            <ac:picMk id="21" creationId="{EBEF1548-3F5B-4F98-A216-1536388F6BC0}"/>
          </ac:picMkLst>
        </pc:picChg>
        <pc:picChg chg="del">
          <ac:chgData name="VERHAEGHE Benoit" userId="3ef37b2c-be85-445d-8898-858e88ef5f98" providerId="ADAL" clId="{2272674B-1398-4D7B-A422-D62DE36CC39E}" dt="2021-07-21T11:51:44.673" v="3193" actId="478"/>
          <ac:picMkLst>
            <pc:docMk/>
            <pc:sldMk cId="1611714317" sldId="829"/>
            <ac:picMk id="29" creationId="{B163F15E-407E-4616-98A6-9810C7666608}"/>
          </ac:picMkLst>
        </pc:picChg>
      </pc:sldChg>
      <pc:sldChg chg="addSp delSp modSp mod delCm modNotesTx">
        <pc:chgData name="VERHAEGHE Benoit" userId="3ef37b2c-be85-445d-8898-858e88ef5f98" providerId="ADAL" clId="{2272674B-1398-4D7B-A422-D62DE36CC39E}" dt="2021-08-17T08:17:02.942" v="16089" actId="20577"/>
        <pc:sldMkLst>
          <pc:docMk/>
          <pc:sldMk cId="1018258764" sldId="830"/>
        </pc:sldMkLst>
        <pc:spChg chg="mod">
          <ac:chgData name="VERHAEGHE Benoit" userId="3ef37b2c-be85-445d-8898-858e88ef5f98" providerId="ADAL" clId="{2272674B-1398-4D7B-A422-D62DE36CC39E}" dt="2021-08-17T08:12:27.409" v="16084" actId="313"/>
          <ac:spMkLst>
            <pc:docMk/>
            <pc:sldMk cId="1018258764" sldId="830"/>
            <ac:spMk id="2" creationId="{39E2894E-930D-4014-91BA-A60163D6F937}"/>
          </ac:spMkLst>
        </pc:spChg>
        <pc:spChg chg="del">
          <ac:chgData name="VERHAEGHE Benoit" userId="3ef37b2c-be85-445d-8898-858e88ef5f98" providerId="ADAL" clId="{2272674B-1398-4D7B-A422-D62DE36CC39E}" dt="2021-07-29T06:48:13.721" v="3353" actId="478"/>
          <ac:spMkLst>
            <pc:docMk/>
            <pc:sldMk cId="1018258764" sldId="830"/>
            <ac:spMk id="24" creationId="{10320AB3-DDB2-47CC-A552-B4D9293E8153}"/>
          </ac:spMkLst>
        </pc:spChg>
        <pc:spChg chg="mod">
          <ac:chgData name="VERHAEGHE Benoit" userId="3ef37b2c-be85-445d-8898-858e88ef5f98" providerId="ADAL" clId="{2272674B-1398-4D7B-A422-D62DE36CC39E}" dt="2021-08-16T13:16:56.658" v="13615" actId="164"/>
          <ac:spMkLst>
            <pc:docMk/>
            <pc:sldMk cId="1018258764" sldId="830"/>
            <ac:spMk id="29" creationId="{3B3A78BE-C8F8-482E-AB82-FE004D647C4B}"/>
          </ac:spMkLst>
        </pc:spChg>
        <pc:spChg chg="del">
          <ac:chgData name="VERHAEGHE Benoit" userId="3ef37b2c-be85-445d-8898-858e88ef5f98" providerId="ADAL" clId="{2272674B-1398-4D7B-A422-D62DE36CC39E}" dt="2021-07-29T06:48:13.721" v="3353" actId="478"/>
          <ac:spMkLst>
            <pc:docMk/>
            <pc:sldMk cId="1018258764" sldId="830"/>
            <ac:spMk id="35" creationId="{328142CC-D5F7-49CC-995F-4C28FA2A60CD}"/>
          </ac:spMkLst>
        </pc:spChg>
        <pc:spChg chg="del">
          <ac:chgData name="VERHAEGHE Benoit" userId="3ef37b2c-be85-445d-8898-858e88ef5f98" providerId="ADAL" clId="{2272674B-1398-4D7B-A422-D62DE36CC39E}" dt="2021-07-29T06:48:13.721" v="3353" actId="478"/>
          <ac:spMkLst>
            <pc:docMk/>
            <pc:sldMk cId="1018258764" sldId="830"/>
            <ac:spMk id="36" creationId="{06B785AB-1B1E-416E-B3B5-3F075B46EFAB}"/>
          </ac:spMkLst>
        </pc:spChg>
        <pc:grpChg chg="add mod">
          <ac:chgData name="VERHAEGHE Benoit" userId="3ef37b2c-be85-445d-8898-858e88ef5f98" providerId="ADAL" clId="{2272674B-1398-4D7B-A422-D62DE36CC39E}" dt="2021-08-16T13:16:56.658" v="13615" actId="164"/>
          <ac:grpSpMkLst>
            <pc:docMk/>
            <pc:sldMk cId="1018258764" sldId="830"/>
            <ac:grpSpMk id="8" creationId="{E87B8BD1-2E4F-4BA1-9DE1-3B1C0090E761}"/>
          </ac:grpSpMkLst>
        </pc:grpChg>
        <pc:picChg chg="add mod">
          <ac:chgData name="VERHAEGHE Benoit" userId="3ef37b2c-be85-445d-8898-858e88ef5f98" providerId="ADAL" clId="{2272674B-1398-4D7B-A422-D62DE36CC39E}" dt="2021-08-16T13:16:56.658" v="13615" actId="164"/>
          <ac:picMkLst>
            <pc:docMk/>
            <pc:sldMk cId="1018258764" sldId="830"/>
            <ac:picMk id="5" creationId="{8B52F51C-3920-41DB-AB9C-A7F9D67B10D8}"/>
          </ac:picMkLst>
        </pc:picChg>
        <pc:picChg chg="add del mod">
          <ac:chgData name="VERHAEGHE Benoit" userId="3ef37b2c-be85-445d-8898-858e88ef5f98" providerId="ADAL" clId="{2272674B-1398-4D7B-A422-D62DE36CC39E}" dt="2021-08-16T13:16:23.987" v="13603" actId="478"/>
          <ac:picMkLst>
            <pc:docMk/>
            <pc:sldMk cId="1018258764" sldId="830"/>
            <ac:picMk id="7" creationId="{A287EB48-D6EB-4356-A224-2F3C085C3539}"/>
          </ac:picMkLst>
        </pc:picChg>
        <pc:picChg chg="add mod">
          <ac:chgData name="VERHAEGHE Benoit" userId="3ef37b2c-be85-445d-8898-858e88ef5f98" providerId="ADAL" clId="{2272674B-1398-4D7B-A422-D62DE36CC39E}" dt="2021-08-16T13:16:56.658" v="13615" actId="164"/>
          <ac:picMkLst>
            <pc:docMk/>
            <pc:sldMk cId="1018258764" sldId="830"/>
            <ac:picMk id="24" creationId="{FB818204-9D1C-4E3E-8362-5650C59EE2DC}"/>
          </ac:picMkLst>
        </pc:picChg>
        <pc:picChg chg="add mod">
          <ac:chgData name="VERHAEGHE Benoit" userId="3ef37b2c-be85-445d-8898-858e88ef5f98" providerId="ADAL" clId="{2272674B-1398-4D7B-A422-D62DE36CC39E}" dt="2021-08-16T13:16:56.658" v="13615" actId="164"/>
          <ac:picMkLst>
            <pc:docMk/>
            <pc:sldMk cId="1018258764" sldId="830"/>
            <ac:picMk id="28" creationId="{48C317EE-1E0C-4957-84FD-D8BD240B0B5E}"/>
          </ac:picMkLst>
        </pc:picChg>
        <pc:picChg chg="add mod">
          <ac:chgData name="VERHAEGHE Benoit" userId="3ef37b2c-be85-445d-8898-858e88ef5f98" providerId="ADAL" clId="{2272674B-1398-4D7B-A422-D62DE36CC39E}" dt="2021-08-16T13:16:56.658" v="13615" actId="164"/>
          <ac:picMkLst>
            <pc:docMk/>
            <pc:sldMk cId="1018258764" sldId="830"/>
            <ac:picMk id="30" creationId="{D5992093-721B-411E-B867-D74D7FDBD026}"/>
          </ac:picMkLst>
        </pc:picChg>
        <pc:picChg chg="del">
          <ac:chgData name="VERHAEGHE Benoit" userId="3ef37b2c-be85-445d-8898-858e88ef5f98" providerId="ADAL" clId="{2272674B-1398-4D7B-A422-D62DE36CC39E}" dt="2021-07-29T06:48:13.721" v="3353" actId="478"/>
          <ac:picMkLst>
            <pc:docMk/>
            <pc:sldMk cId="1018258764" sldId="830"/>
            <ac:picMk id="38" creationId="{025C229E-0D22-4223-968B-A78179E36E85}"/>
          </ac:picMkLst>
        </pc:picChg>
        <pc:picChg chg="del mod">
          <ac:chgData name="VERHAEGHE Benoit" userId="3ef37b2c-be85-445d-8898-858e88ef5f98" providerId="ADAL" clId="{2272674B-1398-4D7B-A422-D62DE36CC39E}" dt="2021-08-16T13:14:15.801" v="13578" actId="478"/>
          <ac:picMkLst>
            <pc:docMk/>
            <pc:sldMk cId="1018258764" sldId="830"/>
            <ac:picMk id="39" creationId="{502F213A-582C-4319-B433-B99900635F30}"/>
          </ac:picMkLst>
        </pc:picChg>
        <pc:picChg chg="del">
          <ac:chgData name="VERHAEGHE Benoit" userId="3ef37b2c-be85-445d-8898-858e88ef5f98" providerId="ADAL" clId="{2272674B-1398-4D7B-A422-D62DE36CC39E}" dt="2021-07-29T06:48:13.721" v="3353" actId="478"/>
          <ac:picMkLst>
            <pc:docMk/>
            <pc:sldMk cId="1018258764" sldId="830"/>
            <ac:picMk id="40" creationId="{4D8BB201-F05B-48B4-89BE-1B346C291E65}"/>
          </ac:picMkLst>
        </pc:picChg>
      </pc:sldChg>
      <pc:sldChg chg="addSp delSp modSp add del">
        <pc:chgData name="VERHAEGHE Benoit" userId="3ef37b2c-be85-445d-8898-858e88ef5f98" providerId="ADAL" clId="{2272674B-1398-4D7B-A422-D62DE36CC39E}" dt="2021-07-21T11:51:56.654" v="3206" actId="47"/>
        <pc:sldMkLst>
          <pc:docMk/>
          <pc:sldMk cId="2704025045" sldId="830"/>
        </pc:sldMkLst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2" creationId="{2995C4CC-38B1-46D9-AB3E-1096C9D2D2CD}"/>
          </ac:spMkLst>
        </pc:spChg>
        <pc:spChg chg="add mod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3" creationId="{EE151DE4-5CA2-4ED9-8133-5BCE302AFB7C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4" creationId="{B58D3A0A-332C-48A2-AAB1-C33DCD73E77B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2" creationId="{9EAD6185-F329-413E-A185-13D8F533C88C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3" creationId="{FB27D650-6FD1-4192-9978-EE5C9AA8A1B2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4" creationId="{10EFA42E-8F88-49FF-A939-33C8E4587E73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5" creationId="{DB94B79E-9D84-4102-BD5A-A7372274556E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6" creationId="{DE94626A-7274-418E-A5C1-20A3232ABE9C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7" creationId="{E2E54F6A-46C9-469F-AA2B-B2CEFA95A560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8" creationId="{40A0B866-5A18-4A2B-8F23-F8B23755B057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19" creationId="{A8B1918D-A99B-4B8A-9476-315F489337C1}"/>
          </ac:spMkLst>
        </pc:spChg>
        <pc:spChg chg="del">
          <ac:chgData name="VERHAEGHE Benoit" userId="3ef37b2c-be85-445d-8898-858e88ef5f98" providerId="ADAL" clId="{2272674B-1398-4D7B-A422-D62DE36CC39E}" dt="2021-07-21T11:51:42.281" v="3192" actId="478"/>
          <ac:spMkLst>
            <pc:docMk/>
            <pc:sldMk cId="2704025045" sldId="830"/>
            <ac:spMk id="28" creationId="{AA854B37-0583-45C2-87BF-B62849B95778}"/>
          </ac:spMkLst>
        </pc:spChg>
        <pc:grpChg chg="del">
          <ac:chgData name="VERHAEGHE Benoit" userId="3ef37b2c-be85-445d-8898-858e88ef5f98" providerId="ADAL" clId="{2272674B-1398-4D7B-A422-D62DE36CC39E}" dt="2021-07-21T11:51:42.281" v="3192" actId="478"/>
          <ac:grpSpMkLst>
            <pc:docMk/>
            <pc:sldMk cId="2704025045" sldId="830"/>
            <ac:grpSpMk id="22" creationId="{5755E823-4840-46CD-BEFB-A4A28F8738F1}"/>
          </ac:grpSpMkLst>
        </pc:grpChg>
        <pc:grpChg chg="del">
          <ac:chgData name="VERHAEGHE Benoit" userId="3ef37b2c-be85-445d-8898-858e88ef5f98" providerId="ADAL" clId="{2272674B-1398-4D7B-A422-D62DE36CC39E}" dt="2021-07-21T11:51:42.281" v="3192" actId="478"/>
          <ac:grpSpMkLst>
            <pc:docMk/>
            <pc:sldMk cId="2704025045" sldId="830"/>
            <ac:grpSpMk id="25" creationId="{AC15F229-9CCD-4D67-B076-656320A3940B}"/>
          </ac:grpSpMkLst>
        </pc:grpChg>
        <pc:picChg chg="del">
          <ac:chgData name="VERHAEGHE Benoit" userId="3ef37b2c-be85-445d-8898-858e88ef5f98" providerId="ADAL" clId="{2272674B-1398-4D7B-A422-D62DE36CC39E}" dt="2021-07-21T11:51:42.281" v="3192" actId="478"/>
          <ac:picMkLst>
            <pc:docMk/>
            <pc:sldMk cId="2704025045" sldId="830"/>
            <ac:picMk id="20" creationId="{EFB95AE0-8160-4C3C-B4DC-15DE107B03CA}"/>
          </ac:picMkLst>
        </pc:picChg>
        <pc:picChg chg="del">
          <ac:chgData name="VERHAEGHE Benoit" userId="3ef37b2c-be85-445d-8898-858e88ef5f98" providerId="ADAL" clId="{2272674B-1398-4D7B-A422-D62DE36CC39E}" dt="2021-07-21T11:51:42.281" v="3192" actId="478"/>
          <ac:picMkLst>
            <pc:docMk/>
            <pc:sldMk cId="2704025045" sldId="830"/>
            <ac:picMk id="21" creationId="{EBEF1548-3F5B-4F98-A216-1536388F6BC0}"/>
          </ac:picMkLst>
        </pc:picChg>
        <pc:picChg chg="del">
          <ac:chgData name="VERHAEGHE Benoit" userId="3ef37b2c-be85-445d-8898-858e88ef5f98" providerId="ADAL" clId="{2272674B-1398-4D7B-A422-D62DE36CC39E}" dt="2021-07-21T11:51:42.281" v="3192" actId="478"/>
          <ac:picMkLst>
            <pc:docMk/>
            <pc:sldMk cId="2704025045" sldId="830"/>
            <ac:picMk id="29" creationId="{B163F15E-407E-4616-98A6-9810C7666608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17T08:12:25.703" v="16081" actId="313"/>
        <pc:sldMkLst>
          <pc:docMk/>
          <pc:sldMk cId="1791962222" sldId="831"/>
        </pc:sldMkLst>
        <pc:spChg chg="mod">
          <ac:chgData name="VERHAEGHE Benoit" userId="3ef37b2c-be85-445d-8898-858e88ef5f98" providerId="ADAL" clId="{2272674B-1398-4D7B-A422-D62DE36CC39E}" dt="2021-08-17T08:12:25.703" v="16081" actId="313"/>
          <ac:spMkLst>
            <pc:docMk/>
            <pc:sldMk cId="1791962222" sldId="831"/>
            <ac:spMk id="2" creationId="{39E2894E-930D-4014-91BA-A60163D6F937}"/>
          </ac:spMkLst>
        </pc:spChg>
        <pc:spChg chg="del">
          <ac:chgData name="VERHAEGHE Benoit" userId="3ef37b2c-be85-445d-8898-858e88ef5f98" providerId="ADAL" clId="{2272674B-1398-4D7B-A422-D62DE36CC39E}" dt="2021-07-29T06:48:16.392" v="3354" actId="478"/>
          <ac:spMkLst>
            <pc:docMk/>
            <pc:sldMk cId="1791962222" sldId="831"/>
            <ac:spMk id="24" creationId="{10320AB3-DDB2-47CC-A552-B4D9293E8153}"/>
          </ac:spMkLst>
        </pc:spChg>
        <pc:spChg chg="mod ord">
          <ac:chgData name="VERHAEGHE Benoit" userId="3ef37b2c-be85-445d-8898-858e88ef5f98" providerId="ADAL" clId="{2272674B-1398-4D7B-A422-D62DE36CC39E}" dt="2021-08-16T13:17:10.011" v="13623" actId="1076"/>
          <ac:spMkLst>
            <pc:docMk/>
            <pc:sldMk cId="1791962222" sldId="831"/>
            <ac:spMk id="28" creationId="{16F09A45-27A8-449A-9EDB-4899C4403403}"/>
          </ac:spMkLst>
        </pc:spChg>
        <pc:spChg chg="del">
          <ac:chgData name="VERHAEGHE Benoit" userId="3ef37b2c-be85-445d-8898-858e88ef5f98" providerId="ADAL" clId="{2272674B-1398-4D7B-A422-D62DE36CC39E}" dt="2021-08-16T13:17:03.449" v="13618" actId="478"/>
          <ac:spMkLst>
            <pc:docMk/>
            <pc:sldMk cId="1791962222" sldId="831"/>
            <ac:spMk id="29" creationId="{3B3A78BE-C8F8-482E-AB82-FE004D647C4B}"/>
          </ac:spMkLst>
        </pc:spChg>
        <pc:spChg chg="mod">
          <ac:chgData name="VERHAEGHE Benoit" userId="3ef37b2c-be85-445d-8898-858e88ef5f98" providerId="ADAL" clId="{2272674B-1398-4D7B-A422-D62DE36CC39E}" dt="2021-08-16T13:17:03.596" v="13619"/>
          <ac:spMkLst>
            <pc:docMk/>
            <pc:sldMk cId="1791962222" sldId="831"/>
            <ac:spMk id="32" creationId="{DAE02CE3-4621-4EA0-B142-CDD57DD01C21}"/>
          </ac:spMkLst>
        </pc:spChg>
        <pc:spChg chg="del">
          <ac:chgData name="VERHAEGHE Benoit" userId="3ef37b2c-be85-445d-8898-858e88ef5f98" providerId="ADAL" clId="{2272674B-1398-4D7B-A422-D62DE36CC39E}" dt="2021-07-29T06:48:16.392" v="3354" actId="478"/>
          <ac:spMkLst>
            <pc:docMk/>
            <pc:sldMk cId="1791962222" sldId="831"/>
            <ac:spMk id="35" creationId="{328142CC-D5F7-49CC-995F-4C28FA2A60CD}"/>
          </ac:spMkLst>
        </pc:spChg>
        <pc:grpChg chg="add mod">
          <ac:chgData name="VERHAEGHE Benoit" userId="3ef37b2c-be85-445d-8898-858e88ef5f98" providerId="ADAL" clId="{2272674B-1398-4D7B-A422-D62DE36CC39E}" dt="2021-08-16T13:17:03.596" v="13619"/>
          <ac:grpSpMkLst>
            <pc:docMk/>
            <pc:sldMk cId="1791962222" sldId="831"/>
            <ac:grpSpMk id="31" creationId="{563CA264-53A5-4375-80FB-9E0E584F148E}"/>
          </ac:grpSpMkLst>
        </pc:grpChg>
        <pc:picChg chg="add del mod">
          <ac:chgData name="VERHAEGHE Benoit" userId="3ef37b2c-be85-445d-8898-858e88ef5f98" providerId="ADAL" clId="{2272674B-1398-4D7B-A422-D62DE36CC39E}" dt="2021-08-16T13:15:19.050" v="13592"/>
          <ac:picMkLst>
            <pc:docMk/>
            <pc:sldMk cId="1791962222" sldId="831"/>
            <ac:picMk id="24" creationId="{43DB8FC5-5B4C-41A7-B5FF-728FF4A132EC}"/>
          </ac:picMkLst>
        </pc:picChg>
        <pc:picChg chg="mod">
          <ac:chgData name="VERHAEGHE Benoit" userId="3ef37b2c-be85-445d-8898-858e88ef5f98" providerId="ADAL" clId="{2272674B-1398-4D7B-A422-D62DE36CC39E}" dt="2021-08-16T13:17:03.596" v="13619"/>
          <ac:picMkLst>
            <pc:docMk/>
            <pc:sldMk cId="1791962222" sldId="831"/>
            <ac:picMk id="33" creationId="{201894EB-86BE-4FF4-9142-6BA57A97BEF2}"/>
          </ac:picMkLst>
        </pc:picChg>
        <pc:picChg chg="mod">
          <ac:chgData name="VERHAEGHE Benoit" userId="3ef37b2c-be85-445d-8898-858e88ef5f98" providerId="ADAL" clId="{2272674B-1398-4D7B-A422-D62DE36CC39E}" dt="2021-08-16T13:17:03.596" v="13619"/>
          <ac:picMkLst>
            <pc:docMk/>
            <pc:sldMk cId="1791962222" sldId="831"/>
            <ac:picMk id="34" creationId="{857EDEFD-4433-4944-8E7E-0E5B9E895EEA}"/>
          </ac:picMkLst>
        </pc:picChg>
        <pc:picChg chg="mod">
          <ac:chgData name="VERHAEGHE Benoit" userId="3ef37b2c-be85-445d-8898-858e88ef5f98" providerId="ADAL" clId="{2272674B-1398-4D7B-A422-D62DE36CC39E}" dt="2021-08-16T13:17:03.596" v="13619"/>
          <ac:picMkLst>
            <pc:docMk/>
            <pc:sldMk cId="1791962222" sldId="831"/>
            <ac:picMk id="35" creationId="{79653C80-D9CF-41D8-A6F2-D56D91A325CB}"/>
          </ac:picMkLst>
        </pc:picChg>
        <pc:picChg chg="mod">
          <ac:chgData name="VERHAEGHE Benoit" userId="3ef37b2c-be85-445d-8898-858e88ef5f98" providerId="ADAL" clId="{2272674B-1398-4D7B-A422-D62DE36CC39E}" dt="2021-08-16T13:17:03.596" v="13619"/>
          <ac:picMkLst>
            <pc:docMk/>
            <pc:sldMk cId="1791962222" sldId="831"/>
            <ac:picMk id="37" creationId="{EBB29856-C930-4A1F-BF5E-E1EFEA7EA4E1}"/>
          </ac:picMkLst>
        </pc:picChg>
        <pc:picChg chg="del">
          <ac:chgData name="VERHAEGHE Benoit" userId="3ef37b2c-be85-445d-8898-858e88ef5f98" providerId="ADAL" clId="{2272674B-1398-4D7B-A422-D62DE36CC39E}" dt="2021-07-29T06:48:16.392" v="3354" actId="478"/>
          <ac:picMkLst>
            <pc:docMk/>
            <pc:sldMk cId="1791962222" sldId="831"/>
            <ac:picMk id="38" creationId="{025C229E-0D22-4223-968B-A78179E36E85}"/>
          </ac:picMkLst>
        </pc:picChg>
        <pc:picChg chg="del">
          <ac:chgData name="VERHAEGHE Benoit" userId="3ef37b2c-be85-445d-8898-858e88ef5f98" providerId="ADAL" clId="{2272674B-1398-4D7B-A422-D62DE36CC39E}" dt="2021-08-16T13:17:02.018" v="13617" actId="478"/>
          <ac:picMkLst>
            <pc:docMk/>
            <pc:sldMk cId="1791962222" sldId="831"/>
            <ac:picMk id="39" creationId="{502F213A-582C-4319-B433-B99900635F30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9-27T12:53:03.632" v="24482" actId="20577"/>
        <pc:sldMkLst>
          <pc:docMk/>
          <pc:sldMk cId="2753330425" sldId="832"/>
        </pc:sldMkLst>
        <pc:spChg chg="mod">
          <ac:chgData name="VERHAEGHE Benoit" userId="3ef37b2c-be85-445d-8898-858e88ef5f98" providerId="ADAL" clId="{2272674B-1398-4D7B-A422-D62DE36CC39E}" dt="2021-08-17T08:12:23.768" v="16078" actId="313"/>
          <ac:spMkLst>
            <pc:docMk/>
            <pc:sldMk cId="2753330425" sldId="832"/>
            <ac:spMk id="2" creationId="{39E2894E-930D-4014-91BA-A60163D6F937}"/>
          </ac:spMkLst>
        </pc:spChg>
        <pc:spChg chg="mod ord">
          <ac:chgData name="VERHAEGHE Benoit" userId="3ef37b2c-be85-445d-8898-858e88ef5f98" providerId="ADAL" clId="{2272674B-1398-4D7B-A422-D62DE36CC39E}" dt="2021-08-16T13:17:19.685" v="13630" actId="1076"/>
          <ac:spMkLst>
            <pc:docMk/>
            <pc:sldMk cId="2753330425" sldId="832"/>
            <ac:spMk id="24" creationId="{10320AB3-DDB2-47CC-A552-B4D9293E8153}"/>
          </ac:spMkLst>
        </pc:spChg>
        <pc:spChg chg="del">
          <ac:chgData name="VERHAEGHE Benoit" userId="3ef37b2c-be85-445d-8898-858e88ef5f98" providerId="ADAL" clId="{2272674B-1398-4D7B-A422-D62DE36CC39E}" dt="2021-08-16T13:17:14.320" v="13626" actId="478"/>
          <ac:spMkLst>
            <pc:docMk/>
            <pc:sldMk cId="2753330425" sldId="832"/>
            <ac:spMk id="29" creationId="{3B3A78BE-C8F8-482E-AB82-FE004D647C4B}"/>
          </ac:spMkLst>
        </pc:spChg>
        <pc:spChg chg="add del mod">
          <ac:chgData name="VERHAEGHE Benoit" userId="3ef37b2c-be85-445d-8898-858e88ef5f98" providerId="ADAL" clId="{2272674B-1398-4D7B-A422-D62DE36CC39E}" dt="2021-08-04T14:20:01.362" v="5078" actId="478"/>
          <ac:spMkLst>
            <pc:docMk/>
            <pc:sldMk cId="2753330425" sldId="832"/>
            <ac:spMk id="30" creationId="{6CA4F32B-74A5-453D-B164-21A828E65271}"/>
          </ac:spMkLst>
        </pc:spChg>
        <pc:spChg chg="mod">
          <ac:chgData name="VERHAEGHE Benoit" userId="3ef37b2c-be85-445d-8898-858e88ef5f98" providerId="ADAL" clId="{2272674B-1398-4D7B-A422-D62DE36CC39E}" dt="2021-08-16T13:17:14.561" v="13627"/>
          <ac:spMkLst>
            <pc:docMk/>
            <pc:sldMk cId="2753330425" sldId="832"/>
            <ac:spMk id="31" creationId="{8D935718-BB0F-4BBD-B6BC-28216BA62795}"/>
          </ac:spMkLst>
        </pc:spChg>
        <pc:grpChg chg="add mod">
          <ac:chgData name="VERHAEGHE Benoit" userId="3ef37b2c-be85-445d-8898-858e88ef5f98" providerId="ADAL" clId="{2272674B-1398-4D7B-A422-D62DE36CC39E}" dt="2021-08-16T13:17:14.561" v="13627"/>
          <ac:grpSpMkLst>
            <pc:docMk/>
            <pc:sldMk cId="2753330425" sldId="832"/>
            <ac:grpSpMk id="30" creationId="{74D21237-65E8-4371-B470-B18E3473D20F}"/>
          </ac:grpSpMkLst>
        </pc:grpChg>
        <pc:picChg chg="mod">
          <ac:chgData name="VERHAEGHE Benoit" userId="3ef37b2c-be85-445d-8898-858e88ef5f98" providerId="ADAL" clId="{2272674B-1398-4D7B-A422-D62DE36CC39E}" dt="2021-08-16T13:17:14.561" v="13627"/>
          <ac:picMkLst>
            <pc:docMk/>
            <pc:sldMk cId="2753330425" sldId="832"/>
            <ac:picMk id="32" creationId="{5BB40A07-F125-4BDA-9615-4106517FDBBB}"/>
          </ac:picMkLst>
        </pc:picChg>
        <pc:picChg chg="mod">
          <ac:chgData name="VERHAEGHE Benoit" userId="3ef37b2c-be85-445d-8898-858e88ef5f98" providerId="ADAL" clId="{2272674B-1398-4D7B-A422-D62DE36CC39E}" dt="2021-08-16T13:17:14.561" v="13627"/>
          <ac:picMkLst>
            <pc:docMk/>
            <pc:sldMk cId="2753330425" sldId="832"/>
            <ac:picMk id="33" creationId="{5DC27CC5-3A91-42A4-B6B9-4FE1149F1B24}"/>
          </ac:picMkLst>
        </pc:picChg>
        <pc:picChg chg="mod">
          <ac:chgData name="VERHAEGHE Benoit" userId="3ef37b2c-be85-445d-8898-858e88ef5f98" providerId="ADAL" clId="{2272674B-1398-4D7B-A422-D62DE36CC39E}" dt="2021-08-16T13:17:14.561" v="13627"/>
          <ac:picMkLst>
            <pc:docMk/>
            <pc:sldMk cId="2753330425" sldId="832"/>
            <ac:picMk id="34" creationId="{E9F8B688-0AE5-4A74-8BC0-7D4F4E6EA272}"/>
          </ac:picMkLst>
        </pc:picChg>
        <pc:picChg chg="mod">
          <ac:chgData name="VERHAEGHE Benoit" userId="3ef37b2c-be85-445d-8898-858e88ef5f98" providerId="ADAL" clId="{2272674B-1398-4D7B-A422-D62DE36CC39E}" dt="2021-08-16T13:17:14.561" v="13627"/>
          <ac:picMkLst>
            <pc:docMk/>
            <pc:sldMk cId="2753330425" sldId="832"/>
            <ac:picMk id="37" creationId="{321EC0CC-407F-49BE-8DAF-122C525FD2F0}"/>
          </ac:picMkLst>
        </pc:picChg>
        <pc:picChg chg="del">
          <ac:chgData name="VERHAEGHE Benoit" userId="3ef37b2c-be85-445d-8898-858e88ef5f98" providerId="ADAL" clId="{2272674B-1398-4D7B-A422-D62DE36CC39E}" dt="2021-08-16T13:17:13.088" v="13625" actId="478"/>
          <ac:picMkLst>
            <pc:docMk/>
            <pc:sldMk cId="2753330425" sldId="832"/>
            <ac:picMk id="39" creationId="{502F213A-582C-4319-B433-B99900635F30}"/>
          </ac:picMkLst>
        </pc:picChg>
      </pc:sldChg>
      <pc:sldChg chg="addSp delSp modSp mod modNotesTx">
        <pc:chgData name="VERHAEGHE Benoit" userId="3ef37b2c-be85-445d-8898-858e88ef5f98" providerId="ADAL" clId="{2272674B-1398-4D7B-A422-D62DE36CC39E}" dt="2021-08-17T08:12:22.056" v="16075" actId="313"/>
        <pc:sldMkLst>
          <pc:docMk/>
          <pc:sldMk cId="1236263457" sldId="833"/>
        </pc:sldMkLst>
        <pc:spChg chg="mod">
          <ac:chgData name="VERHAEGHE Benoit" userId="3ef37b2c-be85-445d-8898-858e88ef5f98" providerId="ADAL" clId="{2272674B-1398-4D7B-A422-D62DE36CC39E}" dt="2021-08-17T08:12:22.056" v="16075" actId="313"/>
          <ac:spMkLst>
            <pc:docMk/>
            <pc:sldMk cId="1236263457" sldId="833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8-16T13:17:23.213" v="13632"/>
          <ac:spMkLst>
            <pc:docMk/>
            <pc:sldMk cId="1236263457" sldId="833"/>
            <ac:spMk id="28" creationId="{12070E8E-26CD-4ED3-94AA-8C74DD359F3F}"/>
          </ac:spMkLst>
        </pc:spChg>
        <pc:spChg chg="del">
          <ac:chgData name="VERHAEGHE Benoit" userId="3ef37b2c-be85-445d-8898-858e88ef5f98" providerId="ADAL" clId="{2272674B-1398-4D7B-A422-D62DE36CC39E}" dt="2021-08-16T13:17:22.954" v="13631" actId="478"/>
          <ac:spMkLst>
            <pc:docMk/>
            <pc:sldMk cId="1236263457" sldId="833"/>
            <ac:spMk id="29" creationId="{3B3A78BE-C8F8-482E-AB82-FE004D647C4B}"/>
          </ac:spMkLst>
        </pc:spChg>
        <pc:grpChg chg="add mod">
          <ac:chgData name="VERHAEGHE Benoit" userId="3ef37b2c-be85-445d-8898-858e88ef5f98" providerId="ADAL" clId="{2272674B-1398-4D7B-A422-D62DE36CC39E}" dt="2021-08-16T13:17:23.213" v="13632"/>
          <ac:grpSpMkLst>
            <pc:docMk/>
            <pc:sldMk cId="1236263457" sldId="833"/>
            <ac:grpSpMk id="24" creationId="{651FFB76-8AEA-4FFE-8F17-6B31FDAF6C86}"/>
          </ac:grpSpMkLst>
        </pc:grpChg>
        <pc:picChg chg="mod">
          <ac:chgData name="VERHAEGHE Benoit" userId="3ef37b2c-be85-445d-8898-858e88ef5f98" providerId="ADAL" clId="{2272674B-1398-4D7B-A422-D62DE36CC39E}" dt="2021-08-16T13:17:23.213" v="13632"/>
          <ac:picMkLst>
            <pc:docMk/>
            <pc:sldMk cId="1236263457" sldId="833"/>
            <ac:picMk id="30" creationId="{51876A9D-FAED-40AB-874F-D794E01C9400}"/>
          </ac:picMkLst>
        </pc:picChg>
        <pc:picChg chg="mod">
          <ac:chgData name="VERHAEGHE Benoit" userId="3ef37b2c-be85-445d-8898-858e88ef5f98" providerId="ADAL" clId="{2272674B-1398-4D7B-A422-D62DE36CC39E}" dt="2021-08-16T13:17:23.213" v="13632"/>
          <ac:picMkLst>
            <pc:docMk/>
            <pc:sldMk cId="1236263457" sldId="833"/>
            <ac:picMk id="31" creationId="{A51B112A-6DDA-41AB-A2A6-D6747E9A617F}"/>
          </ac:picMkLst>
        </pc:picChg>
        <pc:picChg chg="mod">
          <ac:chgData name="VERHAEGHE Benoit" userId="3ef37b2c-be85-445d-8898-858e88ef5f98" providerId="ADAL" clId="{2272674B-1398-4D7B-A422-D62DE36CC39E}" dt="2021-08-16T13:17:23.213" v="13632"/>
          <ac:picMkLst>
            <pc:docMk/>
            <pc:sldMk cId="1236263457" sldId="833"/>
            <ac:picMk id="32" creationId="{63EECD72-281C-46A6-B8A8-A97131E27EE6}"/>
          </ac:picMkLst>
        </pc:picChg>
        <pc:picChg chg="mod">
          <ac:chgData name="VERHAEGHE Benoit" userId="3ef37b2c-be85-445d-8898-858e88ef5f98" providerId="ADAL" clId="{2272674B-1398-4D7B-A422-D62DE36CC39E}" dt="2021-08-16T13:17:23.213" v="13632"/>
          <ac:picMkLst>
            <pc:docMk/>
            <pc:sldMk cId="1236263457" sldId="833"/>
            <ac:picMk id="33" creationId="{2DD8DD6E-5FD7-4963-8081-69396F567716}"/>
          </ac:picMkLst>
        </pc:picChg>
        <pc:picChg chg="del">
          <ac:chgData name="VERHAEGHE Benoit" userId="3ef37b2c-be85-445d-8898-858e88ef5f98" providerId="ADAL" clId="{2272674B-1398-4D7B-A422-D62DE36CC39E}" dt="2021-08-16T13:17:22.954" v="13631" actId="478"/>
          <ac:picMkLst>
            <pc:docMk/>
            <pc:sldMk cId="1236263457" sldId="833"/>
            <ac:picMk id="39" creationId="{502F213A-582C-4319-B433-B99900635F30}"/>
          </ac:picMkLst>
        </pc:picChg>
      </pc:sldChg>
      <pc:sldChg chg="addSp delSp modSp add del mod">
        <pc:chgData name="VERHAEGHE Benoit" userId="3ef37b2c-be85-445d-8898-858e88ef5f98" providerId="ADAL" clId="{2272674B-1398-4D7B-A422-D62DE36CC39E}" dt="2021-08-23T14:20:44.726" v="17734" actId="47"/>
        <pc:sldMkLst>
          <pc:docMk/>
          <pc:sldMk cId="2439272226" sldId="834"/>
        </pc:sldMkLst>
        <pc:spChg chg="mod">
          <ac:chgData name="VERHAEGHE Benoit" userId="3ef37b2c-be85-445d-8898-858e88ef5f98" providerId="ADAL" clId="{2272674B-1398-4D7B-A422-D62DE36CC39E}" dt="2021-08-04T16:02:16.069" v="5304"/>
          <ac:spMkLst>
            <pc:docMk/>
            <pc:sldMk cId="2439272226" sldId="834"/>
            <ac:spMk id="2" creationId="{6EEA22C9-776A-45AF-994D-8986D94C942E}"/>
          </ac:spMkLst>
        </pc:spChg>
        <pc:spChg chg="del mod">
          <ac:chgData name="VERHAEGHE Benoit" userId="3ef37b2c-be85-445d-8898-858e88ef5f98" providerId="ADAL" clId="{2272674B-1398-4D7B-A422-D62DE36CC39E}" dt="2021-08-16T13:19:14.427" v="13662" actId="478"/>
          <ac:spMkLst>
            <pc:docMk/>
            <pc:sldMk cId="2439272226" sldId="834"/>
            <ac:spMk id="18" creationId="{C2657C01-717C-4B37-AA27-0E4EEE86C3C0}"/>
          </ac:spMkLst>
        </pc:spChg>
        <pc:spChg chg="add del mod">
          <ac:chgData name="VERHAEGHE Benoit" userId="3ef37b2c-be85-445d-8898-858e88ef5f98" providerId="ADAL" clId="{2272674B-1398-4D7B-A422-D62DE36CC39E}" dt="2021-07-29T06:52:49.719" v="3369" actId="21"/>
          <ac:spMkLst>
            <pc:docMk/>
            <pc:sldMk cId="2439272226" sldId="834"/>
            <ac:spMk id="24" creationId="{DC5168F1-9C86-4899-9BCA-C8C2F39EA76E}"/>
          </ac:spMkLst>
        </pc:spChg>
        <pc:spChg chg="add mod">
          <ac:chgData name="VERHAEGHE Benoit" userId="3ef37b2c-be85-445d-8898-858e88ef5f98" providerId="ADAL" clId="{2272674B-1398-4D7B-A422-D62DE36CC39E}" dt="2021-07-29T06:53:13.297" v="3375" actId="14100"/>
          <ac:spMkLst>
            <pc:docMk/>
            <pc:sldMk cId="2439272226" sldId="834"/>
            <ac:spMk id="27" creationId="{D86AA28D-A377-4321-9D18-463787B2980D}"/>
          </ac:spMkLst>
        </pc:spChg>
        <pc:spChg chg="mod">
          <ac:chgData name="VERHAEGHE Benoit" userId="3ef37b2c-be85-445d-8898-858e88ef5f98" providerId="ADAL" clId="{2272674B-1398-4D7B-A422-D62DE36CC39E}" dt="2021-08-05T09:24:41.616" v="5758"/>
          <ac:spMkLst>
            <pc:docMk/>
            <pc:sldMk cId="2439272226" sldId="834"/>
            <ac:spMk id="28" creationId="{D3B5D07E-3706-4DA5-8904-EB60A80C8438}"/>
          </ac:spMkLst>
        </pc:spChg>
        <pc:spChg chg="add del mod">
          <ac:chgData name="VERHAEGHE Benoit" userId="3ef37b2c-be85-445d-8898-858e88ef5f98" providerId="ADAL" clId="{2272674B-1398-4D7B-A422-D62DE36CC39E}" dt="2021-08-16T13:19:14.427" v="13662" actId="478"/>
          <ac:spMkLst>
            <pc:docMk/>
            <pc:sldMk cId="2439272226" sldId="834"/>
            <ac:spMk id="30" creationId="{57FB6D78-C3E3-46B9-9EBA-5B6004F76519}"/>
          </ac:spMkLst>
        </pc:spChg>
        <pc:spChg chg="mod">
          <ac:chgData name="VERHAEGHE Benoit" userId="3ef37b2c-be85-445d-8898-858e88ef5f98" providerId="ADAL" clId="{2272674B-1398-4D7B-A422-D62DE36CC39E}" dt="2021-08-16T13:18:26.388" v="13645"/>
          <ac:spMkLst>
            <pc:docMk/>
            <pc:sldMk cId="2439272226" sldId="834"/>
            <ac:spMk id="32" creationId="{39AB58D0-F461-41FE-BD52-44CFA8033966}"/>
          </ac:spMkLst>
        </pc:spChg>
        <pc:spChg chg="mod">
          <ac:chgData name="VERHAEGHE Benoit" userId="3ef37b2c-be85-445d-8898-858e88ef5f98" providerId="ADAL" clId="{2272674B-1398-4D7B-A422-D62DE36CC39E}" dt="2021-08-23T06:32:58.514" v="17475"/>
          <ac:spMkLst>
            <pc:docMk/>
            <pc:sldMk cId="2439272226" sldId="834"/>
            <ac:spMk id="33" creationId="{A6AF0587-DE27-4685-B6F8-445F74F0FAFF}"/>
          </ac:spMkLst>
        </pc:spChg>
        <pc:spChg chg="mod">
          <ac:chgData name="VERHAEGHE Benoit" userId="3ef37b2c-be85-445d-8898-858e88ef5f98" providerId="ADAL" clId="{2272674B-1398-4D7B-A422-D62DE36CC39E}" dt="2021-08-16T13:18:26.388" v="13645"/>
          <ac:spMkLst>
            <pc:docMk/>
            <pc:sldMk cId="2439272226" sldId="834"/>
            <ac:spMk id="35" creationId="{C9E1119D-D7F1-4E03-8C67-7DBD9C2EDF0E}"/>
          </ac:spMkLst>
        </pc:spChg>
        <pc:spChg chg="mod">
          <ac:chgData name="VERHAEGHE Benoit" userId="3ef37b2c-be85-445d-8898-858e88ef5f98" providerId="ADAL" clId="{2272674B-1398-4D7B-A422-D62DE36CC39E}" dt="2021-08-16T13:18:26.388" v="13645"/>
          <ac:spMkLst>
            <pc:docMk/>
            <pc:sldMk cId="2439272226" sldId="834"/>
            <ac:spMk id="38" creationId="{C83AD66E-E953-404B-AAAF-1DC78AED8E75}"/>
          </ac:spMkLst>
        </pc:spChg>
        <pc:spChg chg="add mod">
          <ac:chgData name="VERHAEGHE Benoit" userId="3ef37b2c-be85-445d-8898-858e88ef5f98" providerId="ADAL" clId="{2272674B-1398-4D7B-A422-D62DE36CC39E}" dt="2021-08-16T13:19:14.613" v="13663"/>
          <ac:spMkLst>
            <pc:docMk/>
            <pc:sldMk cId="2439272226" sldId="834"/>
            <ac:spMk id="43" creationId="{BFD850B9-2E5F-420E-9A07-23B45F33BFB7}"/>
          </ac:spMkLst>
        </pc:spChg>
        <pc:spChg chg="add mod">
          <ac:chgData name="VERHAEGHE Benoit" userId="3ef37b2c-be85-445d-8898-858e88ef5f98" providerId="ADAL" clId="{2272674B-1398-4D7B-A422-D62DE36CC39E}" dt="2021-08-16T13:19:14.613" v="13663"/>
          <ac:spMkLst>
            <pc:docMk/>
            <pc:sldMk cId="2439272226" sldId="834"/>
            <ac:spMk id="44" creationId="{9870D68F-580C-4CD2-A48B-11F62267897E}"/>
          </ac:spMkLst>
        </pc:spChg>
        <pc:spChg chg="add mod">
          <ac:chgData name="VERHAEGHE Benoit" userId="3ef37b2c-be85-445d-8898-858e88ef5f98" providerId="ADAL" clId="{2272674B-1398-4D7B-A422-D62DE36CC39E}" dt="2021-08-16T13:19:14.613" v="13663"/>
          <ac:spMkLst>
            <pc:docMk/>
            <pc:sldMk cId="2439272226" sldId="834"/>
            <ac:spMk id="45" creationId="{084B59A3-515E-4CE3-AE48-0C0D32915F92}"/>
          </ac:spMkLst>
        </pc:spChg>
        <pc:spChg chg="mod">
          <ac:chgData name="VERHAEGHE Benoit" userId="3ef37b2c-be85-445d-8898-858e88ef5f98" providerId="ADAL" clId="{2272674B-1398-4D7B-A422-D62DE36CC39E}" dt="2021-08-16T13:19:14.613" v="13663"/>
          <ac:spMkLst>
            <pc:docMk/>
            <pc:sldMk cId="2439272226" sldId="834"/>
            <ac:spMk id="47" creationId="{FFEBD7D5-4922-466A-8443-53691BD5B9FA}"/>
          </ac:spMkLst>
        </pc:spChg>
        <pc:spChg chg="mod">
          <ac:chgData name="VERHAEGHE Benoit" userId="3ef37b2c-be85-445d-8898-858e88ef5f98" providerId="ADAL" clId="{2272674B-1398-4D7B-A422-D62DE36CC39E}" dt="2021-08-16T13:19:14.613" v="13663"/>
          <ac:spMkLst>
            <pc:docMk/>
            <pc:sldMk cId="2439272226" sldId="834"/>
            <ac:spMk id="50" creationId="{EDB94C2F-12D7-4A00-932C-428061994650}"/>
          </ac:spMkLst>
        </pc:spChg>
        <pc:spChg chg="mod">
          <ac:chgData name="VERHAEGHE Benoit" userId="3ef37b2c-be85-445d-8898-858e88ef5f98" providerId="ADAL" clId="{2272674B-1398-4D7B-A422-D62DE36CC39E}" dt="2021-08-16T13:19:14.613" v="13663"/>
          <ac:spMkLst>
            <pc:docMk/>
            <pc:sldMk cId="2439272226" sldId="834"/>
            <ac:spMk id="53" creationId="{566E8BF3-26D2-499D-BD4D-EC4EEA87BD14}"/>
          </ac:spMkLst>
        </pc:spChg>
        <pc:spChg chg="add mod">
          <ac:chgData name="VERHAEGHE Benoit" userId="3ef37b2c-be85-445d-8898-858e88ef5f98" providerId="ADAL" clId="{2272674B-1398-4D7B-A422-D62DE36CC39E}" dt="2021-08-16T13:20:41.265" v="13691"/>
          <ac:spMkLst>
            <pc:docMk/>
            <pc:sldMk cId="2439272226" sldId="834"/>
            <ac:spMk id="58" creationId="{511EBC7B-D741-430A-AF59-500E9D268DB9}"/>
          </ac:spMkLst>
        </pc:spChg>
        <pc:grpChg chg="del">
          <ac:chgData name="VERHAEGHE Benoit" userId="3ef37b2c-be85-445d-8898-858e88ef5f98" providerId="ADAL" clId="{2272674B-1398-4D7B-A422-D62DE36CC39E}" dt="2021-08-16T13:18:26.170" v="13644" actId="478"/>
          <ac:grpSpMkLst>
            <pc:docMk/>
            <pc:sldMk cId="2439272226" sldId="834"/>
            <ac:grpSpMk id="14" creationId="{1F0C63C1-9227-4BEB-A96D-6DB0F3C38D6E}"/>
          </ac:grpSpMkLst>
        </pc:grpChg>
        <pc:grpChg chg="del">
          <ac:chgData name="VERHAEGHE Benoit" userId="3ef37b2c-be85-445d-8898-858e88ef5f98" providerId="ADAL" clId="{2272674B-1398-4D7B-A422-D62DE36CC39E}" dt="2021-08-16T13:18:26.170" v="13644" actId="478"/>
          <ac:grpSpMkLst>
            <pc:docMk/>
            <pc:sldMk cId="2439272226" sldId="834"/>
            <ac:grpSpMk id="15" creationId="{1FBA046C-9B09-4CE6-898F-54FDE54F1554}"/>
          </ac:grpSpMkLst>
        </pc:grpChg>
        <pc:grpChg chg="del">
          <ac:chgData name="VERHAEGHE Benoit" userId="3ef37b2c-be85-445d-8898-858e88ef5f98" providerId="ADAL" clId="{2272674B-1398-4D7B-A422-D62DE36CC39E}" dt="2021-08-16T13:18:26.170" v="13644" actId="478"/>
          <ac:grpSpMkLst>
            <pc:docMk/>
            <pc:sldMk cId="2439272226" sldId="834"/>
            <ac:grpSpMk id="16" creationId="{27829007-1B76-48B1-84B5-5D992DA6AD22}"/>
          </ac:grpSpMkLst>
        </pc:grpChg>
        <pc:grpChg chg="add del mod">
          <ac:chgData name="VERHAEGHE Benoit" userId="3ef37b2c-be85-445d-8898-858e88ef5f98" providerId="ADAL" clId="{2272674B-1398-4D7B-A422-D62DE36CC39E}" dt="2021-08-23T06:32:58.227" v="17474" actId="478"/>
          <ac:grpSpMkLst>
            <pc:docMk/>
            <pc:sldMk cId="2439272226" sldId="834"/>
            <ac:grpSpMk id="24" creationId="{1CDFAFDB-61D1-434D-AC3E-6812817A0F62}"/>
          </ac:grpSpMkLst>
        </pc:grpChg>
        <pc:grpChg chg="add del mod">
          <ac:chgData name="VERHAEGHE Benoit" userId="3ef37b2c-be85-445d-8898-858e88ef5f98" providerId="ADAL" clId="{2272674B-1398-4D7B-A422-D62DE36CC39E}" dt="2021-08-16T13:19:14.427" v="13662" actId="478"/>
          <ac:grpSpMkLst>
            <pc:docMk/>
            <pc:sldMk cId="2439272226" sldId="834"/>
            <ac:grpSpMk id="31" creationId="{FB047610-23E1-4B37-BDA6-AC81998C1E48}"/>
          </ac:grpSpMkLst>
        </pc:grpChg>
        <pc:grpChg chg="add mod">
          <ac:chgData name="VERHAEGHE Benoit" userId="3ef37b2c-be85-445d-8898-858e88ef5f98" providerId="ADAL" clId="{2272674B-1398-4D7B-A422-D62DE36CC39E}" dt="2021-08-23T06:32:58.514" v="17475"/>
          <ac:grpSpMkLst>
            <pc:docMk/>
            <pc:sldMk cId="2439272226" sldId="834"/>
            <ac:grpSpMk id="32" creationId="{E66B69E2-A450-48B1-8CD7-C00272192868}"/>
          </ac:grpSpMkLst>
        </pc:grpChg>
        <pc:grpChg chg="add del mod">
          <ac:chgData name="VERHAEGHE Benoit" userId="3ef37b2c-be85-445d-8898-858e88ef5f98" providerId="ADAL" clId="{2272674B-1398-4D7B-A422-D62DE36CC39E}" dt="2021-08-16T13:19:14.427" v="13662" actId="478"/>
          <ac:grpSpMkLst>
            <pc:docMk/>
            <pc:sldMk cId="2439272226" sldId="834"/>
            <ac:grpSpMk id="34" creationId="{EAFBE1F1-CB3B-42D9-86AF-1AEA531E33DA}"/>
          </ac:grpSpMkLst>
        </pc:grpChg>
        <pc:grpChg chg="add del mod">
          <ac:chgData name="VERHAEGHE Benoit" userId="3ef37b2c-be85-445d-8898-858e88ef5f98" providerId="ADAL" clId="{2272674B-1398-4D7B-A422-D62DE36CC39E}" dt="2021-08-16T13:19:14.427" v="13662" actId="478"/>
          <ac:grpSpMkLst>
            <pc:docMk/>
            <pc:sldMk cId="2439272226" sldId="834"/>
            <ac:grpSpMk id="37" creationId="{57FD8E0C-CF48-4C59-B19F-3E06EA89AA4A}"/>
          </ac:grpSpMkLst>
        </pc:grpChg>
        <pc:grpChg chg="add mod">
          <ac:chgData name="VERHAEGHE Benoit" userId="3ef37b2c-be85-445d-8898-858e88ef5f98" providerId="ADAL" clId="{2272674B-1398-4D7B-A422-D62DE36CC39E}" dt="2021-08-16T13:19:14.613" v="13663"/>
          <ac:grpSpMkLst>
            <pc:docMk/>
            <pc:sldMk cId="2439272226" sldId="834"/>
            <ac:grpSpMk id="46" creationId="{6580F8D9-4F50-4856-91A3-FA34C763D4A2}"/>
          </ac:grpSpMkLst>
        </pc:grpChg>
        <pc:grpChg chg="add mod">
          <ac:chgData name="VERHAEGHE Benoit" userId="3ef37b2c-be85-445d-8898-858e88ef5f98" providerId="ADAL" clId="{2272674B-1398-4D7B-A422-D62DE36CC39E}" dt="2021-08-16T13:19:14.613" v="13663"/>
          <ac:grpSpMkLst>
            <pc:docMk/>
            <pc:sldMk cId="2439272226" sldId="834"/>
            <ac:grpSpMk id="49" creationId="{E6B05C33-8C29-45BC-AD25-8CEF8ABA174F}"/>
          </ac:grpSpMkLst>
        </pc:grpChg>
        <pc:grpChg chg="add mod">
          <ac:chgData name="VERHAEGHE Benoit" userId="3ef37b2c-be85-445d-8898-858e88ef5f98" providerId="ADAL" clId="{2272674B-1398-4D7B-A422-D62DE36CC39E}" dt="2021-08-16T13:19:14.613" v="13663"/>
          <ac:grpSpMkLst>
            <pc:docMk/>
            <pc:sldMk cId="2439272226" sldId="834"/>
            <ac:grpSpMk id="52" creationId="{14992F4D-AA81-437A-8A4A-BF22BB598EB1}"/>
          </ac:grpSpMkLst>
        </pc:grpChg>
        <pc:picChg chg="del">
          <ac:chgData name="VERHAEGHE Benoit" userId="3ef37b2c-be85-445d-8898-858e88ef5f98" providerId="ADAL" clId="{2272674B-1398-4D7B-A422-D62DE36CC39E}" dt="2021-08-09T07:10:37.709" v="7904" actId="478"/>
          <ac:picMkLst>
            <pc:docMk/>
            <pc:sldMk cId="2439272226" sldId="834"/>
            <ac:picMk id="9" creationId="{D651CFEB-A016-4134-9820-9441410E88C9}"/>
          </ac:picMkLst>
        </pc:picChg>
        <pc:picChg chg="add mod ord">
          <ac:chgData name="VERHAEGHE Benoit" userId="3ef37b2c-be85-445d-8898-858e88ef5f98" providerId="ADAL" clId="{2272674B-1398-4D7B-A422-D62DE36CC39E}" dt="2021-08-09T07:10:34.523" v="7903" actId="167"/>
          <ac:picMkLst>
            <pc:docMk/>
            <pc:sldMk cId="2439272226" sldId="834"/>
            <ac:picMk id="12" creationId="{99D74B38-C847-4A0C-BBCA-0B80C63F8AE6}"/>
          </ac:picMkLst>
        </pc:picChg>
        <pc:picChg chg="mod">
          <ac:chgData name="VERHAEGHE Benoit" userId="3ef37b2c-be85-445d-8898-858e88ef5f98" providerId="ADAL" clId="{2272674B-1398-4D7B-A422-D62DE36CC39E}" dt="2021-08-05T09:24:41.616" v="5758"/>
          <ac:picMkLst>
            <pc:docMk/>
            <pc:sldMk cId="2439272226" sldId="834"/>
            <ac:picMk id="29" creationId="{7AB72073-3095-4B0D-8C14-59DBE3E8BBF0}"/>
          </ac:picMkLst>
        </pc:picChg>
        <pc:picChg chg="mod">
          <ac:chgData name="VERHAEGHE Benoit" userId="3ef37b2c-be85-445d-8898-858e88ef5f98" providerId="ADAL" clId="{2272674B-1398-4D7B-A422-D62DE36CC39E}" dt="2021-08-16T13:18:26.388" v="13645"/>
          <ac:picMkLst>
            <pc:docMk/>
            <pc:sldMk cId="2439272226" sldId="834"/>
            <ac:picMk id="33" creationId="{F63968D7-779F-4C90-9765-BF9810B6A340}"/>
          </ac:picMkLst>
        </pc:picChg>
        <pc:picChg chg="mod">
          <ac:chgData name="VERHAEGHE Benoit" userId="3ef37b2c-be85-445d-8898-858e88ef5f98" providerId="ADAL" clId="{2272674B-1398-4D7B-A422-D62DE36CC39E}" dt="2021-08-23T06:32:58.514" v="17475"/>
          <ac:picMkLst>
            <pc:docMk/>
            <pc:sldMk cId="2439272226" sldId="834"/>
            <ac:picMk id="34" creationId="{3BC2DD03-E35B-4F7D-AE5B-44F1EEDCE971}"/>
          </ac:picMkLst>
        </pc:picChg>
        <pc:picChg chg="mod">
          <ac:chgData name="VERHAEGHE Benoit" userId="3ef37b2c-be85-445d-8898-858e88ef5f98" providerId="ADAL" clId="{2272674B-1398-4D7B-A422-D62DE36CC39E}" dt="2021-08-16T13:18:26.388" v="13645"/>
          <ac:picMkLst>
            <pc:docMk/>
            <pc:sldMk cId="2439272226" sldId="834"/>
            <ac:picMk id="36" creationId="{D7A0C774-401C-4DCB-9FB1-3FECF29818C8}"/>
          </ac:picMkLst>
        </pc:picChg>
        <pc:picChg chg="mod">
          <ac:chgData name="VERHAEGHE Benoit" userId="3ef37b2c-be85-445d-8898-858e88ef5f98" providerId="ADAL" clId="{2272674B-1398-4D7B-A422-D62DE36CC39E}" dt="2021-08-16T13:18:26.388" v="13645"/>
          <ac:picMkLst>
            <pc:docMk/>
            <pc:sldMk cId="2439272226" sldId="834"/>
            <ac:picMk id="39" creationId="{E874A4FA-5D34-4D7B-8052-0931994C011F}"/>
          </ac:picMkLst>
        </pc:picChg>
        <pc:picChg chg="mod">
          <ac:chgData name="VERHAEGHE Benoit" userId="3ef37b2c-be85-445d-8898-858e88ef5f98" providerId="ADAL" clId="{2272674B-1398-4D7B-A422-D62DE36CC39E}" dt="2021-08-16T13:18:26.388" v="13645"/>
          <ac:picMkLst>
            <pc:docMk/>
            <pc:sldMk cId="2439272226" sldId="834"/>
            <ac:picMk id="40" creationId="{3586D748-8447-4CC8-A05D-43211D7A6AE5}"/>
          </ac:picMkLst>
        </pc:picChg>
        <pc:picChg chg="mod">
          <ac:chgData name="VERHAEGHE Benoit" userId="3ef37b2c-be85-445d-8898-858e88ef5f98" providerId="ADAL" clId="{2272674B-1398-4D7B-A422-D62DE36CC39E}" dt="2021-08-16T13:18:26.388" v="13645"/>
          <ac:picMkLst>
            <pc:docMk/>
            <pc:sldMk cId="2439272226" sldId="834"/>
            <ac:picMk id="41" creationId="{79F43EEB-5DFB-441E-AD3A-8569011AC3E4}"/>
          </ac:picMkLst>
        </pc:picChg>
        <pc:picChg chg="mod">
          <ac:chgData name="VERHAEGHE Benoit" userId="3ef37b2c-be85-445d-8898-858e88ef5f98" providerId="ADAL" clId="{2272674B-1398-4D7B-A422-D62DE36CC39E}" dt="2021-08-16T13:18:26.388" v="13645"/>
          <ac:picMkLst>
            <pc:docMk/>
            <pc:sldMk cId="2439272226" sldId="834"/>
            <ac:picMk id="42" creationId="{C50CAFF9-90B2-4933-ABB9-FD4402D886A3}"/>
          </ac:picMkLst>
        </pc:picChg>
        <pc:picChg chg="mod">
          <ac:chgData name="VERHAEGHE Benoit" userId="3ef37b2c-be85-445d-8898-858e88ef5f98" providerId="ADAL" clId="{2272674B-1398-4D7B-A422-D62DE36CC39E}" dt="2021-08-16T13:19:14.613" v="13663"/>
          <ac:picMkLst>
            <pc:docMk/>
            <pc:sldMk cId="2439272226" sldId="834"/>
            <ac:picMk id="48" creationId="{E496F00A-C9DB-40A9-ACF9-687B1BE09EB6}"/>
          </ac:picMkLst>
        </pc:picChg>
        <pc:picChg chg="mod">
          <ac:chgData name="VERHAEGHE Benoit" userId="3ef37b2c-be85-445d-8898-858e88ef5f98" providerId="ADAL" clId="{2272674B-1398-4D7B-A422-D62DE36CC39E}" dt="2021-08-16T13:19:14.613" v="13663"/>
          <ac:picMkLst>
            <pc:docMk/>
            <pc:sldMk cId="2439272226" sldId="834"/>
            <ac:picMk id="51" creationId="{F211ECCC-AA2C-4428-A0E6-261D63750D6F}"/>
          </ac:picMkLst>
        </pc:picChg>
        <pc:picChg chg="mod">
          <ac:chgData name="VERHAEGHE Benoit" userId="3ef37b2c-be85-445d-8898-858e88ef5f98" providerId="ADAL" clId="{2272674B-1398-4D7B-A422-D62DE36CC39E}" dt="2021-08-16T13:19:14.613" v="13663"/>
          <ac:picMkLst>
            <pc:docMk/>
            <pc:sldMk cId="2439272226" sldId="834"/>
            <ac:picMk id="54" creationId="{89B8B16B-1B97-43E8-AB35-36B0AB1E3AD7}"/>
          </ac:picMkLst>
        </pc:picChg>
        <pc:picChg chg="mod">
          <ac:chgData name="VERHAEGHE Benoit" userId="3ef37b2c-be85-445d-8898-858e88ef5f98" providerId="ADAL" clId="{2272674B-1398-4D7B-A422-D62DE36CC39E}" dt="2021-08-16T13:19:14.613" v="13663"/>
          <ac:picMkLst>
            <pc:docMk/>
            <pc:sldMk cId="2439272226" sldId="834"/>
            <ac:picMk id="55" creationId="{C048768D-B0FF-4594-B202-B95390D0CA27}"/>
          </ac:picMkLst>
        </pc:picChg>
        <pc:picChg chg="mod">
          <ac:chgData name="VERHAEGHE Benoit" userId="3ef37b2c-be85-445d-8898-858e88ef5f98" providerId="ADAL" clId="{2272674B-1398-4D7B-A422-D62DE36CC39E}" dt="2021-08-16T13:19:14.613" v="13663"/>
          <ac:picMkLst>
            <pc:docMk/>
            <pc:sldMk cId="2439272226" sldId="834"/>
            <ac:picMk id="56" creationId="{9FDB9548-7B82-4F3A-97F3-84B9F973CF51}"/>
          </ac:picMkLst>
        </pc:picChg>
        <pc:picChg chg="mod">
          <ac:chgData name="VERHAEGHE Benoit" userId="3ef37b2c-be85-445d-8898-858e88ef5f98" providerId="ADAL" clId="{2272674B-1398-4D7B-A422-D62DE36CC39E}" dt="2021-08-16T13:19:14.613" v="13663"/>
          <ac:picMkLst>
            <pc:docMk/>
            <pc:sldMk cId="2439272226" sldId="834"/>
            <ac:picMk id="57" creationId="{67FE2698-FA18-4C1D-A01A-1F5103E5AF1C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23T06:33:06.644" v="17478" actId="478"/>
        <pc:sldMkLst>
          <pc:docMk/>
          <pc:sldMk cId="3764137067" sldId="835"/>
        </pc:sldMkLst>
        <pc:spChg chg="mod">
          <ac:chgData name="VERHAEGHE Benoit" userId="3ef37b2c-be85-445d-8898-858e88ef5f98" providerId="ADAL" clId="{2272674B-1398-4D7B-A422-D62DE36CC39E}" dt="2021-08-04T16:02:20.162" v="5306"/>
          <ac:spMkLst>
            <pc:docMk/>
            <pc:sldMk cId="3764137067" sldId="835"/>
            <ac:spMk id="2" creationId="{6EEA22C9-776A-45AF-994D-8986D94C942E}"/>
          </ac:spMkLst>
        </pc:spChg>
        <pc:spChg chg="del">
          <ac:chgData name="VERHAEGHE Benoit" userId="3ef37b2c-be85-445d-8898-858e88ef5f98" providerId="ADAL" clId="{2272674B-1398-4D7B-A422-D62DE36CC39E}" dt="2021-08-16T13:19:18.059" v="13664" actId="478"/>
          <ac:spMkLst>
            <pc:docMk/>
            <pc:sldMk cId="3764137067" sldId="835"/>
            <ac:spMk id="18" creationId="{C2657C01-717C-4B37-AA27-0E4EEE86C3C0}"/>
          </ac:spMkLst>
        </pc:spChg>
        <pc:spChg chg="add del mod">
          <ac:chgData name="VERHAEGHE Benoit" userId="3ef37b2c-be85-445d-8898-858e88ef5f98" providerId="ADAL" clId="{2272674B-1398-4D7B-A422-D62DE36CC39E}" dt="2021-07-29T06:52:42.241" v="3365" actId="21"/>
          <ac:spMkLst>
            <pc:docMk/>
            <pc:sldMk cId="3764137067" sldId="835"/>
            <ac:spMk id="24" creationId="{B538161B-D600-4075-A10D-8898D6237A79}"/>
          </ac:spMkLst>
        </pc:spChg>
        <pc:spChg chg="del mod topLvl">
          <ac:chgData name="VERHAEGHE Benoit" userId="3ef37b2c-be85-445d-8898-858e88ef5f98" providerId="ADAL" clId="{2272674B-1398-4D7B-A422-D62DE36CC39E}" dt="2021-08-23T06:33:04.108" v="17476" actId="478"/>
          <ac:spMkLst>
            <pc:docMk/>
            <pc:sldMk cId="3764137067" sldId="835"/>
            <ac:spMk id="27" creationId="{30C97629-EFCE-4446-A638-BD01E14C41DA}"/>
          </ac:spMkLst>
        </pc:spChg>
        <pc:spChg chg="add mod">
          <ac:chgData name="VERHAEGHE Benoit" userId="3ef37b2c-be85-445d-8898-858e88ef5f98" providerId="ADAL" clId="{2272674B-1398-4D7B-A422-D62DE36CC39E}" dt="2021-08-16T13:19:18.197" v="13665"/>
          <ac:spMkLst>
            <pc:docMk/>
            <pc:sldMk cId="3764137067" sldId="835"/>
            <ac:spMk id="30" creationId="{632720F2-64F1-4596-B41E-1338A4321F01}"/>
          </ac:spMkLst>
        </pc:spChg>
        <pc:spChg chg="add mod">
          <ac:chgData name="VERHAEGHE Benoit" userId="3ef37b2c-be85-445d-8898-858e88ef5f98" providerId="ADAL" clId="{2272674B-1398-4D7B-A422-D62DE36CC39E}" dt="2021-08-16T13:19:18.197" v="13665"/>
          <ac:spMkLst>
            <pc:docMk/>
            <pc:sldMk cId="3764137067" sldId="835"/>
            <ac:spMk id="31" creationId="{C25E3E25-7980-4FAD-BF03-65024FB53744}"/>
          </ac:spMkLst>
        </pc:spChg>
        <pc:spChg chg="add mod">
          <ac:chgData name="VERHAEGHE Benoit" userId="3ef37b2c-be85-445d-8898-858e88ef5f98" providerId="ADAL" clId="{2272674B-1398-4D7B-A422-D62DE36CC39E}" dt="2021-08-16T13:19:18.197" v="13665"/>
          <ac:spMkLst>
            <pc:docMk/>
            <pc:sldMk cId="3764137067" sldId="835"/>
            <ac:spMk id="32" creationId="{4FCF3996-9451-4BCF-8A0C-607FDC5B1175}"/>
          </ac:spMkLst>
        </pc:spChg>
        <pc:spChg chg="mod">
          <ac:chgData name="VERHAEGHE Benoit" userId="3ef37b2c-be85-445d-8898-858e88ef5f98" providerId="ADAL" clId="{2272674B-1398-4D7B-A422-D62DE36CC39E}" dt="2021-08-16T13:19:18.197" v="13665"/>
          <ac:spMkLst>
            <pc:docMk/>
            <pc:sldMk cId="3764137067" sldId="835"/>
            <ac:spMk id="34" creationId="{52D47530-60A5-478F-AF27-B44BE01CCF30}"/>
          </ac:spMkLst>
        </pc:spChg>
        <pc:spChg chg="mod">
          <ac:chgData name="VERHAEGHE Benoit" userId="3ef37b2c-be85-445d-8898-858e88ef5f98" providerId="ADAL" clId="{2272674B-1398-4D7B-A422-D62DE36CC39E}" dt="2021-08-16T13:19:18.197" v="13665"/>
          <ac:spMkLst>
            <pc:docMk/>
            <pc:sldMk cId="3764137067" sldId="835"/>
            <ac:spMk id="37" creationId="{E335032B-E852-414F-9063-2E6679471DCE}"/>
          </ac:spMkLst>
        </pc:spChg>
        <pc:spChg chg="mod">
          <ac:chgData name="VERHAEGHE Benoit" userId="3ef37b2c-be85-445d-8898-858e88ef5f98" providerId="ADAL" clId="{2272674B-1398-4D7B-A422-D62DE36CC39E}" dt="2021-08-16T13:19:18.197" v="13665"/>
          <ac:spMkLst>
            <pc:docMk/>
            <pc:sldMk cId="3764137067" sldId="835"/>
            <ac:spMk id="40" creationId="{EA5C19FC-B527-4DB3-B0F8-B7F6973DE2EA}"/>
          </ac:spMkLst>
        </pc:spChg>
        <pc:spChg chg="add mod">
          <ac:chgData name="VERHAEGHE Benoit" userId="3ef37b2c-be85-445d-8898-858e88ef5f98" providerId="ADAL" clId="{2272674B-1398-4D7B-A422-D62DE36CC39E}" dt="2021-08-16T13:20:38.317" v="13688"/>
          <ac:spMkLst>
            <pc:docMk/>
            <pc:sldMk cId="3764137067" sldId="835"/>
            <ac:spMk id="45" creationId="{DF0B4255-39D6-4BBE-AD51-7AF930062156}"/>
          </ac:spMkLst>
        </pc:spChg>
        <pc:spChg chg="mod">
          <ac:chgData name="VERHAEGHE Benoit" userId="3ef37b2c-be85-445d-8898-858e88ef5f98" providerId="ADAL" clId="{2272674B-1398-4D7B-A422-D62DE36CC39E}" dt="2021-08-23T06:33:04.839" v="17477"/>
          <ac:spMkLst>
            <pc:docMk/>
            <pc:sldMk cId="3764137067" sldId="835"/>
            <ac:spMk id="47" creationId="{1B4D80AF-7A78-4547-AAFD-BBAA233083D1}"/>
          </ac:spMkLst>
        </pc:spChg>
        <pc:grpChg chg="del">
          <ac:chgData name="VERHAEGHE Benoit" userId="3ef37b2c-be85-445d-8898-858e88ef5f98" providerId="ADAL" clId="{2272674B-1398-4D7B-A422-D62DE36CC39E}" dt="2021-08-16T13:19:18.059" v="13664" actId="478"/>
          <ac:grpSpMkLst>
            <pc:docMk/>
            <pc:sldMk cId="3764137067" sldId="835"/>
            <ac:grpSpMk id="14" creationId="{1F0C63C1-9227-4BEB-A96D-6DB0F3C38D6E}"/>
          </ac:grpSpMkLst>
        </pc:grpChg>
        <pc:grpChg chg="del">
          <ac:chgData name="VERHAEGHE Benoit" userId="3ef37b2c-be85-445d-8898-858e88ef5f98" providerId="ADAL" clId="{2272674B-1398-4D7B-A422-D62DE36CC39E}" dt="2021-08-16T13:19:18.059" v="13664" actId="478"/>
          <ac:grpSpMkLst>
            <pc:docMk/>
            <pc:sldMk cId="3764137067" sldId="835"/>
            <ac:grpSpMk id="15" creationId="{1FBA046C-9B09-4CE6-898F-54FDE54F1554}"/>
          </ac:grpSpMkLst>
        </pc:grpChg>
        <pc:grpChg chg="del">
          <ac:chgData name="VERHAEGHE Benoit" userId="3ef37b2c-be85-445d-8898-858e88ef5f98" providerId="ADAL" clId="{2272674B-1398-4D7B-A422-D62DE36CC39E}" dt="2021-08-16T13:19:18.059" v="13664" actId="478"/>
          <ac:grpSpMkLst>
            <pc:docMk/>
            <pc:sldMk cId="3764137067" sldId="835"/>
            <ac:grpSpMk id="16" creationId="{27829007-1B76-48B1-84B5-5D992DA6AD22}"/>
          </ac:grpSpMkLst>
        </pc:grpChg>
        <pc:grpChg chg="add del mod">
          <ac:chgData name="VERHAEGHE Benoit" userId="3ef37b2c-be85-445d-8898-858e88ef5f98" providerId="ADAL" clId="{2272674B-1398-4D7B-A422-D62DE36CC39E}" dt="2021-08-23T06:33:04.108" v="17476" actId="478"/>
          <ac:grpSpMkLst>
            <pc:docMk/>
            <pc:sldMk cId="3764137067" sldId="835"/>
            <ac:grpSpMk id="24" creationId="{A655F3E4-3EE3-49C0-BE1C-3472A0E1F110}"/>
          </ac:grpSpMkLst>
        </pc:grpChg>
        <pc:grpChg chg="add mod">
          <ac:chgData name="VERHAEGHE Benoit" userId="3ef37b2c-be85-445d-8898-858e88ef5f98" providerId="ADAL" clId="{2272674B-1398-4D7B-A422-D62DE36CC39E}" dt="2021-08-16T13:19:18.197" v="13665"/>
          <ac:grpSpMkLst>
            <pc:docMk/>
            <pc:sldMk cId="3764137067" sldId="835"/>
            <ac:grpSpMk id="33" creationId="{57674761-F199-49DA-A2F1-24D828C82132}"/>
          </ac:grpSpMkLst>
        </pc:grpChg>
        <pc:grpChg chg="add mod">
          <ac:chgData name="VERHAEGHE Benoit" userId="3ef37b2c-be85-445d-8898-858e88ef5f98" providerId="ADAL" clId="{2272674B-1398-4D7B-A422-D62DE36CC39E}" dt="2021-08-16T13:19:18.197" v="13665"/>
          <ac:grpSpMkLst>
            <pc:docMk/>
            <pc:sldMk cId="3764137067" sldId="835"/>
            <ac:grpSpMk id="36" creationId="{35C54C1E-9F37-4783-B026-4621A0FC8B36}"/>
          </ac:grpSpMkLst>
        </pc:grpChg>
        <pc:grpChg chg="add mod">
          <ac:chgData name="VERHAEGHE Benoit" userId="3ef37b2c-be85-445d-8898-858e88ef5f98" providerId="ADAL" clId="{2272674B-1398-4D7B-A422-D62DE36CC39E}" dt="2021-08-16T13:19:18.197" v="13665"/>
          <ac:grpSpMkLst>
            <pc:docMk/>
            <pc:sldMk cId="3764137067" sldId="835"/>
            <ac:grpSpMk id="39" creationId="{942EA481-42BE-4A22-A927-4C25C36F7E1C}"/>
          </ac:grpSpMkLst>
        </pc:grpChg>
        <pc:grpChg chg="add mod">
          <ac:chgData name="VERHAEGHE Benoit" userId="3ef37b2c-be85-445d-8898-858e88ef5f98" providerId="ADAL" clId="{2272674B-1398-4D7B-A422-D62DE36CC39E}" dt="2021-08-23T06:33:04.839" v="17477"/>
          <ac:grpSpMkLst>
            <pc:docMk/>
            <pc:sldMk cId="3764137067" sldId="835"/>
            <ac:grpSpMk id="46" creationId="{F8BE5B82-C721-4E16-9274-18965F44B2B9}"/>
          </ac:grpSpMkLst>
        </pc:grpChg>
        <pc:picChg chg="del">
          <ac:chgData name="VERHAEGHE Benoit" userId="3ef37b2c-be85-445d-8898-858e88ef5f98" providerId="ADAL" clId="{2272674B-1398-4D7B-A422-D62DE36CC39E}" dt="2021-08-09T07:10:56.557" v="7910" actId="478"/>
          <ac:picMkLst>
            <pc:docMk/>
            <pc:sldMk cId="3764137067" sldId="835"/>
            <ac:picMk id="9" creationId="{D651CFEB-A016-4134-9820-9441410E88C9}"/>
          </ac:picMkLst>
        </pc:picChg>
        <pc:picChg chg="del mod topLvl">
          <ac:chgData name="VERHAEGHE Benoit" userId="3ef37b2c-be85-445d-8898-858e88ef5f98" providerId="ADAL" clId="{2272674B-1398-4D7B-A422-D62DE36CC39E}" dt="2021-08-23T06:33:06.644" v="17478" actId="478"/>
          <ac:picMkLst>
            <pc:docMk/>
            <pc:sldMk cId="3764137067" sldId="835"/>
            <ac:picMk id="28" creationId="{FDD89EF3-3BA1-4965-8E5E-40A64E6A7DDC}"/>
          </ac:picMkLst>
        </pc:picChg>
        <pc:picChg chg="add mod">
          <ac:chgData name="VERHAEGHE Benoit" userId="3ef37b2c-be85-445d-8898-858e88ef5f98" providerId="ADAL" clId="{2272674B-1398-4D7B-A422-D62DE36CC39E}" dt="2021-08-09T07:10:56.682" v="7911"/>
          <ac:picMkLst>
            <pc:docMk/>
            <pc:sldMk cId="3764137067" sldId="835"/>
            <ac:picMk id="29" creationId="{79A591A2-61A9-406A-9FDC-53CBB06151F7}"/>
          </ac:picMkLst>
        </pc:picChg>
        <pc:picChg chg="mod">
          <ac:chgData name="VERHAEGHE Benoit" userId="3ef37b2c-be85-445d-8898-858e88ef5f98" providerId="ADAL" clId="{2272674B-1398-4D7B-A422-D62DE36CC39E}" dt="2021-08-16T13:19:18.197" v="13665"/>
          <ac:picMkLst>
            <pc:docMk/>
            <pc:sldMk cId="3764137067" sldId="835"/>
            <ac:picMk id="35" creationId="{6DAE8AB3-78C6-43AA-BED6-B471D89C7E63}"/>
          </ac:picMkLst>
        </pc:picChg>
        <pc:picChg chg="mod">
          <ac:chgData name="VERHAEGHE Benoit" userId="3ef37b2c-be85-445d-8898-858e88ef5f98" providerId="ADAL" clId="{2272674B-1398-4D7B-A422-D62DE36CC39E}" dt="2021-08-16T13:19:18.197" v="13665"/>
          <ac:picMkLst>
            <pc:docMk/>
            <pc:sldMk cId="3764137067" sldId="835"/>
            <ac:picMk id="38" creationId="{65501E14-C83E-4A5E-99D7-4AAC9384C031}"/>
          </ac:picMkLst>
        </pc:picChg>
        <pc:picChg chg="mod">
          <ac:chgData name="VERHAEGHE Benoit" userId="3ef37b2c-be85-445d-8898-858e88ef5f98" providerId="ADAL" clId="{2272674B-1398-4D7B-A422-D62DE36CC39E}" dt="2021-08-16T13:19:18.197" v="13665"/>
          <ac:picMkLst>
            <pc:docMk/>
            <pc:sldMk cId="3764137067" sldId="835"/>
            <ac:picMk id="41" creationId="{75D17DDB-9AA6-46FA-9672-FD311CF59C69}"/>
          </ac:picMkLst>
        </pc:picChg>
        <pc:picChg chg="mod">
          <ac:chgData name="VERHAEGHE Benoit" userId="3ef37b2c-be85-445d-8898-858e88ef5f98" providerId="ADAL" clId="{2272674B-1398-4D7B-A422-D62DE36CC39E}" dt="2021-08-16T13:19:18.197" v="13665"/>
          <ac:picMkLst>
            <pc:docMk/>
            <pc:sldMk cId="3764137067" sldId="835"/>
            <ac:picMk id="42" creationId="{6E38C29F-D791-4DB1-B8A7-DC8EB02AB864}"/>
          </ac:picMkLst>
        </pc:picChg>
        <pc:picChg chg="mod">
          <ac:chgData name="VERHAEGHE Benoit" userId="3ef37b2c-be85-445d-8898-858e88ef5f98" providerId="ADAL" clId="{2272674B-1398-4D7B-A422-D62DE36CC39E}" dt="2021-08-16T13:19:18.197" v="13665"/>
          <ac:picMkLst>
            <pc:docMk/>
            <pc:sldMk cId="3764137067" sldId="835"/>
            <ac:picMk id="43" creationId="{F31C94DF-FBE1-4C5E-957F-7A3ACA99FAC0}"/>
          </ac:picMkLst>
        </pc:picChg>
        <pc:picChg chg="mod">
          <ac:chgData name="VERHAEGHE Benoit" userId="3ef37b2c-be85-445d-8898-858e88ef5f98" providerId="ADAL" clId="{2272674B-1398-4D7B-A422-D62DE36CC39E}" dt="2021-08-16T13:19:18.197" v="13665"/>
          <ac:picMkLst>
            <pc:docMk/>
            <pc:sldMk cId="3764137067" sldId="835"/>
            <ac:picMk id="44" creationId="{C777F2DF-5CA8-4D66-B1E6-6BD16D00658E}"/>
          </ac:picMkLst>
        </pc:picChg>
        <pc:picChg chg="mod">
          <ac:chgData name="VERHAEGHE Benoit" userId="3ef37b2c-be85-445d-8898-858e88ef5f98" providerId="ADAL" clId="{2272674B-1398-4D7B-A422-D62DE36CC39E}" dt="2021-08-23T06:33:04.839" v="17477"/>
          <ac:picMkLst>
            <pc:docMk/>
            <pc:sldMk cId="3764137067" sldId="835"/>
            <ac:picMk id="48" creationId="{AFCFFA0B-6C3B-483F-B8C8-2C70DC7E0E80}"/>
          </ac:picMkLst>
        </pc:picChg>
      </pc:sldChg>
      <pc:sldChg chg="addSp delSp modSp add mod setBg addCm delCm modCm modNotesTx">
        <pc:chgData name="VERHAEGHE Benoit" userId="3ef37b2c-be85-445d-8898-858e88ef5f98" providerId="ADAL" clId="{2272674B-1398-4D7B-A422-D62DE36CC39E}" dt="2021-08-31T07:04:06.982" v="23805" actId="20577"/>
        <pc:sldMkLst>
          <pc:docMk/>
          <pc:sldMk cId="775476190" sldId="836"/>
        </pc:sldMkLst>
        <pc:spChg chg="mod">
          <ac:chgData name="VERHAEGHE Benoit" userId="3ef37b2c-be85-445d-8898-858e88ef5f98" providerId="ADAL" clId="{2272674B-1398-4D7B-A422-D62DE36CC39E}" dt="2021-08-31T07:03:48.176" v="23773"/>
          <ac:spMkLst>
            <pc:docMk/>
            <pc:sldMk cId="775476190" sldId="836"/>
            <ac:spMk id="2" creationId="{77C6C519-3AB2-40B6-9F29-C5B0D8A77061}"/>
          </ac:spMkLst>
        </pc:spChg>
        <pc:spChg chg="add del mod">
          <ac:chgData name="VERHAEGHE Benoit" userId="3ef37b2c-be85-445d-8898-858e88ef5f98" providerId="ADAL" clId="{2272674B-1398-4D7B-A422-D62DE36CC39E}" dt="2021-08-24T08:32:14.303" v="18954" actId="478"/>
          <ac:spMkLst>
            <pc:docMk/>
            <pc:sldMk cId="775476190" sldId="836"/>
            <ac:spMk id="3" creationId="{3DEAD7C2-6C8B-467E-80B5-6BCCA7C5D990}"/>
          </ac:spMkLst>
        </pc:spChg>
        <pc:spChg chg="add del mod">
          <ac:chgData name="VERHAEGHE Benoit" userId="3ef37b2c-be85-445d-8898-858e88ef5f98" providerId="ADAL" clId="{2272674B-1398-4D7B-A422-D62DE36CC39E}" dt="2021-07-29T07:03:50.356" v="3396" actId="478"/>
          <ac:spMkLst>
            <pc:docMk/>
            <pc:sldMk cId="775476190" sldId="836"/>
            <ac:spMk id="14" creationId="{0F2CDCCE-30E6-4A46-98B5-1CB16C15CE42}"/>
          </ac:spMkLst>
        </pc:spChg>
        <pc:spChg chg="add mod">
          <ac:chgData name="VERHAEGHE Benoit" userId="3ef37b2c-be85-445d-8898-858e88ef5f98" providerId="ADAL" clId="{2272674B-1398-4D7B-A422-D62DE36CC39E}" dt="2021-07-29T07:07:44.218" v="3515"/>
          <ac:spMkLst>
            <pc:docMk/>
            <pc:sldMk cId="775476190" sldId="836"/>
            <ac:spMk id="15" creationId="{7C391FC0-6A72-435F-BDA8-56597BE6FA84}"/>
          </ac:spMkLst>
        </pc:spChg>
        <pc:spChg chg="add mod">
          <ac:chgData name="VERHAEGHE Benoit" userId="3ef37b2c-be85-445d-8898-858e88ef5f98" providerId="ADAL" clId="{2272674B-1398-4D7B-A422-D62DE36CC39E}" dt="2021-07-29T07:16:55.090" v="3569" actId="1076"/>
          <ac:spMkLst>
            <pc:docMk/>
            <pc:sldMk cId="775476190" sldId="836"/>
            <ac:spMk id="17" creationId="{E698C7D6-3F55-4BA7-858D-6B3AC238BA4A}"/>
          </ac:spMkLst>
        </pc:spChg>
        <pc:spChg chg="add mod">
          <ac:chgData name="VERHAEGHE Benoit" userId="3ef37b2c-be85-445d-8898-858e88ef5f98" providerId="ADAL" clId="{2272674B-1398-4D7B-A422-D62DE36CC39E}" dt="2021-08-09T07:12:54.430" v="7926" actId="1076"/>
          <ac:spMkLst>
            <pc:docMk/>
            <pc:sldMk cId="775476190" sldId="836"/>
            <ac:spMk id="18" creationId="{64A32F86-2A15-4C80-BBEB-7D43BE0E0432}"/>
          </ac:spMkLst>
        </pc:spChg>
        <pc:spChg chg="add mod">
          <ac:chgData name="VERHAEGHE Benoit" userId="3ef37b2c-be85-445d-8898-858e88ef5f98" providerId="ADAL" clId="{2272674B-1398-4D7B-A422-D62DE36CC39E}" dt="2021-08-09T07:12:59.520" v="7932" actId="1076"/>
          <ac:spMkLst>
            <pc:docMk/>
            <pc:sldMk cId="775476190" sldId="836"/>
            <ac:spMk id="19" creationId="{8F086827-771F-467A-B6C6-8C95259BD6F2}"/>
          </ac:spMkLst>
        </pc:spChg>
        <pc:spChg chg="add del mod">
          <ac:chgData name="VERHAEGHE Benoit" userId="3ef37b2c-be85-445d-8898-858e88ef5f98" providerId="ADAL" clId="{2272674B-1398-4D7B-A422-D62DE36CC39E}" dt="2021-07-29T07:19:26.747" v="3684" actId="478"/>
          <ac:spMkLst>
            <pc:docMk/>
            <pc:sldMk cId="775476190" sldId="836"/>
            <ac:spMk id="20" creationId="{A81EB4E0-4312-4100-8A9F-14C32591C7B9}"/>
          </ac:spMkLst>
        </pc:spChg>
        <pc:spChg chg="mod topLvl">
          <ac:chgData name="VERHAEGHE Benoit" userId="3ef37b2c-be85-445d-8898-858e88ef5f98" providerId="ADAL" clId="{2272674B-1398-4D7B-A422-D62DE36CC39E}" dt="2021-08-23T14:22:10.256" v="17765" actId="2711"/>
          <ac:spMkLst>
            <pc:docMk/>
            <pc:sldMk cId="775476190" sldId="836"/>
            <ac:spMk id="22" creationId="{CB37055A-5BE9-4393-BD2C-EE9DF96779AA}"/>
          </ac:spMkLst>
        </pc:spChg>
        <pc:spChg chg="del">
          <ac:chgData name="VERHAEGHE Benoit" userId="3ef37b2c-be85-445d-8898-858e88ef5f98" providerId="ADAL" clId="{2272674B-1398-4D7B-A422-D62DE36CC39E}" dt="2021-07-29T07:04:11.524" v="3406" actId="478"/>
          <ac:spMkLst>
            <pc:docMk/>
            <pc:sldMk cId="775476190" sldId="836"/>
            <ac:spMk id="24" creationId="{495BBF07-00C4-45E4-8EA0-6D32FA2105F7}"/>
          </ac:spMkLst>
        </pc:spChg>
        <pc:spChg chg="del mod topLvl">
          <ac:chgData name="VERHAEGHE Benoit" userId="3ef37b2c-be85-445d-8898-858e88ef5f98" providerId="ADAL" clId="{2272674B-1398-4D7B-A422-D62DE36CC39E}" dt="2021-07-29T07:20:19.411" v="3696" actId="478"/>
          <ac:spMkLst>
            <pc:docMk/>
            <pc:sldMk cId="775476190" sldId="836"/>
            <ac:spMk id="24" creationId="{C2100514-D6E6-475D-A191-6C26B188DA4E}"/>
          </ac:spMkLst>
        </pc:spChg>
        <pc:spChg chg="mod topLvl">
          <ac:chgData name="VERHAEGHE Benoit" userId="3ef37b2c-be85-445d-8898-858e88ef5f98" providerId="ADAL" clId="{2272674B-1398-4D7B-A422-D62DE36CC39E}" dt="2021-08-23T14:22:16.757" v="17766" actId="2711"/>
          <ac:spMkLst>
            <pc:docMk/>
            <pc:sldMk cId="775476190" sldId="836"/>
            <ac:spMk id="25" creationId="{00A1EBD1-C5C8-4548-B72C-7391B6EE85B7}"/>
          </ac:spMkLst>
        </pc:spChg>
        <pc:spChg chg="del">
          <ac:chgData name="VERHAEGHE Benoit" userId="3ef37b2c-be85-445d-8898-858e88ef5f98" providerId="ADAL" clId="{2272674B-1398-4D7B-A422-D62DE36CC39E}" dt="2021-07-29T07:04:11.524" v="3406" actId="478"/>
          <ac:spMkLst>
            <pc:docMk/>
            <pc:sldMk cId="775476190" sldId="836"/>
            <ac:spMk id="25" creationId="{171BBB9C-279A-47ED-A395-DBDCE7E639F5}"/>
          </ac:spMkLst>
        </pc:spChg>
        <pc:spChg chg="del mod topLvl">
          <ac:chgData name="VERHAEGHE Benoit" userId="3ef37b2c-be85-445d-8898-858e88ef5f98" providerId="ADAL" clId="{2272674B-1398-4D7B-A422-D62DE36CC39E}" dt="2021-07-29T07:20:17.684" v="3693" actId="478"/>
          <ac:spMkLst>
            <pc:docMk/>
            <pc:sldMk cId="775476190" sldId="836"/>
            <ac:spMk id="29" creationId="{1DA544F2-BA33-47D8-AF7A-ED9941E564D4}"/>
          </ac:spMkLst>
        </pc:spChg>
        <pc:spChg chg="del mod topLvl">
          <ac:chgData name="VERHAEGHE Benoit" userId="3ef37b2c-be85-445d-8898-858e88ef5f98" providerId="ADAL" clId="{2272674B-1398-4D7B-A422-D62DE36CC39E}" dt="2021-07-29T07:20:21.795" v="3699" actId="478"/>
          <ac:spMkLst>
            <pc:docMk/>
            <pc:sldMk cId="775476190" sldId="836"/>
            <ac:spMk id="30" creationId="{07895C76-1A8D-4749-A3DF-632B92F24D89}"/>
          </ac:spMkLst>
        </pc:spChg>
        <pc:spChg chg="add mod">
          <ac:chgData name="VERHAEGHE Benoit" userId="3ef37b2c-be85-445d-8898-858e88ef5f98" providerId="ADAL" clId="{2272674B-1398-4D7B-A422-D62DE36CC39E}" dt="2021-08-09T07:13:07.770" v="7935" actId="1076"/>
          <ac:spMkLst>
            <pc:docMk/>
            <pc:sldMk cId="775476190" sldId="836"/>
            <ac:spMk id="32" creationId="{297255AC-25AE-4C8D-AD29-2A75968724B4}"/>
          </ac:spMkLst>
        </pc:spChg>
        <pc:spChg chg="add mod">
          <ac:chgData name="VERHAEGHE Benoit" userId="3ef37b2c-be85-445d-8898-858e88ef5f98" providerId="ADAL" clId="{2272674B-1398-4D7B-A422-D62DE36CC39E}" dt="2021-08-23T14:22:25.085" v="17767" actId="2711"/>
          <ac:spMkLst>
            <pc:docMk/>
            <pc:sldMk cId="775476190" sldId="836"/>
            <ac:spMk id="33" creationId="{312FE85F-9D00-4DC4-9381-33B38EAF2D2E}"/>
          </ac:spMkLst>
        </pc:spChg>
        <pc:grpChg chg="add del mod">
          <ac:chgData name="VERHAEGHE Benoit" userId="3ef37b2c-be85-445d-8898-858e88ef5f98" providerId="ADAL" clId="{2272674B-1398-4D7B-A422-D62DE36CC39E}" dt="2021-07-29T07:20:16.570" v="3692" actId="165"/>
          <ac:grpSpMkLst>
            <pc:docMk/>
            <pc:sldMk cId="775476190" sldId="836"/>
            <ac:grpSpMk id="21" creationId="{9903F242-3391-44DE-A7F1-B0D72EE35D8B}"/>
          </ac:grpSpMkLst>
        </pc:grpChg>
        <pc:picChg chg="add del mod">
          <ac:chgData name="VERHAEGHE Benoit" userId="3ef37b2c-be85-445d-8898-858e88ef5f98" providerId="ADAL" clId="{2272674B-1398-4D7B-A422-D62DE36CC39E}" dt="2021-07-29T07:09:14.274" v="3520" actId="478"/>
          <ac:picMkLst>
            <pc:docMk/>
            <pc:sldMk cId="775476190" sldId="836"/>
            <ac:picMk id="10" creationId="{6A39DCAB-1F05-457B-B331-D8A7FF28D72F}"/>
          </ac:picMkLst>
        </pc:picChg>
        <pc:picChg chg="add del mod ord">
          <ac:chgData name="VERHAEGHE Benoit" userId="3ef37b2c-be85-445d-8898-858e88ef5f98" providerId="ADAL" clId="{2272674B-1398-4D7B-A422-D62DE36CC39E}" dt="2021-08-09T07:13:02.822" v="7934" actId="1076"/>
          <ac:picMkLst>
            <pc:docMk/>
            <pc:sldMk cId="775476190" sldId="836"/>
            <ac:picMk id="10" creationId="{AAD2293A-2FCA-4838-BC2B-8CD41288DCFB}"/>
          </ac:picMkLst>
        </pc:picChg>
        <pc:picChg chg="add del mod">
          <ac:chgData name="VERHAEGHE Benoit" userId="3ef37b2c-be85-445d-8898-858e88ef5f98" providerId="ADAL" clId="{2272674B-1398-4D7B-A422-D62DE36CC39E}" dt="2021-08-09T07:12:49.157" v="7925" actId="478"/>
          <ac:picMkLst>
            <pc:docMk/>
            <pc:sldMk cId="775476190" sldId="836"/>
            <ac:picMk id="16" creationId="{97A34FA0-0664-45F6-AF65-FD492A0C4687}"/>
          </ac:picMkLst>
        </pc:picChg>
        <pc:cxnChg chg="del mod topLvl">
          <ac:chgData name="VERHAEGHE Benoit" userId="3ef37b2c-be85-445d-8898-858e88ef5f98" providerId="ADAL" clId="{2272674B-1398-4D7B-A422-D62DE36CC39E}" dt="2021-07-29T07:20:19.883" v="3697" actId="478"/>
          <ac:cxnSpMkLst>
            <pc:docMk/>
            <pc:sldMk cId="775476190" sldId="836"/>
            <ac:cxnSpMk id="26" creationId="{4533030F-18A1-4315-934A-8E1D225D887B}"/>
          </ac:cxnSpMkLst>
        </pc:cxnChg>
        <pc:cxnChg chg="del mod topLvl">
          <ac:chgData name="VERHAEGHE Benoit" userId="3ef37b2c-be85-445d-8898-858e88ef5f98" providerId="ADAL" clId="{2272674B-1398-4D7B-A422-D62DE36CC39E}" dt="2021-07-29T07:20:20.933" v="3698" actId="478"/>
          <ac:cxnSpMkLst>
            <pc:docMk/>
            <pc:sldMk cId="775476190" sldId="836"/>
            <ac:cxnSpMk id="27" creationId="{1CE02065-FBA0-4B3E-92A2-3DE98BC0728D}"/>
          </ac:cxnSpMkLst>
        </pc:cxnChg>
        <pc:cxnChg chg="del mod topLvl">
          <ac:chgData name="VERHAEGHE Benoit" userId="3ef37b2c-be85-445d-8898-858e88ef5f98" providerId="ADAL" clId="{2272674B-1398-4D7B-A422-D62DE36CC39E}" dt="2021-07-29T07:20:18.155" v="3694" actId="478"/>
          <ac:cxnSpMkLst>
            <pc:docMk/>
            <pc:sldMk cId="775476190" sldId="836"/>
            <ac:cxnSpMk id="28" creationId="{5129FB9E-90BC-446E-A37B-531B4CD94A48}"/>
          </ac:cxnSpMkLst>
        </pc:cxnChg>
        <pc:cxnChg chg="del mod topLvl">
          <ac:chgData name="VERHAEGHE Benoit" userId="3ef37b2c-be85-445d-8898-858e88ef5f98" providerId="ADAL" clId="{2272674B-1398-4D7B-A422-D62DE36CC39E}" dt="2021-07-29T07:20:22.443" v="3700" actId="478"/>
          <ac:cxnSpMkLst>
            <pc:docMk/>
            <pc:sldMk cId="775476190" sldId="836"/>
            <ac:cxnSpMk id="31" creationId="{AC86E010-0945-48A2-AE1F-93D43492BF22}"/>
          </ac:cxnSpMkLst>
        </pc:cxnChg>
      </pc:sldChg>
      <pc:sldChg chg="addSp delSp modSp add del mod setBg">
        <pc:chgData name="VERHAEGHE Benoit" userId="3ef37b2c-be85-445d-8898-858e88ef5f98" providerId="ADAL" clId="{2272674B-1398-4D7B-A422-D62DE36CC39E}" dt="2021-07-29T07:18:13.004" v="3634" actId="47"/>
        <pc:sldMkLst>
          <pc:docMk/>
          <pc:sldMk cId="2320372948" sldId="837"/>
        </pc:sldMkLst>
        <pc:spChg chg="add mod">
          <ac:chgData name="VERHAEGHE Benoit" userId="3ef37b2c-be85-445d-8898-858e88ef5f98" providerId="ADAL" clId="{2272674B-1398-4D7B-A422-D62DE36CC39E}" dt="2021-07-29T07:04:23.913" v="3407" actId="208"/>
          <ac:spMkLst>
            <pc:docMk/>
            <pc:sldMk cId="2320372948" sldId="837"/>
            <ac:spMk id="14" creationId="{66904F14-446D-49AF-8B90-D8DE596F0B19}"/>
          </ac:spMkLst>
        </pc:spChg>
        <pc:spChg chg="add mod">
          <ac:chgData name="VERHAEGHE Benoit" userId="3ef37b2c-be85-445d-8898-858e88ef5f98" providerId="ADAL" clId="{2272674B-1398-4D7B-A422-D62DE36CC39E}" dt="2021-07-29T07:07:44.747" v="3516"/>
          <ac:spMkLst>
            <pc:docMk/>
            <pc:sldMk cId="2320372948" sldId="837"/>
            <ac:spMk id="15" creationId="{FCBF4E32-3A34-4963-8BDC-B2BD96002ADF}"/>
          </ac:spMkLst>
        </pc:spChg>
        <pc:spChg chg="del">
          <ac:chgData name="VERHAEGHE Benoit" userId="3ef37b2c-be85-445d-8898-858e88ef5f98" providerId="ADAL" clId="{2272674B-1398-4D7B-A422-D62DE36CC39E}" dt="2021-07-29T07:03:59.068" v="3401" actId="478"/>
          <ac:spMkLst>
            <pc:docMk/>
            <pc:sldMk cId="2320372948" sldId="837"/>
            <ac:spMk id="25" creationId="{171BBB9C-279A-47ED-A395-DBDCE7E639F5}"/>
          </ac:spMkLst>
        </pc:spChg>
      </pc:sldChg>
      <pc:sldChg chg="addSp delSp modSp add mod setBg">
        <pc:chgData name="VERHAEGHE Benoit" userId="3ef37b2c-be85-445d-8898-858e88ef5f98" providerId="ADAL" clId="{2272674B-1398-4D7B-A422-D62DE36CC39E}" dt="2021-08-31T07:03:51.517" v="23774"/>
        <pc:sldMkLst>
          <pc:docMk/>
          <pc:sldMk cId="271577949" sldId="838"/>
        </pc:sldMkLst>
        <pc:spChg chg="mod">
          <ac:chgData name="VERHAEGHE Benoit" userId="3ef37b2c-be85-445d-8898-858e88ef5f98" providerId="ADAL" clId="{2272674B-1398-4D7B-A422-D62DE36CC39E}" dt="2021-08-31T07:03:51.517" v="23774"/>
          <ac:spMkLst>
            <pc:docMk/>
            <pc:sldMk cId="271577949" sldId="838"/>
            <ac:spMk id="2" creationId="{77C6C519-3AB2-40B6-9F29-C5B0D8A77061}"/>
          </ac:spMkLst>
        </pc:spChg>
        <pc:spChg chg="add mod">
          <ac:chgData name="VERHAEGHE Benoit" userId="3ef37b2c-be85-445d-8898-858e88ef5f98" providerId="ADAL" clId="{2272674B-1398-4D7B-A422-D62DE36CC39E}" dt="2021-07-29T07:04:29.864" v="3408" actId="208"/>
          <ac:spMkLst>
            <pc:docMk/>
            <pc:sldMk cId="271577949" sldId="838"/>
            <ac:spMk id="14" creationId="{B294794B-EE5A-4DA2-BB9A-C9D90A1A59FB}"/>
          </ac:spMkLst>
        </pc:spChg>
        <pc:spChg chg="add mod">
          <ac:chgData name="VERHAEGHE Benoit" userId="3ef37b2c-be85-445d-8898-858e88ef5f98" providerId="ADAL" clId="{2272674B-1398-4D7B-A422-D62DE36CC39E}" dt="2021-07-29T07:07:45.739" v="3517"/>
          <ac:spMkLst>
            <pc:docMk/>
            <pc:sldMk cId="271577949" sldId="838"/>
            <ac:spMk id="15" creationId="{3204F535-9A8F-443A-B227-72FAB88B765C}"/>
          </ac:spMkLst>
        </pc:spChg>
        <pc:spChg chg="add del mod">
          <ac:chgData name="VERHAEGHE Benoit" userId="3ef37b2c-be85-445d-8898-858e88ef5f98" providerId="ADAL" clId="{2272674B-1398-4D7B-A422-D62DE36CC39E}" dt="2021-07-29T07:21:55.060" v="3738" actId="478"/>
          <ac:spMkLst>
            <pc:docMk/>
            <pc:sldMk cId="271577949" sldId="838"/>
            <ac:spMk id="17" creationId="{DF232275-6E17-42CC-9285-292039DE1428}"/>
          </ac:spMkLst>
        </pc:spChg>
        <pc:spChg chg="add del mod">
          <ac:chgData name="VERHAEGHE Benoit" userId="3ef37b2c-be85-445d-8898-858e88ef5f98" providerId="ADAL" clId="{2272674B-1398-4D7B-A422-D62DE36CC39E}" dt="2021-07-29T07:21:54.293" v="3737" actId="478"/>
          <ac:spMkLst>
            <pc:docMk/>
            <pc:sldMk cId="271577949" sldId="838"/>
            <ac:spMk id="18" creationId="{F3FBDFC9-C6FC-4E44-8480-5929F4876D11}"/>
          </ac:spMkLst>
        </pc:spChg>
        <pc:spChg chg="add mod">
          <ac:chgData name="VERHAEGHE Benoit" userId="3ef37b2c-be85-445d-8898-858e88ef5f98" providerId="ADAL" clId="{2272674B-1398-4D7B-A422-D62DE36CC39E}" dt="2021-08-13T09:50:43.700" v="12183" actId="113"/>
          <ac:spMkLst>
            <pc:docMk/>
            <pc:sldMk cId="271577949" sldId="838"/>
            <ac:spMk id="19" creationId="{CD4AF35A-708F-4C11-A13E-182C53781512}"/>
          </ac:spMkLst>
        </pc:spChg>
        <pc:spChg chg="add mod">
          <ac:chgData name="VERHAEGHE Benoit" userId="3ef37b2c-be85-445d-8898-858e88ef5f98" providerId="ADAL" clId="{2272674B-1398-4D7B-A422-D62DE36CC39E}" dt="2021-07-29T07:23:08.436" v="3769" actId="1076"/>
          <ac:spMkLst>
            <pc:docMk/>
            <pc:sldMk cId="271577949" sldId="838"/>
            <ac:spMk id="20" creationId="{376A8888-1772-457F-8B55-8E86EA1CBB0F}"/>
          </ac:spMkLst>
        </pc:spChg>
        <pc:spChg chg="add mod">
          <ac:chgData name="VERHAEGHE Benoit" userId="3ef37b2c-be85-445d-8898-858e88ef5f98" providerId="ADAL" clId="{2272674B-1398-4D7B-A422-D62DE36CC39E}" dt="2021-07-29T07:23:09.556" v="3770" actId="1076"/>
          <ac:spMkLst>
            <pc:docMk/>
            <pc:sldMk cId="271577949" sldId="838"/>
            <ac:spMk id="21" creationId="{43BFDCE7-916A-461C-97BF-A05DA86BAD90}"/>
          </ac:spMkLst>
        </pc:spChg>
        <pc:spChg chg="add del mod">
          <ac:chgData name="VERHAEGHE Benoit" userId="3ef37b2c-be85-445d-8898-858e88ef5f98" providerId="ADAL" clId="{2272674B-1398-4D7B-A422-D62DE36CC39E}" dt="2021-07-29T07:20:55.765" v="3724"/>
          <ac:spMkLst>
            <pc:docMk/>
            <pc:sldMk cId="271577949" sldId="838"/>
            <ac:spMk id="22" creationId="{85CD6A4E-5DEB-438B-83F6-11585E96CA4D}"/>
          </ac:spMkLst>
        </pc:spChg>
        <pc:spChg chg="add del mod">
          <ac:chgData name="VERHAEGHE Benoit" userId="3ef37b2c-be85-445d-8898-858e88ef5f98" providerId="ADAL" clId="{2272674B-1398-4D7B-A422-D62DE36CC39E}" dt="2021-07-29T07:20:55.765" v="3724"/>
          <ac:spMkLst>
            <pc:docMk/>
            <pc:sldMk cId="271577949" sldId="838"/>
            <ac:spMk id="26" creationId="{0E372D7E-F9CF-4C4B-80B4-F4124707E1A9}"/>
          </ac:spMkLst>
        </pc:spChg>
        <pc:spChg chg="add mod ord">
          <ac:chgData name="VERHAEGHE Benoit" userId="3ef37b2c-be85-445d-8898-858e88ef5f98" providerId="ADAL" clId="{2272674B-1398-4D7B-A422-D62DE36CC39E}" dt="2021-08-09T07:14:01.783" v="7951" actId="166"/>
          <ac:spMkLst>
            <pc:docMk/>
            <pc:sldMk cId="271577949" sldId="838"/>
            <ac:spMk id="29" creationId="{300720E6-3C39-4042-B6D5-BEACD47C1B70}"/>
          </ac:spMkLst>
        </pc:spChg>
        <pc:spChg chg="add mod">
          <ac:chgData name="VERHAEGHE Benoit" userId="3ef37b2c-be85-445d-8898-858e88ef5f98" providerId="ADAL" clId="{2272674B-1398-4D7B-A422-D62DE36CC39E}" dt="2021-08-09T07:13:46.377" v="7949" actId="1076"/>
          <ac:spMkLst>
            <pc:docMk/>
            <pc:sldMk cId="271577949" sldId="838"/>
            <ac:spMk id="30" creationId="{5DCFB2B9-2FD0-4B55-AA81-5F9A58B44010}"/>
          </ac:spMkLst>
        </pc:spChg>
        <pc:spChg chg="add mod">
          <ac:chgData name="VERHAEGHE Benoit" userId="3ef37b2c-be85-445d-8898-858e88ef5f98" providerId="ADAL" clId="{2272674B-1398-4D7B-A422-D62DE36CC39E}" dt="2021-07-29T07:23:12.324" v="3773" actId="1076"/>
          <ac:spMkLst>
            <pc:docMk/>
            <pc:sldMk cId="271577949" sldId="838"/>
            <ac:spMk id="31" creationId="{02B4A108-6223-4E4D-BE00-1093B6A3BBA6}"/>
          </ac:spMkLst>
        </pc:spChg>
        <pc:picChg chg="add del mod">
          <ac:chgData name="VERHAEGHE Benoit" userId="3ef37b2c-be85-445d-8898-858e88ef5f98" providerId="ADAL" clId="{2272674B-1398-4D7B-A422-D62DE36CC39E}" dt="2021-08-09T07:13:39.013" v="7947" actId="478"/>
          <ac:picMkLst>
            <pc:docMk/>
            <pc:sldMk cId="271577949" sldId="838"/>
            <ac:picMk id="16" creationId="{6726D6CC-5571-41E2-8F49-DF26D58444E3}"/>
          </ac:picMkLst>
        </pc:picChg>
        <pc:picChg chg="add mod ord">
          <ac:chgData name="VERHAEGHE Benoit" userId="3ef37b2c-be85-445d-8898-858e88ef5f98" providerId="ADAL" clId="{2272674B-1398-4D7B-A422-D62DE36CC39E}" dt="2021-08-09T07:13:36.890" v="7946" actId="167"/>
          <ac:picMkLst>
            <pc:docMk/>
            <pc:sldMk cId="271577949" sldId="838"/>
            <ac:picMk id="26" creationId="{982C427B-CDC9-4C42-8D03-EC5E9FF81F76}"/>
          </ac:picMkLst>
        </pc:picChg>
        <pc:cxnChg chg="add mod">
          <ac:chgData name="VERHAEGHE Benoit" userId="3ef37b2c-be85-445d-8898-858e88ef5f98" providerId="ADAL" clId="{2272674B-1398-4D7B-A422-D62DE36CC39E}" dt="2021-07-29T07:23:09.556" v="3770" actId="1076"/>
          <ac:cxnSpMkLst>
            <pc:docMk/>
            <pc:sldMk cId="271577949" sldId="838"/>
            <ac:cxnSpMk id="27" creationId="{F370AE3A-BD04-4089-8F1F-74C878651AB7}"/>
          </ac:cxnSpMkLst>
        </pc:cxnChg>
        <pc:cxnChg chg="add mod">
          <ac:chgData name="VERHAEGHE Benoit" userId="3ef37b2c-be85-445d-8898-858e88ef5f98" providerId="ADAL" clId="{2272674B-1398-4D7B-A422-D62DE36CC39E}" dt="2021-07-29T07:23:12.324" v="3773" actId="1076"/>
          <ac:cxnSpMkLst>
            <pc:docMk/>
            <pc:sldMk cId="271577949" sldId="838"/>
            <ac:cxnSpMk id="32" creationId="{7B55E2A5-0598-4A81-A249-B0231564A4A4}"/>
          </ac:cxnSpMkLst>
        </pc:cxnChg>
      </pc:sldChg>
      <pc:sldChg chg="addSp delSp modSp add mod delCm">
        <pc:chgData name="VERHAEGHE Benoit" userId="3ef37b2c-be85-445d-8898-858e88ef5f98" providerId="ADAL" clId="{2272674B-1398-4D7B-A422-D62DE36CC39E}" dt="2021-08-31T07:03:44.761" v="23772" actId="20577"/>
        <pc:sldMkLst>
          <pc:docMk/>
          <pc:sldMk cId="3391572571" sldId="839"/>
        </pc:sldMkLst>
        <pc:spChg chg="mod">
          <ac:chgData name="VERHAEGHE Benoit" userId="3ef37b2c-be85-445d-8898-858e88ef5f98" providerId="ADAL" clId="{2272674B-1398-4D7B-A422-D62DE36CC39E}" dt="2021-08-31T07:03:44.761" v="23772" actId="20577"/>
          <ac:spMkLst>
            <pc:docMk/>
            <pc:sldMk cId="3391572571" sldId="839"/>
            <ac:spMk id="2" creationId="{77C6C519-3AB2-40B6-9F29-C5B0D8A77061}"/>
          </ac:spMkLst>
        </pc:spChg>
        <pc:spChg chg="mod">
          <ac:chgData name="VERHAEGHE Benoit" userId="3ef37b2c-be85-445d-8898-858e88ef5f98" providerId="ADAL" clId="{2272674B-1398-4D7B-A422-D62DE36CC39E}" dt="2021-07-29T07:17:58.162" v="3633" actId="14100"/>
          <ac:spMkLst>
            <pc:docMk/>
            <pc:sldMk cId="3391572571" sldId="839"/>
            <ac:spMk id="17" creationId="{E698C7D6-3F55-4BA7-858D-6B3AC238BA4A}"/>
          </ac:spMkLst>
        </pc:spChg>
        <pc:spChg chg="mod">
          <ac:chgData name="VERHAEGHE Benoit" userId="3ef37b2c-be85-445d-8898-858e88ef5f98" providerId="ADAL" clId="{2272674B-1398-4D7B-A422-D62DE36CC39E}" dt="2021-08-09T07:13:21.926" v="7940" actId="1076"/>
          <ac:spMkLst>
            <pc:docMk/>
            <pc:sldMk cId="3391572571" sldId="839"/>
            <ac:spMk id="18" creationId="{64A32F86-2A15-4C80-BBEB-7D43BE0E0432}"/>
          </ac:spMkLst>
        </pc:spChg>
        <pc:spChg chg="mod">
          <ac:chgData name="VERHAEGHE Benoit" userId="3ef37b2c-be85-445d-8898-858e88ef5f98" providerId="ADAL" clId="{2272674B-1398-4D7B-A422-D62DE36CC39E}" dt="2021-08-09T07:13:18.716" v="7939" actId="1076"/>
          <ac:spMkLst>
            <pc:docMk/>
            <pc:sldMk cId="3391572571" sldId="839"/>
            <ac:spMk id="19" creationId="{8F086827-771F-467A-B6C6-8C95259BD6F2}"/>
          </ac:spMkLst>
        </pc:spChg>
        <pc:spChg chg="add mod">
          <ac:chgData name="VERHAEGHE Benoit" userId="3ef37b2c-be85-445d-8898-858e88ef5f98" providerId="ADAL" clId="{2272674B-1398-4D7B-A422-D62DE36CC39E}" dt="2021-07-29T07:17:37.024" v="3582"/>
          <ac:spMkLst>
            <pc:docMk/>
            <pc:sldMk cId="3391572571" sldId="839"/>
            <ac:spMk id="20" creationId="{66BE64C2-0BD8-4370-8AB9-D97955095AFC}"/>
          </ac:spMkLst>
        </pc:spChg>
        <pc:spChg chg="add mod">
          <ac:chgData name="VERHAEGHE Benoit" userId="3ef37b2c-be85-445d-8898-858e88ef5f98" providerId="ADAL" clId="{2272674B-1398-4D7B-A422-D62DE36CC39E}" dt="2021-07-29T07:17:37.024" v="3582"/>
          <ac:spMkLst>
            <pc:docMk/>
            <pc:sldMk cId="3391572571" sldId="839"/>
            <ac:spMk id="21" creationId="{8315957D-5846-453E-A98E-50C3DC6F5A93}"/>
          </ac:spMkLst>
        </pc:spChg>
        <pc:spChg chg="add mod">
          <ac:chgData name="VERHAEGHE Benoit" userId="3ef37b2c-be85-445d-8898-858e88ef5f98" providerId="ADAL" clId="{2272674B-1398-4D7B-A422-D62DE36CC39E}" dt="2021-07-29T07:17:37.024" v="3582"/>
          <ac:spMkLst>
            <pc:docMk/>
            <pc:sldMk cId="3391572571" sldId="839"/>
            <ac:spMk id="22" creationId="{ECF1750F-8205-4E8B-A110-462BEB493A2E}"/>
          </ac:spMkLst>
        </pc:spChg>
        <pc:spChg chg="del">
          <ac:chgData name="VERHAEGHE Benoit" userId="3ef37b2c-be85-445d-8898-858e88ef5f98" providerId="ADAL" clId="{2272674B-1398-4D7B-A422-D62DE36CC39E}" dt="2021-07-29T07:17:36.830" v="3581" actId="478"/>
          <ac:spMkLst>
            <pc:docMk/>
            <pc:sldMk cId="3391572571" sldId="839"/>
            <ac:spMk id="23" creationId="{1BD3CE6E-B086-4411-A53D-666C01D1D2D1}"/>
          </ac:spMkLst>
        </pc:spChg>
        <pc:spChg chg="add mod">
          <ac:chgData name="VERHAEGHE Benoit" userId="3ef37b2c-be85-445d-8898-858e88ef5f98" providerId="ADAL" clId="{2272674B-1398-4D7B-A422-D62DE36CC39E}" dt="2021-07-29T07:20:37.923" v="3711" actId="20577"/>
          <ac:spMkLst>
            <pc:docMk/>
            <pc:sldMk cId="3391572571" sldId="839"/>
            <ac:spMk id="24" creationId="{8B837690-B935-453F-8F06-3DFE385A1C30}"/>
          </ac:spMkLst>
        </pc:spChg>
        <pc:spChg chg="add mod">
          <ac:chgData name="VERHAEGHE Benoit" userId="3ef37b2c-be85-445d-8898-858e88ef5f98" providerId="ADAL" clId="{2272674B-1398-4D7B-A422-D62DE36CC39E}" dt="2021-07-29T07:20:41.740" v="3718" actId="20577"/>
          <ac:spMkLst>
            <pc:docMk/>
            <pc:sldMk cId="3391572571" sldId="839"/>
            <ac:spMk id="25" creationId="{FCCED942-D4BC-4827-BBF4-08958350EA3A}"/>
          </ac:spMkLst>
        </pc:spChg>
        <pc:spChg chg="add mod">
          <ac:chgData name="VERHAEGHE Benoit" userId="3ef37b2c-be85-445d-8898-858e88ef5f98" providerId="ADAL" clId="{2272674B-1398-4D7B-A422-D62DE36CC39E}" dt="2021-07-29T07:22:19.780" v="3751" actId="20577"/>
          <ac:spMkLst>
            <pc:docMk/>
            <pc:sldMk cId="3391572571" sldId="839"/>
            <ac:spMk id="26" creationId="{AE477CF3-9246-4CAC-9B4E-8201DC0404D6}"/>
          </ac:spMkLst>
        </pc:spChg>
        <pc:spChg chg="add mod">
          <ac:chgData name="VERHAEGHE Benoit" userId="3ef37b2c-be85-445d-8898-858e88ef5f98" providerId="ADAL" clId="{2272674B-1398-4D7B-A422-D62DE36CC39E}" dt="2021-08-09T07:13:31.930" v="7944" actId="1076"/>
          <ac:spMkLst>
            <pc:docMk/>
            <pc:sldMk cId="3391572571" sldId="839"/>
            <ac:spMk id="27" creationId="{BC764974-E3A8-4BE5-A1B1-297DA0A6DAA9}"/>
          </ac:spMkLst>
        </pc:spChg>
        <pc:picChg chg="del">
          <ac:chgData name="VERHAEGHE Benoit" userId="3ef37b2c-be85-445d-8898-858e88ef5f98" providerId="ADAL" clId="{2272674B-1398-4D7B-A422-D62DE36CC39E}" dt="2021-08-09T07:13:12.510" v="7936" actId="478"/>
          <ac:picMkLst>
            <pc:docMk/>
            <pc:sldMk cId="3391572571" sldId="839"/>
            <ac:picMk id="16" creationId="{97A34FA0-0664-45F6-AF65-FD492A0C4687}"/>
          </ac:picMkLst>
        </pc:picChg>
        <pc:picChg chg="add mod ord">
          <ac:chgData name="VERHAEGHE Benoit" userId="3ef37b2c-be85-445d-8898-858e88ef5f98" providerId="ADAL" clId="{2272674B-1398-4D7B-A422-D62DE36CC39E}" dt="2021-08-09T07:13:25.103" v="7943" actId="1076"/>
          <ac:picMkLst>
            <pc:docMk/>
            <pc:sldMk cId="3391572571" sldId="839"/>
            <ac:picMk id="23" creationId="{148923FF-FEBA-4380-A015-CA9B35432EDD}"/>
          </ac:picMkLst>
        </pc:picChg>
      </pc:sldChg>
      <pc:sldChg chg="addSp delSp modSp add mod delAnim modAnim">
        <pc:chgData name="VERHAEGHE Benoit" userId="3ef37b2c-be85-445d-8898-858e88ef5f98" providerId="ADAL" clId="{2272674B-1398-4D7B-A422-D62DE36CC39E}" dt="2021-09-27T12:41:13.520" v="24465" actId="1076"/>
        <pc:sldMkLst>
          <pc:docMk/>
          <pc:sldMk cId="1264331708" sldId="840"/>
        </pc:sldMkLst>
        <pc:spChg chg="mod">
          <ac:chgData name="VERHAEGHE Benoit" userId="3ef37b2c-be85-445d-8898-858e88ef5f98" providerId="ADAL" clId="{2272674B-1398-4D7B-A422-D62DE36CC39E}" dt="2021-08-04T13:14:08.790" v="4052" actId="1076"/>
          <ac:spMkLst>
            <pc:docMk/>
            <pc:sldMk cId="1264331708" sldId="840"/>
            <ac:spMk id="5" creationId="{CD3CEA84-98AD-45FA-B2D6-B0B489AC1779}"/>
          </ac:spMkLst>
        </pc:spChg>
        <pc:spChg chg="add del">
          <ac:chgData name="VERHAEGHE Benoit" userId="3ef37b2c-be85-445d-8898-858e88ef5f98" providerId="ADAL" clId="{2272674B-1398-4D7B-A422-D62DE36CC39E}" dt="2021-08-16T13:35:54.373" v="13727" actId="11529"/>
          <ac:spMkLst>
            <pc:docMk/>
            <pc:sldMk cId="1264331708" sldId="840"/>
            <ac:spMk id="9" creationId="{02D4DC0D-0B55-4826-B860-43F4FBD7CCFB}"/>
          </ac:spMkLst>
        </pc:spChg>
        <pc:spChg chg="mod">
          <ac:chgData name="VERHAEGHE Benoit" userId="3ef37b2c-be85-445d-8898-858e88ef5f98" providerId="ADAL" clId="{2272674B-1398-4D7B-A422-D62DE36CC39E}" dt="2021-09-27T12:41:10.157" v="24463" actId="1076"/>
          <ac:spMkLst>
            <pc:docMk/>
            <pc:sldMk cId="1264331708" sldId="840"/>
            <ac:spMk id="26" creationId="{75C66235-2DB0-41D0-8BF1-F73DE6D2DA68}"/>
          </ac:spMkLst>
        </pc:spChg>
        <pc:spChg chg="mod">
          <ac:chgData name="VERHAEGHE Benoit" userId="3ef37b2c-be85-445d-8898-858e88ef5f98" providerId="ADAL" clId="{2272674B-1398-4D7B-A422-D62DE36CC39E}" dt="2021-09-27T12:41:13.520" v="24465" actId="1076"/>
          <ac:spMkLst>
            <pc:docMk/>
            <pc:sldMk cId="1264331708" sldId="840"/>
            <ac:spMk id="29" creationId="{9685518B-C1BD-45E0-8266-78FB223809E5}"/>
          </ac:spMkLst>
        </pc:spChg>
        <pc:grpChg chg="mod">
          <ac:chgData name="VERHAEGHE Benoit" userId="3ef37b2c-be85-445d-8898-858e88ef5f98" providerId="ADAL" clId="{2272674B-1398-4D7B-A422-D62DE36CC39E}" dt="2021-08-04T13:17:09.828" v="4078" actId="1076"/>
          <ac:grpSpMkLst>
            <pc:docMk/>
            <pc:sldMk cId="1264331708" sldId="840"/>
            <ac:grpSpMk id="16" creationId="{7DD47970-E32B-49F6-9A8F-53A71604126C}"/>
          </ac:grpSpMkLst>
        </pc:grpChg>
        <pc:picChg chg="add del mod">
          <ac:chgData name="VERHAEGHE Benoit" userId="3ef37b2c-be85-445d-8898-858e88ef5f98" providerId="ADAL" clId="{2272674B-1398-4D7B-A422-D62DE36CC39E}" dt="2021-08-16T13:34:32.097" v="13723" actId="478"/>
          <ac:picMkLst>
            <pc:docMk/>
            <pc:sldMk cId="1264331708" sldId="840"/>
            <ac:picMk id="4" creationId="{1ADFA275-0960-43D0-9043-5D6ADE3A12BB}"/>
          </ac:picMkLst>
        </pc:picChg>
        <pc:picChg chg="add del mod">
          <ac:chgData name="VERHAEGHE Benoit" userId="3ef37b2c-be85-445d-8898-858e88ef5f98" providerId="ADAL" clId="{2272674B-1398-4D7B-A422-D62DE36CC39E}" dt="2021-08-16T13:35:39.711" v="13725" actId="478"/>
          <ac:picMkLst>
            <pc:docMk/>
            <pc:sldMk cId="1264331708" sldId="840"/>
            <ac:picMk id="8" creationId="{B34305BF-8CF2-4F57-9924-64BF628EC623}"/>
          </ac:picMkLst>
        </pc:picChg>
        <pc:picChg chg="mod">
          <ac:chgData name="VERHAEGHE Benoit" userId="3ef37b2c-be85-445d-8898-858e88ef5f98" providerId="ADAL" clId="{2272674B-1398-4D7B-A422-D62DE36CC39E}" dt="2021-08-16T13:36:34.391" v="13731" actId="1582"/>
          <ac:picMkLst>
            <pc:docMk/>
            <pc:sldMk cId="1264331708" sldId="840"/>
            <ac:picMk id="20" creationId="{9F6799B3-B27C-46B7-9492-681699CC8A34}"/>
          </ac:picMkLst>
        </pc:picChg>
      </pc:sldChg>
      <pc:sldChg chg="addSp delSp modSp add del mod">
        <pc:chgData name="VERHAEGHE Benoit" userId="3ef37b2c-be85-445d-8898-858e88ef5f98" providerId="ADAL" clId="{2272674B-1398-4D7B-A422-D62DE36CC39E}" dt="2021-08-04T13:17:49.426" v="4101" actId="47"/>
        <pc:sldMkLst>
          <pc:docMk/>
          <pc:sldMk cId="1997213356" sldId="841"/>
        </pc:sldMkLst>
        <pc:spChg chg="mod">
          <ac:chgData name="VERHAEGHE Benoit" userId="3ef37b2c-be85-445d-8898-858e88ef5f98" providerId="ADAL" clId="{2272674B-1398-4D7B-A422-D62DE36CC39E}" dt="2021-08-04T13:16:23.242" v="4063"/>
          <ac:spMkLst>
            <pc:docMk/>
            <pc:sldMk cId="1997213356" sldId="841"/>
            <ac:spMk id="5" creationId="{CD3CEA84-98AD-45FA-B2D6-B0B489AC1779}"/>
          </ac:spMkLst>
        </pc:spChg>
        <pc:spChg chg="add del mod">
          <ac:chgData name="VERHAEGHE Benoit" userId="3ef37b2c-be85-445d-8898-858e88ef5f98" providerId="ADAL" clId="{2272674B-1398-4D7B-A422-D62DE36CC39E}" dt="2021-08-04T13:17:30.132" v="4093" actId="478"/>
          <ac:spMkLst>
            <pc:docMk/>
            <pc:sldMk cId="1997213356" sldId="841"/>
            <ac:spMk id="24" creationId="{1BD54DAD-42AE-40D4-817C-B55B5D4A0F82}"/>
          </ac:spMkLst>
        </pc:spChg>
        <pc:grpChg chg="del">
          <ac:chgData name="VERHAEGHE Benoit" userId="3ef37b2c-be85-445d-8898-858e88ef5f98" providerId="ADAL" clId="{2272674B-1398-4D7B-A422-D62DE36CC39E}" dt="2021-08-04T13:16:36.724" v="4072" actId="478"/>
          <ac:grpSpMkLst>
            <pc:docMk/>
            <pc:sldMk cId="1997213356" sldId="841"/>
            <ac:grpSpMk id="14" creationId="{B7F85BBD-05E9-44E2-A280-6A60EE863E16}"/>
          </ac:grpSpMkLst>
        </pc:grpChg>
        <pc:grpChg chg="del">
          <ac:chgData name="VERHAEGHE Benoit" userId="3ef37b2c-be85-445d-8898-858e88ef5f98" providerId="ADAL" clId="{2272674B-1398-4D7B-A422-D62DE36CC39E}" dt="2021-08-04T13:16:32.877" v="4065" actId="478"/>
          <ac:grpSpMkLst>
            <pc:docMk/>
            <pc:sldMk cId="1997213356" sldId="841"/>
            <ac:grpSpMk id="16" creationId="{7DD47970-E32B-49F6-9A8F-53A71604126C}"/>
          </ac:grpSpMkLst>
        </pc:grpChg>
        <pc:picChg chg="del">
          <ac:chgData name="VERHAEGHE Benoit" userId="3ef37b2c-be85-445d-8898-858e88ef5f98" providerId="ADAL" clId="{2272674B-1398-4D7B-A422-D62DE36CC39E}" dt="2021-08-04T13:16:37.077" v="4073" actId="478"/>
          <ac:picMkLst>
            <pc:docMk/>
            <pc:sldMk cId="1997213356" sldId="841"/>
            <ac:picMk id="20" creationId="{9F6799B3-B27C-46B7-9492-681699CC8A34}"/>
          </ac:picMkLst>
        </pc:picChg>
        <pc:picChg chg="del">
          <ac:chgData name="VERHAEGHE Benoit" userId="3ef37b2c-be85-445d-8898-858e88ef5f98" providerId="ADAL" clId="{2272674B-1398-4D7B-A422-D62DE36CC39E}" dt="2021-08-04T13:16:33.451" v="4066" actId="478"/>
          <ac:picMkLst>
            <pc:docMk/>
            <pc:sldMk cId="1997213356" sldId="841"/>
            <ac:picMk id="23" creationId="{50B788F2-A3E9-47DE-B084-7B8A9933255D}"/>
          </ac:picMkLst>
        </pc:picChg>
        <pc:picChg chg="del">
          <ac:chgData name="VERHAEGHE Benoit" userId="3ef37b2c-be85-445d-8898-858e88ef5f98" providerId="ADAL" clId="{2272674B-1398-4D7B-A422-D62DE36CC39E}" dt="2021-08-04T13:16:34.212" v="4068" actId="478"/>
          <ac:picMkLst>
            <pc:docMk/>
            <pc:sldMk cId="1997213356" sldId="841"/>
            <ac:picMk id="25" creationId="{0D56A6CB-A21E-4472-AA82-AA01BD4DAD9B}"/>
          </ac:picMkLst>
        </pc:picChg>
        <pc:picChg chg="del">
          <ac:chgData name="VERHAEGHE Benoit" userId="3ef37b2c-be85-445d-8898-858e88ef5f98" providerId="ADAL" clId="{2272674B-1398-4D7B-A422-D62DE36CC39E}" dt="2021-08-04T13:16:33.780" v="4067" actId="478"/>
          <ac:picMkLst>
            <pc:docMk/>
            <pc:sldMk cId="1997213356" sldId="841"/>
            <ac:picMk id="27" creationId="{408D45BC-9CAC-4483-89F3-8ED9D2F7C8C8}"/>
          </ac:picMkLst>
        </pc:picChg>
        <pc:picChg chg="del">
          <ac:chgData name="VERHAEGHE Benoit" userId="3ef37b2c-be85-445d-8898-858e88ef5f98" providerId="ADAL" clId="{2272674B-1398-4D7B-A422-D62DE36CC39E}" dt="2021-08-04T13:16:37.607" v="4074" actId="478"/>
          <ac:picMkLst>
            <pc:docMk/>
            <pc:sldMk cId="1997213356" sldId="841"/>
            <ac:picMk id="28" creationId="{7DC123A7-43E3-4814-834D-26E8A22FD1C6}"/>
          </ac:picMkLst>
        </pc:picChg>
        <pc:picChg chg="del">
          <ac:chgData name="VERHAEGHE Benoit" userId="3ef37b2c-be85-445d-8898-858e88ef5f98" providerId="ADAL" clId="{2272674B-1398-4D7B-A422-D62DE36CC39E}" dt="2021-08-04T13:16:34.830" v="4069" actId="478"/>
          <ac:picMkLst>
            <pc:docMk/>
            <pc:sldMk cId="1997213356" sldId="841"/>
            <ac:picMk id="32" creationId="{AF37A7D1-CBE8-48CC-834B-D0375252692F}"/>
          </ac:picMkLst>
        </pc:picChg>
        <pc:picChg chg="add del mod">
          <ac:chgData name="VERHAEGHE Benoit" userId="3ef37b2c-be85-445d-8898-858e88ef5f98" providerId="ADAL" clId="{2272674B-1398-4D7B-A422-D62DE36CC39E}" dt="2021-08-04T13:17:28.923" v="4092" actId="478"/>
          <ac:picMkLst>
            <pc:docMk/>
            <pc:sldMk cId="1997213356" sldId="841"/>
            <ac:picMk id="1026" creationId="{3BED9F22-9EC8-43AE-A222-4EC9ADBA637D}"/>
          </ac:picMkLst>
        </pc:picChg>
      </pc:sldChg>
      <pc:sldChg chg="addSp delSp modSp add mod addCm delCm modCm modNotesTx">
        <pc:chgData name="VERHAEGHE Benoit" userId="3ef37b2c-be85-445d-8898-858e88ef5f98" providerId="ADAL" clId="{2272674B-1398-4D7B-A422-D62DE36CC39E}" dt="2021-09-27T12:41:31.411" v="24469"/>
        <pc:sldMkLst>
          <pc:docMk/>
          <pc:sldMk cId="1593741849" sldId="842"/>
        </pc:sldMkLst>
        <pc:spChg chg="add del mod">
          <ac:chgData name="VERHAEGHE Benoit" userId="3ef37b2c-be85-445d-8898-858e88ef5f98" providerId="ADAL" clId="{2272674B-1398-4D7B-A422-D62DE36CC39E}" dt="2021-08-04T13:17:43.523" v="4098" actId="478"/>
          <ac:spMkLst>
            <pc:docMk/>
            <pc:sldMk cId="1593741849" sldId="842"/>
            <ac:spMk id="4" creationId="{6AEB4B8F-8413-4B84-96C3-A35930993FEC}"/>
          </ac:spMkLst>
        </pc:spChg>
        <pc:spChg chg="del mod">
          <ac:chgData name="VERHAEGHE Benoit" userId="3ef37b2c-be85-445d-8898-858e88ef5f98" providerId="ADAL" clId="{2272674B-1398-4D7B-A422-D62DE36CC39E}" dt="2021-08-04T13:17:39.229" v="4096" actId="478"/>
          <ac:spMkLst>
            <pc:docMk/>
            <pc:sldMk cId="1593741849" sldId="842"/>
            <ac:spMk id="5" creationId="{CD3CEA84-98AD-45FA-B2D6-B0B489AC1779}"/>
          </ac:spMkLst>
        </pc:spChg>
        <pc:spChg chg="del">
          <ac:chgData name="VERHAEGHE Benoit" userId="3ef37b2c-be85-445d-8898-858e88ef5f98" providerId="ADAL" clId="{2272674B-1398-4D7B-A422-D62DE36CC39E}" dt="2021-09-27T12:41:31.095" v="24468" actId="478"/>
          <ac:spMkLst>
            <pc:docMk/>
            <pc:sldMk cId="1593741849" sldId="842"/>
            <ac:spMk id="26" creationId="{75C66235-2DB0-41D0-8BF1-F73DE6D2DA68}"/>
          </ac:spMkLst>
        </pc:spChg>
        <pc:spChg chg="add del mod">
          <ac:chgData name="VERHAEGHE Benoit" userId="3ef37b2c-be85-445d-8898-858e88ef5f98" providerId="ADAL" clId="{2272674B-1398-4D7B-A422-D62DE36CC39E}" dt="2021-08-04T13:17:45.331" v="4099" actId="478"/>
          <ac:spMkLst>
            <pc:docMk/>
            <pc:sldMk cId="1593741849" sldId="842"/>
            <ac:spMk id="30" creationId="{3F90209C-67B0-456F-BCD9-69C9FC30F6B5}"/>
          </ac:spMkLst>
        </pc:spChg>
        <pc:spChg chg="add mod">
          <ac:chgData name="VERHAEGHE Benoit" userId="3ef37b2c-be85-445d-8898-858e88ef5f98" providerId="ADAL" clId="{2272674B-1398-4D7B-A422-D62DE36CC39E}" dt="2021-08-16T11:51:15.426" v="12946" actId="20577"/>
          <ac:spMkLst>
            <pc:docMk/>
            <pc:sldMk cId="1593741849" sldId="842"/>
            <ac:spMk id="31" creationId="{FE2BB25B-FD82-4880-B043-CA171E7EE75D}"/>
          </ac:spMkLst>
        </pc:spChg>
        <pc:spChg chg="add mod">
          <ac:chgData name="VERHAEGHE Benoit" userId="3ef37b2c-be85-445d-8898-858e88ef5f98" providerId="ADAL" clId="{2272674B-1398-4D7B-A422-D62DE36CC39E}" dt="2021-09-27T12:41:31.411" v="24469"/>
          <ac:spMkLst>
            <pc:docMk/>
            <pc:sldMk cId="1593741849" sldId="842"/>
            <ac:spMk id="33" creationId="{43E6A47E-EE26-4C93-82E9-383CA92EE208}"/>
          </ac:spMkLst>
        </pc:spChg>
        <pc:spChg chg="mod">
          <ac:chgData name="VERHAEGHE Benoit" userId="3ef37b2c-be85-445d-8898-858e88ef5f98" providerId="ADAL" clId="{2272674B-1398-4D7B-A422-D62DE36CC39E}" dt="2021-08-04T13:17:53.348" v="4102"/>
          <ac:spMkLst>
            <pc:docMk/>
            <pc:sldMk cId="1593741849" sldId="842"/>
            <ac:spMk id="35" creationId="{E175C9AD-4E0D-42C5-B714-3711B02848DB}"/>
          </ac:spMkLst>
        </pc:spChg>
        <pc:spChg chg="mod">
          <ac:chgData name="VERHAEGHE Benoit" userId="3ef37b2c-be85-445d-8898-858e88ef5f98" providerId="ADAL" clId="{2272674B-1398-4D7B-A422-D62DE36CC39E}" dt="2021-08-04T13:18:00.515" v="4106"/>
          <ac:spMkLst>
            <pc:docMk/>
            <pc:sldMk cId="1593741849" sldId="842"/>
            <ac:spMk id="38" creationId="{157EEC07-30E1-4594-A812-7D5B188F3D13}"/>
          </ac:spMkLst>
        </pc:spChg>
        <pc:spChg chg="mod">
          <ac:chgData name="VERHAEGHE Benoit" userId="3ef37b2c-be85-445d-8898-858e88ef5f98" providerId="ADAL" clId="{2272674B-1398-4D7B-A422-D62DE36CC39E}" dt="2021-08-04T13:21:51.428" v="4186" actId="20577"/>
          <ac:spMkLst>
            <pc:docMk/>
            <pc:sldMk cId="1593741849" sldId="842"/>
            <ac:spMk id="42" creationId="{18DD33A4-66E6-4694-AC8F-0775EBCB0FB1}"/>
          </ac:spMkLst>
        </pc:spChg>
        <pc:spChg chg="mod">
          <ac:chgData name="VERHAEGHE Benoit" userId="3ef37b2c-be85-445d-8898-858e88ef5f98" providerId="ADAL" clId="{2272674B-1398-4D7B-A422-D62DE36CC39E}" dt="2021-08-04T13:21:35.243" v="4175" actId="20577"/>
          <ac:spMkLst>
            <pc:docMk/>
            <pc:sldMk cId="1593741849" sldId="842"/>
            <ac:spMk id="45" creationId="{4B63C316-1E4F-4E1F-8E0E-211058D0DB15}"/>
          </ac:spMkLst>
        </pc:spChg>
        <pc:spChg chg="add mod">
          <ac:chgData name="VERHAEGHE Benoit" userId="3ef37b2c-be85-445d-8898-858e88ef5f98" providerId="ADAL" clId="{2272674B-1398-4D7B-A422-D62DE36CC39E}" dt="2021-08-04T13:20:10.460" v="4171" actId="20577"/>
          <ac:spMkLst>
            <pc:docMk/>
            <pc:sldMk cId="1593741849" sldId="842"/>
            <ac:spMk id="49" creationId="{88CAAD51-1EAD-4AAB-A1C3-14C5D2AFB8DF}"/>
          </ac:spMkLst>
        </pc:spChg>
        <pc:grpChg chg="add del mod">
          <ac:chgData name="VERHAEGHE Benoit" userId="3ef37b2c-be85-445d-8898-858e88ef5f98" providerId="ADAL" clId="{2272674B-1398-4D7B-A422-D62DE36CC39E}" dt="2021-08-04T13:18:15.507" v="4112" actId="478"/>
          <ac:grpSpMkLst>
            <pc:docMk/>
            <pc:sldMk cId="1593741849" sldId="842"/>
            <ac:grpSpMk id="33" creationId="{E60872AE-CB0E-458E-B939-E74589C590FA}"/>
          </ac:grpSpMkLst>
        </pc:grpChg>
        <pc:grpChg chg="add del mod">
          <ac:chgData name="VERHAEGHE Benoit" userId="3ef37b2c-be85-445d-8898-858e88ef5f98" providerId="ADAL" clId="{2272674B-1398-4D7B-A422-D62DE36CC39E}" dt="2021-08-04T13:18:15.507" v="4112" actId="478"/>
          <ac:grpSpMkLst>
            <pc:docMk/>
            <pc:sldMk cId="1593741849" sldId="842"/>
            <ac:grpSpMk id="36" creationId="{0D9138A2-87E0-4892-B053-08146448EFDD}"/>
          </ac:grpSpMkLst>
        </pc:grpChg>
        <pc:grpChg chg="add mod">
          <ac:chgData name="VERHAEGHE Benoit" userId="3ef37b2c-be85-445d-8898-858e88ef5f98" providerId="ADAL" clId="{2272674B-1398-4D7B-A422-D62DE36CC39E}" dt="2021-08-04T13:18:34.346" v="4115" actId="1076"/>
          <ac:grpSpMkLst>
            <pc:docMk/>
            <pc:sldMk cId="1593741849" sldId="842"/>
            <ac:grpSpMk id="40" creationId="{210D9B46-0264-425C-98C8-B54E5441F26B}"/>
          </ac:grpSpMkLst>
        </pc:grpChg>
        <pc:grpChg chg="add mod">
          <ac:chgData name="VERHAEGHE Benoit" userId="3ef37b2c-be85-445d-8898-858e88ef5f98" providerId="ADAL" clId="{2272674B-1398-4D7B-A422-D62DE36CC39E}" dt="2021-08-04T13:18:34.346" v="4115" actId="1076"/>
          <ac:grpSpMkLst>
            <pc:docMk/>
            <pc:sldMk cId="1593741849" sldId="842"/>
            <ac:grpSpMk id="43" creationId="{CEE17E48-CB0F-4511-BE11-95475F331C37}"/>
          </ac:grpSpMkLst>
        </pc:grpChg>
        <pc:picChg chg="add del mod">
          <ac:chgData name="VERHAEGHE Benoit" userId="3ef37b2c-be85-445d-8898-858e88ef5f98" providerId="ADAL" clId="{2272674B-1398-4D7B-A422-D62DE36CC39E}" dt="2021-08-04T13:19:15.500" v="4123" actId="931"/>
          <ac:picMkLst>
            <pc:docMk/>
            <pc:sldMk cId="1593741849" sldId="842"/>
            <ac:picMk id="8" creationId="{EE5A4726-1C18-4725-8A69-C34A8962E4E4}"/>
          </ac:picMkLst>
        </pc:picChg>
        <pc:picChg chg="add mod">
          <ac:chgData name="VERHAEGHE Benoit" userId="3ef37b2c-be85-445d-8898-858e88ef5f98" providerId="ADAL" clId="{2272674B-1398-4D7B-A422-D62DE36CC39E}" dt="2021-08-04T13:19:32.578" v="4125" actId="1076"/>
          <ac:picMkLst>
            <pc:docMk/>
            <pc:sldMk cId="1593741849" sldId="842"/>
            <ac:picMk id="10" creationId="{A8E36C57-60A8-42DC-BDE6-9450A14BB275}"/>
          </ac:picMkLst>
        </pc:picChg>
        <pc:picChg chg="del">
          <ac:chgData name="VERHAEGHE Benoit" userId="3ef37b2c-be85-445d-8898-858e88ef5f98" providerId="ADAL" clId="{2272674B-1398-4D7B-A422-D62DE36CC39E}" dt="2021-08-16T13:36:38.662" v="13732" actId="478"/>
          <ac:picMkLst>
            <pc:docMk/>
            <pc:sldMk cId="1593741849" sldId="842"/>
            <ac:picMk id="20" creationId="{9F6799B3-B27C-46B7-9492-681699CC8A34}"/>
          </ac:picMkLst>
        </pc:picChg>
        <pc:picChg chg="del">
          <ac:chgData name="VERHAEGHE Benoit" userId="3ef37b2c-be85-445d-8898-858e88ef5f98" providerId="ADAL" clId="{2272674B-1398-4D7B-A422-D62DE36CC39E}" dt="2021-08-04T13:17:55.277" v="4104" actId="478"/>
          <ac:picMkLst>
            <pc:docMk/>
            <pc:sldMk cId="1593741849" sldId="842"/>
            <ac:picMk id="25" creationId="{0D56A6CB-A21E-4472-AA82-AA01BD4DAD9B}"/>
          </ac:picMkLst>
        </pc:picChg>
        <pc:picChg chg="del">
          <ac:chgData name="VERHAEGHE Benoit" userId="3ef37b2c-be85-445d-8898-858e88ef5f98" providerId="ADAL" clId="{2272674B-1398-4D7B-A422-D62DE36CC39E}" dt="2021-08-04T13:21:07.725" v="4172" actId="478"/>
          <ac:picMkLst>
            <pc:docMk/>
            <pc:sldMk cId="1593741849" sldId="842"/>
            <ac:picMk id="27" creationId="{408D45BC-9CAC-4483-89F3-8ED9D2F7C8C8}"/>
          </ac:picMkLst>
        </pc:picChg>
        <pc:picChg chg="add mod">
          <ac:chgData name="VERHAEGHE Benoit" userId="3ef37b2c-be85-445d-8898-858e88ef5f98" providerId="ADAL" clId="{2272674B-1398-4D7B-A422-D62DE36CC39E}" dt="2021-08-16T13:36:38.823" v="13733"/>
          <ac:picMkLst>
            <pc:docMk/>
            <pc:sldMk cId="1593741849" sldId="842"/>
            <ac:picMk id="30" creationId="{C89D47A6-D0E2-4436-B8AD-3A7ACC01F864}"/>
          </ac:picMkLst>
        </pc:picChg>
        <pc:picChg chg="add mod">
          <ac:chgData name="VERHAEGHE Benoit" userId="3ef37b2c-be85-445d-8898-858e88ef5f98" providerId="ADAL" clId="{2272674B-1398-4D7B-A422-D62DE36CC39E}" dt="2021-08-16T13:37:00.404" v="13738" actId="1076"/>
          <ac:picMkLst>
            <pc:docMk/>
            <pc:sldMk cId="1593741849" sldId="842"/>
            <ac:picMk id="32" creationId="{75CE56BA-3F66-42FD-9B5A-0F8F80C12215}"/>
          </ac:picMkLst>
        </pc:picChg>
        <pc:picChg chg="del">
          <ac:chgData name="VERHAEGHE Benoit" userId="3ef37b2c-be85-445d-8898-858e88ef5f98" providerId="ADAL" clId="{2272674B-1398-4D7B-A422-D62DE36CC39E}" dt="2021-08-04T13:18:03.342" v="4108" actId="478"/>
          <ac:picMkLst>
            <pc:docMk/>
            <pc:sldMk cId="1593741849" sldId="842"/>
            <ac:picMk id="32" creationId="{AF37A7D1-CBE8-48CC-834B-D0375252692F}"/>
          </ac:picMkLst>
        </pc:picChg>
        <pc:picChg chg="mod">
          <ac:chgData name="VERHAEGHE Benoit" userId="3ef37b2c-be85-445d-8898-858e88ef5f98" providerId="ADAL" clId="{2272674B-1398-4D7B-A422-D62DE36CC39E}" dt="2021-08-04T13:17:53.348" v="4102"/>
          <ac:picMkLst>
            <pc:docMk/>
            <pc:sldMk cId="1593741849" sldId="842"/>
            <ac:picMk id="34" creationId="{11D44538-6B94-4638-A17B-32BC806B652F}"/>
          </ac:picMkLst>
        </pc:picChg>
        <pc:picChg chg="mod">
          <ac:chgData name="VERHAEGHE Benoit" userId="3ef37b2c-be85-445d-8898-858e88ef5f98" providerId="ADAL" clId="{2272674B-1398-4D7B-A422-D62DE36CC39E}" dt="2021-08-04T13:18:00.515" v="4106"/>
          <ac:picMkLst>
            <pc:docMk/>
            <pc:sldMk cId="1593741849" sldId="842"/>
            <ac:picMk id="37" creationId="{57647C2D-2514-47CE-AA9A-C179561B9C0C}"/>
          </ac:picMkLst>
        </pc:picChg>
        <pc:picChg chg="add del mod">
          <ac:chgData name="VERHAEGHE Benoit" userId="3ef37b2c-be85-445d-8898-858e88ef5f98" providerId="ADAL" clId="{2272674B-1398-4D7B-A422-D62DE36CC39E}" dt="2021-08-04T13:18:15.507" v="4112" actId="478"/>
          <ac:picMkLst>
            <pc:docMk/>
            <pc:sldMk cId="1593741849" sldId="842"/>
            <ac:picMk id="39" creationId="{F91CEECF-EF01-4790-A1C0-C23EC79FFDA4}"/>
          </ac:picMkLst>
        </pc:picChg>
        <pc:picChg chg="mod">
          <ac:chgData name="VERHAEGHE Benoit" userId="3ef37b2c-be85-445d-8898-858e88ef5f98" providerId="ADAL" clId="{2272674B-1398-4D7B-A422-D62DE36CC39E}" dt="2021-08-04T13:18:19.040" v="4113"/>
          <ac:picMkLst>
            <pc:docMk/>
            <pc:sldMk cId="1593741849" sldId="842"/>
            <ac:picMk id="41" creationId="{5898CEC9-BB80-4439-B023-83C51AA6E56A}"/>
          </ac:picMkLst>
        </pc:picChg>
        <pc:picChg chg="mod">
          <ac:chgData name="VERHAEGHE Benoit" userId="3ef37b2c-be85-445d-8898-858e88ef5f98" providerId="ADAL" clId="{2272674B-1398-4D7B-A422-D62DE36CC39E}" dt="2021-08-04T13:18:19.040" v="4113"/>
          <ac:picMkLst>
            <pc:docMk/>
            <pc:sldMk cId="1593741849" sldId="842"/>
            <ac:picMk id="44" creationId="{B848F964-4F7F-4B85-AE31-E0338E1141DE}"/>
          </ac:picMkLst>
        </pc:picChg>
        <pc:picChg chg="add del mod">
          <ac:chgData name="VERHAEGHE Benoit" userId="3ef37b2c-be85-445d-8898-858e88ef5f98" providerId="ADAL" clId="{2272674B-1398-4D7B-A422-D62DE36CC39E}" dt="2021-08-16T13:36:47.316" v="13736" actId="478"/>
          <ac:picMkLst>
            <pc:docMk/>
            <pc:sldMk cId="1593741849" sldId="842"/>
            <ac:picMk id="46" creationId="{93FEE945-600C-46BF-A0FD-B9D32DF9D3B9}"/>
          </ac:picMkLst>
        </pc:picChg>
        <pc:picChg chg="add del mod">
          <ac:chgData name="VERHAEGHE Benoit" userId="3ef37b2c-be85-445d-8898-858e88ef5f98" providerId="ADAL" clId="{2272674B-1398-4D7B-A422-D62DE36CC39E}" dt="2021-08-04T13:19:14.846" v="4121"/>
          <ac:picMkLst>
            <pc:docMk/>
            <pc:sldMk cId="1593741849" sldId="842"/>
            <ac:picMk id="47" creationId="{21B2829B-65FA-41EF-B205-6BEE28A6613E}"/>
          </ac:picMkLst>
        </pc:picChg>
        <pc:picChg chg="add mod">
          <ac:chgData name="VERHAEGHE Benoit" userId="3ef37b2c-be85-445d-8898-858e88ef5f98" providerId="ADAL" clId="{2272674B-1398-4D7B-A422-D62DE36CC39E}" dt="2021-08-04T13:19:35.579" v="4127" actId="1076"/>
          <ac:picMkLst>
            <pc:docMk/>
            <pc:sldMk cId="1593741849" sldId="842"/>
            <ac:picMk id="48" creationId="{33CB6422-ECD6-4EB7-99AD-801CC06812FF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23T14:43:52.605" v="17974" actId="20577"/>
        <pc:sldMkLst>
          <pc:docMk/>
          <pc:sldMk cId="2024624408" sldId="843"/>
        </pc:sldMkLst>
        <pc:spChg chg="mod">
          <ac:chgData name="VERHAEGHE Benoit" userId="3ef37b2c-be85-445d-8898-858e88ef5f98" providerId="ADAL" clId="{2272674B-1398-4D7B-A422-D62DE36CC39E}" dt="2021-08-23T14:43:52.605" v="17974" actId="20577"/>
          <ac:spMkLst>
            <pc:docMk/>
            <pc:sldMk cId="2024624408" sldId="843"/>
            <ac:spMk id="6" creationId="{1DD4A523-AE87-42B5-877E-5FFA48075035}"/>
          </ac:spMkLst>
        </pc:spChg>
        <pc:spChg chg="del">
          <ac:chgData name="VERHAEGHE Benoit" userId="3ef37b2c-be85-445d-8898-858e88ef5f98" providerId="ADAL" clId="{2272674B-1398-4D7B-A422-D62DE36CC39E}" dt="2021-08-06T09:15:22.027" v="6365" actId="478"/>
          <ac:spMkLst>
            <pc:docMk/>
            <pc:sldMk cId="2024624408" sldId="843"/>
            <ac:spMk id="7" creationId="{996F146A-CB96-484E-BB88-4E7D7CEC2720}"/>
          </ac:spMkLst>
        </pc:spChg>
        <pc:spChg chg="add del mod">
          <ac:chgData name="VERHAEGHE Benoit" userId="3ef37b2c-be85-445d-8898-858e88ef5f98" providerId="ADAL" clId="{2272674B-1398-4D7B-A422-D62DE36CC39E}" dt="2021-08-16T12:59:08.166" v="13426" actId="478"/>
          <ac:spMkLst>
            <pc:docMk/>
            <pc:sldMk cId="2024624408" sldId="843"/>
            <ac:spMk id="20" creationId="{578424FB-A3E4-4E4A-8E01-7A4E025A9845}"/>
          </ac:spMkLst>
        </pc:spChg>
        <pc:spChg chg="add del mod">
          <ac:chgData name="VERHAEGHE Benoit" userId="3ef37b2c-be85-445d-8898-858e88ef5f98" providerId="ADAL" clId="{2272674B-1398-4D7B-A422-D62DE36CC39E}" dt="2021-08-16T12:59:09.487" v="13428" actId="478"/>
          <ac:spMkLst>
            <pc:docMk/>
            <pc:sldMk cId="2024624408" sldId="843"/>
            <ac:spMk id="21" creationId="{9EC9B301-8588-43E4-90C9-26674D9374FD}"/>
          </ac:spMkLst>
        </pc:spChg>
        <pc:spChg chg="add mod">
          <ac:chgData name="VERHAEGHE Benoit" userId="3ef37b2c-be85-445d-8898-858e88ef5f98" providerId="ADAL" clId="{2272674B-1398-4D7B-A422-D62DE36CC39E}" dt="2021-08-16T12:59:10.412" v="13429"/>
          <ac:spMkLst>
            <pc:docMk/>
            <pc:sldMk cId="2024624408" sldId="843"/>
            <ac:spMk id="31" creationId="{3B85028A-DE55-47BF-B9C1-6DD297B844FC}"/>
          </ac:spMkLst>
        </pc:spChg>
        <pc:spChg chg="del">
          <ac:chgData name="VERHAEGHE Benoit" userId="3ef37b2c-be85-445d-8898-858e88ef5f98" providerId="ADAL" clId="{2272674B-1398-4D7B-A422-D62DE36CC39E}" dt="2021-08-04T13:42:19.484" v="4807" actId="478"/>
          <ac:spMkLst>
            <pc:docMk/>
            <pc:sldMk cId="2024624408" sldId="843"/>
            <ac:spMk id="31" creationId="{8B24AF16-8FEB-457E-AD48-157755A86B2F}"/>
          </ac:spMkLst>
        </pc:spChg>
        <pc:spChg chg="add del mod">
          <ac:chgData name="VERHAEGHE Benoit" userId="3ef37b2c-be85-445d-8898-858e88ef5f98" providerId="ADAL" clId="{2272674B-1398-4D7B-A422-D62DE36CC39E}" dt="2021-08-16T12:59:13.079" v="13431" actId="478"/>
          <ac:spMkLst>
            <pc:docMk/>
            <pc:sldMk cId="2024624408" sldId="843"/>
            <ac:spMk id="32" creationId="{C769A6BF-665A-4117-95CE-45D26E8FEA62}"/>
          </ac:spMkLst>
        </pc:spChg>
        <pc:spChg chg="del">
          <ac:chgData name="VERHAEGHE Benoit" userId="3ef37b2c-be85-445d-8898-858e88ef5f98" providerId="ADAL" clId="{2272674B-1398-4D7B-A422-D62DE36CC39E}" dt="2021-08-04T13:42:18.556" v="4806" actId="478"/>
          <ac:spMkLst>
            <pc:docMk/>
            <pc:sldMk cId="2024624408" sldId="843"/>
            <ac:spMk id="33" creationId="{9E3DA525-DAB7-4B25-AAA6-58F0269CAE79}"/>
          </ac:spMkLst>
        </pc:spChg>
        <pc:spChg chg="del">
          <ac:chgData name="VERHAEGHE Benoit" userId="3ef37b2c-be85-445d-8898-858e88ef5f98" providerId="ADAL" clId="{2272674B-1398-4D7B-A422-D62DE36CC39E}" dt="2021-08-06T09:15:23.193" v="6366" actId="478"/>
          <ac:spMkLst>
            <pc:docMk/>
            <pc:sldMk cId="2024624408" sldId="843"/>
            <ac:spMk id="37" creationId="{15185430-7F00-47EF-8AB9-68CACF9420DA}"/>
          </ac:spMkLst>
        </pc:spChg>
        <pc:spChg chg="add mod">
          <ac:chgData name="VERHAEGHE Benoit" userId="3ef37b2c-be85-445d-8898-858e88ef5f98" providerId="ADAL" clId="{2272674B-1398-4D7B-A422-D62DE36CC39E}" dt="2021-08-16T12:59:10.412" v="13429"/>
          <ac:spMkLst>
            <pc:docMk/>
            <pc:sldMk cId="2024624408" sldId="843"/>
            <ac:spMk id="37" creationId="{33BA61B6-1D51-443F-99B0-570D55971E31}"/>
          </ac:spMkLst>
        </pc:spChg>
        <pc:picChg chg="add mod">
          <ac:chgData name="VERHAEGHE Benoit" userId="3ef37b2c-be85-445d-8898-858e88ef5f98" providerId="ADAL" clId="{2272674B-1398-4D7B-A422-D62DE36CC39E}" dt="2021-08-16T12:59:10.412" v="13429"/>
          <ac:picMkLst>
            <pc:docMk/>
            <pc:sldMk cId="2024624408" sldId="843"/>
            <ac:picMk id="33" creationId="{2CFE240F-81E8-469A-8FFB-683C839D5AA3}"/>
          </ac:picMkLst>
        </pc:picChg>
        <pc:picChg chg="del mod">
          <ac:chgData name="VERHAEGHE Benoit" userId="3ef37b2c-be85-445d-8898-858e88ef5f98" providerId="ADAL" clId="{2272674B-1398-4D7B-A422-D62DE36CC39E}" dt="2021-08-16T12:59:06.856" v="13425" actId="478"/>
          <ac:picMkLst>
            <pc:docMk/>
            <pc:sldMk cId="2024624408" sldId="843"/>
            <ac:picMk id="36" creationId="{FF4AFD5D-2D0C-4899-B45C-2EA445AB4CC5}"/>
          </ac:picMkLst>
        </pc:picChg>
        <pc:cxnChg chg="del">
          <ac:chgData name="VERHAEGHE Benoit" userId="3ef37b2c-be85-445d-8898-858e88ef5f98" providerId="ADAL" clId="{2272674B-1398-4D7B-A422-D62DE36CC39E}" dt="2021-08-16T12:59:08.701" v="13427" actId="478"/>
          <ac:cxnSpMkLst>
            <pc:docMk/>
            <pc:sldMk cId="2024624408" sldId="843"/>
            <ac:cxnSpMk id="30" creationId="{930AB2F1-83CD-43B8-AEEC-F1F35789B738}"/>
          </ac:cxnSpMkLst>
        </pc:cxnChg>
        <pc:cxnChg chg="add mod">
          <ac:chgData name="VERHAEGHE Benoit" userId="3ef37b2c-be85-445d-8898-858e88ef5f98" providerId="ADAL" clId="{2272674B-1398-4D7B-A422-D62DE36CC39E}" dt="2021-08-16T12:59:10.412" v="13429"/>
          <ac:cxnSpMkLst>
            <pc:docMk/>
            <pc:sldMk cId="2024624408" sldId="843"/>
            <ac:cxnSpMk id="34" creationId="{3FF4FA1A-68CD-41C0-B811-4EE53A778F82}"/>
          </ac:cxnSpMkLst>
        </pc:cxnChg>
        <pc:cxnChg chg="add mod">
          <ac:chgData name="VERHAEGHE Benoit" userId="3ef37b2c-be85-445d-8898-858e88ef5f98" providerId="ADAL" clId="{2272674B-1398-4D7B-A422-D62DE36CC39E}" dt="2021-08-16T12:59:10.412" v="13429"/>
          <ac:cxnSpMkLst>
            <pc:docMk/>
            <pc:sldMk cId="2024624408" sldId="843"/>
            <ac:cxnSpMk id="35" creationId="{8F26330D-B429-42C9-97BB-2ACE3D42D18D}"/>
          </ac:cxnSpMkLst>
        </pc:cxnChg>
        <pc:cxnChg chg="add mod">
          <ac:chgData name="VERHAEGHE Benoit" userId="3ef37b2c-be85-445d-8898-858e88ef5f98" providerId="ADAL" clId="{2272674B-1398-4D7B-A422-D62DE36CC39E}" dt="2021-08-16T12:59:10.412" v="13429"/>
          <ac:cxnSpMkLst>
            <pc:docMk/>
            <pc:sldMk cId="2024624408" sldId="843"/>
            <ac:cxnSpMk id="38" creationId="{581BE93D-08B3-4B18-986F-978DA5A87543}"/>
          </ac:cxnSpMkLst>
        </pc:cxnChg>
      </pc:sldChg>
      <pc:sldChg chg="add del">
        <pc:chgData name="VERHAEGHE Benoit" userId="3ef37b2c-be85-445d-8898-858e88ef5f98" providerId="ADAL" clId="{2272674B-1398-4D7B-A422-D62DE36CC39E}" dt="2021-08-04T13:25:52.052" v="4232" actId="47"/>
        <pc:sldMkLst>
          <pc:docMk/>
          <pc:sldMk cId="3194835685" sldId="843"/>
        </pc:sldMkLst>
      </pc:sldChg>
      <pc:sldChg chg="add del">
        <pc:chgData name="VERHAEGHE Benoit" userId="3ef37b2c-be85-445d-8898-858e88ef5f98" providerId="ADAL" clId="{2272674B-1398-4D7B-A422-D62DE36CC39E}" dt="2021-08-04T13:26:05.142" v="4236"/>
        <pc:sldMkLst>
          <pc:docMk/>
          <pc:sldMk cId="3762969603" sldId="843"/>
        </pc:sldMkLst>
      </pc:sldChg>
      <pc:sldChg chg="addSp delSp modSp add mod addCm delCm modCm">
        <pc:chgData name="VERHAEGHE Benoit" userId="3ef37b2c-be85-445d-8898-858e88ef5f98" providerId="ADAL" clId="{2272674B-1398-4D7B-A422-D62DE36CC39E}" dt="2021-08-24T09:50:48.724" v="20136" actId="21"/>
        <pc:sldMkLst>
          <pc:docMk/>
          <pc:sldMk cId="3118997667" sldId="844"/>
        </pc:sldMkLst>
        <pc:spChg chg="mod">
          <ac:chgData name="VERHAEGHE Benoit" userId="3ef37b2c-be85-445d-8898-858e88ef5f98" providerId="ADAL" clId="{2272674B-1398-4D7B-A422-D62DE36CC39E}" dt="2021-08-17T08:32:01.155" v="16140"/>
          <ac:spMkLst>
            <pc:docMk/>
            <pc:sldMk cId="3118997667" sldId="844"/>
            <ac:spMk id="2" creationId="{39E2894E-930D-4014-91BA-A60163D6F937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28" creationId="{7956375A-81EB-46D4-99AC-2E9F3A1DE20F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29" creationId="{0516906D-D7CB-4B58-8EE0-3784A06F9B70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30" creationId="{66DAFEFD-BC3C-4E3B-9B54-565CC5E34EF0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32" creationId="{FEFF114B-1B40-4CFC-B03F-E1DFE5232968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33" creationId="{E808BA57-340A-4E45-AABC-BB44DF5F763D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34" creationId="{DA6BADCA-0A1F-45E4-9BD1-E31675F94145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38" creationId="{05A82D76-99BB-4719-A453-6B0A92F48E24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39" creationId="{BB2743C5-ABF4-4EE6-A674-DDA33746E36B}"/>
          </ac:spMkLst>
        </pc:spChg>
        <pc:spChg chg="mod">
          <ac:chgData name="VERHAEGHE Benoit" userId="3ef37b2c-be85-445d-8898-858e88ef5f98" providerId="ADAL" clId="{2272674B-1398-4D7B-A422-D62DE36CC39E}" dt="2021-08-04T14:10:12.297" v="4946"/>
          <ac:spMkLst>
            <pc:docMk/>
            <pc:sldMk cId="3118997667" sldId="844"/>
            <ac:spMk id="40" creationId="{78A15C3E-16AE-46E2-8D41-28B3BF3709AA}"/>
          </ac:spMkLst>
        </pc:spChg>
        <pc:spChg chg="add mod">
          <ac:chgData name="VERHAEGHE Benoit" userId="3ef37b2c-be85-445d-8898-858e88ef5f98" providerId="ADAL" clId="{2272674B-1398-4D7B-A422-D62DE36CC39E}" dt="2021-08-04T14:10:56.016" v="4957" actId="14100"/>
          <ac:spMkLst>
            <pc:docMk/>
            <pc:sldMk cId="3118997667" sldId="844"/>
            <ac:spMk id="41" creationId="{4EA4018B-E857-4F72-9599-6759F06C094D}"/>
          </ac:spMkLst>
        </pc:spChg>
        <pc:spChg chg="add mod">
          <ac:chgData name="VERHAEGHE Benoit" userId="3ef37b2c-be85-445d-8898-858e88ef5f98" providerId="ADAL" clId="{2272674B-1398-4D7B-A422-D62DE36CC39E}" dt="2021-08-18T11:47:39.048" v="17444" actId="20577"/>
          <ac:spMkLst>
            <pc:docMk/>
            <pc:sldMk cId="3118997667" sldId="844"/>
            <ac:spMk id="42" creationId="{F49936C1-DFC7-4992-8CF4-8C2CF97F877A}"/>
          </ac:spMkLst>
        </pc:spChg>
        <pc:spChg chg="add del mod">
          <ac:chgData name="VERHAEGHE Benoit" userId="3ef37b2c-be85-445d-8898-858e88ef5f98" providerId="ADAL" clId="{2272674B-1398-4D7B-A422-D62DE36CC39E}" dt="2021-08-24T09:50:48.724" v="20136" actId="21"/>
          <ac:spMkLst>
            <pc:docMk/>
            <pc:sldMk cId="3118997667" sldId="844"/>
            <ac:spMk id="43" creationId="{34CC8A94-1D6E-44C4-977F-DDBFA17B6908}"/>
          </ac:spMkLst>
        </pc:spChg>
        <pc:spChg chg="add del mod">
          <ac:chgData name="VERHAEGHE Benoit" userId="3ef37b2c-be85-445d-8898-858e88ef5f98" providerId="ADAL" clId="{2272674B-1398-4D7B-A422-D62DE36CC39E}" dt="2021-08-04T16:06:04.034" v="5331" actId="478"/>
          <ac:spMkLst>
            <pc:docMk/>
            <pc:sldMk cId="3118997667" sldId="844"/>
            <ac:spMk id="43" creationId="{F3871423-2DD2-48D7-AC84-20EEF4C18F7A}"/>
          </ac:spMkLst>
        </pc:spChg>
        <pc:grpChg chg="add mod">
          <ac:chgData name="VERHAEGHE Benoit" userId="3ef37b2c-be85-445d-8898-858e88ef5f98" providerId="ADAL" clId="{2272674B-1398-4D7B-A422-D62DE36CC39E}" dt="2021-08-04T14:10:12.297" v="4946"/>
          <ac:grpSpMkLst>
            <pc:docMk/>
            <pc:sldMk cId="3118997667" sldId="844"/>
            <ac:grpSpMk id="24" creationId="{F98F1D67-898B-4275-869D-33BA918D3737}"/>
          </ac:grpSpMkLst>
        </pc:grpChg>
        <pc:grpChg chg="add mod">
          <ac:chgData name="VERHAEGHE Benoit" userId="3ef37b2c-be85-445d-8898-858e88ef5f98" providerId="ADAL" clId="{2272674B-1398-4D7B-A422-D62DE36CC39E}" dt="2021-08-04T14:10:12.297" v="4946"/>
          <ac:grpSpMkLst>
            <pc:docMk/>
            <pc:sldMk cId="3118997667" sldId="844"/>
            <ac:grpSpMk id="31" creationId="{A2F2AC9D-8B46-42CD-BEA5-4653C9B20283}"/>
          </ac:grpSpMkLst>
        </pc:grpChg>
        <pc:grpChg chg="add mod">
          <ac:chgData name="VERHAEGHE Benoit" userId="3ef37b2c-be85-445d-8898-858e88ef5f98" providerId="ADAL" clId="{2272674B-1398-4D7B-A422-D62DE36CC39E}" dt="2021-08-04T14:10:12.297" v="4946"/>
          <ac:grpSpMkLst>
            <pc:docMk/>
            <pc:sldMk cId="3118997667" sldId="844"/>
            <ac:grpSpMk id="36" creationId="{E0482FE4-E773-4E40-823E-3FC0678F4C17}"/>
          </ac:grpSpMkLst>
        </pc:grpChg>
        <pc:grpChg chg="mod">
          <ac:chgData name="VERHAEGHE Benoit" userId="3ef37b2c-be85-445d-8898-858e88ef5f98" providerId="ADAL" clId="{2272674B-1398-4D7B-A422-D62DE36CC39E}" dt="2021-08-04T14:10:12.297" v="4946"/>
          <ac:grpSpMkLst>
            <pc:docMk/>
            <pc:sldMk cId="3118997667" sldId="844"/>
            <ac:grpSpMk id="37" creationId="{2062F0FA-F0ED-4ECC-9B4B-A26470074ED3}"/>
          </ac:grpSpMkLst>
        </pc:grpChg>
        <pc:picChg chg="add mod">
          <ac:chgData name="VERHAEGHE Benoit" userId="3ef37b2c-be85-445d-8898-858e88ef5f98" providerId="ADAL" clId="{2272674B-1398-4D7B-A422-D62DE36CC39E}" dt="2021-08-04T14:10:12.297" v="4946"/>
          <ac:picMkLst>
            <pc:docMk/>
            <pc:sldMk cId="3118997667" sldId="844"/>
            <ac:picMk id="15" creationId="{8C9F3E82-643B-4512-A8FF-50F64D497C00}"/>
          </ac:picMkLst>
        </pc:picChg>
        <pc:picChg chg="add mod">
          <ac:chgData name="VERHAEGHE Benoit" userId="3ef37b2c-be85-445d-8898-858e88ef5f98" providerId="ADAL" clId="{2272674B-1398-4D7B-A422-D62DE36CC39E}" dt="2021-08-04T14:10:28.354" v="4952" actId="1076"/>
          <ac:picMkLst>
            <pc:docMk/>
            <pc:sldMk cId="3118997667" sldId="844"/>
            <ac:picMk id="35" creationId="{9281985D-95FC-44C3-8973-38D3E047058D}"/>
          </ac:picMkLst>
        </pc:picChg>
      </pc:sldChg>
      <pc:sldChg chg="add del">
        <pc:chgData name="VERHAEGHE Benoit" userId="3ef37b2c-be85-445d-8898-858e88ef5f98" providerId="ADAL" clId="{2272674B-1398-4D7B-A422-D62DE36CC39E}" dt="2021-08-04T13:26:04.763" v="4235"/>
        <pc:sldMkLst>
          <pc:docMk/>
          <pc:sldMk cId="3355765267" sldId="844"/>
        </pc:sldMkLst>
      </pc:sldChg>
      <pc:sldChg chg="addSp delSp modSp add mod addCm delCm modCm">
        <pc:chgData name="VERHAEGHE Benoit" userId="3ef37b2c-be85-445d-8898-858e88ef5f98" providerId="ADAL" clId="{2272674B-1398-4D7B-A422-D62DE36CC39E}" dt="2021-08-17T08:31:30.229" v="16138" actId="1592"/>
        <pc:sldMkLst>
          <pc:docMk/>
          <pc:sldMk cId="1621320461" sldId="845"/>
        </pc:sldMkLst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3" creationId="{914AA460-40CB-4592-AD88-6A87510CC2F5}"/>
          </ac:spMkLst>
        </pc:spChg>
        <pc:spChg chg="add mod">
          <ac:chgData name="VERHAEGHE Benoit" userId="3ef37b2c-be85-445d-8898-858e88ef5f98" providerId="ADAL" clId="{2272674B-1398-4D7B-A422-D62DE36CC39E}" dt="2021-08-17T08:24:26.329" v="16091" actId="1076"/>
          <ac:spMkLst>
            <pc:docMk/>
            <pc:sldMk cId="1621320461" sldId="845"/>
            <ac:spMk id="30" creationId="{D205FA99-CB01-47D2-A1D3-26D66F451846}"/>
          </ac:spMkLst>
        </pc:spChg>
        <pc:spChg chg="add mod">
          <ac:chgData name="VERHAEGHE Benoit" userId="3ef37b2c-be85-445d-8898-858e88ef5f98" providerId="ADAL" clId="{2272674B-1398-4D7B-A422-D62DE36CC39E}" dt="2021-08-17T08:24:26.329" v="16091" actId="1076"/>
          <ac:spMkLst>
            <pc:docMk/>
            <pc:sldMk cId="1621320461" sldId="845"/>
            <ac:spMk id="31" creationId="{F582E56D-F735-43D4-A270-95A364D13A48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32" creationId="{3077B677-5855-431D-AA02-CDF2240C413F}"/>
          </ac:spMkLst>
        </pc:spChg>
        <pc:spChg chg="add mod">
          <ac:chgData name="VERHAEGHE Benoit" userId="3ef37b2c-be85-445d-8898-858e88ef5f98" providerId="ADAL" clId="{2272674B-1398-4D7B-A422-D62DE36CC39E}" dt="2021-08-17T08:24:26.329" v="16091" actId="1076"/>
          <ac:spMkLst>
            <pc:docMk/>
            <pc:sldMk cId="1621320461" sldId="845"/>
            <ac:spMk id="33" creationId="{72BADE65-D398-4CC8-84E1-B5EF8A6C280A}"/>
          </ac:spMkLst>
        </pc:spChg>
        <pc:spChg chg="add mod">
          <ac:chgData name="VERHAEGHE Benoit" userId="3ef37b2c-be85-445d-8898-858e88ef5f98" providerId="ADAL" clId="{2272674B-1398-4D7B-A422-D62DE36CC39E}" dt="2021-08-17T08:24:26.329" v="16091" actId="1076"/>
          <ac:spMkLst>
            <pc:docMk/>
            <pc:sldMk cId="1621320461" sldId="845"/>
            <ac:spMk id="34" creationId="{029DF6CF-B168-4753-80B5-28A229B5A0BA}"/>
          </ac:spMkLst>
        </pc:spChg>
        <pc:spChg chg="add mod">
          <ac:chgData name="VERHAEGHE Benoit" userId="3ef37b2c-be85-445d-8898-858e88ef5f98" providerId="ADAL" clId="{2272674B-1398-4D7B-A422-D62DE36CC39E}" dt="2021-08-17T08:25:45.207" v="16101" actId="14100"/>
          <ac:spMkLst>
            <pc:docMk/>
            <pc:sldMk cId="1621320461" sldId="845"/>
            <ac:spMk id="35" creationId="{2DB3CDE3-9809-465C-A552-7A812BEAC888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39" creationId="{057E0ED6-FC55-445F-9D64-B7FC41E5477C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40" creationId="{B7618AF6-FE1A-4EA2-8913-91948B5946D7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41" creationId="{786335A6-0425-4EAF-829E-3A0E3CD877D6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42" creationId="{73A7C9EA-C166-4279-860C-DFE35C71D38E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44" creationId="{830E7DD1-5408-4EC7-8A66-D0652B056818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46" creationId="{19A77D0F-151F-4EB8-A543-CB76A9C54468}"/>
          </ac:spMkLst>
        </pc:spChg>
        <pc:spChg chg="mod">
          <ac:chgData name="VERHAEGHE Benoit" userId="3ef37b2c-be85-445d-8898-858e88ef5f98" providerId="ADAL" clId="{2272674B-1398-4D7B-A422-D62DE36CC39E}" dt="2021-08-04T14:09:47.793" v="4944" actId="165"/>
          <ac:spMkLst>
            <pc:docMk/>
            <pc:sldMk cId="1621320461" sldId="845"/>
            <ac:spMk id="48" creationId="{1284E733-6226-4B40-B01A-D1955413C868}"/>
          </ac:spMkLst>
        </pc:spChg>
        <pc:grpChg chg="mod topLvl">
          <ac:chgData name="VERHAEGHE Benoit" userId="3ef37b2c-be85-445d-8898-858e88ef5f98" providerId="ADAL" clId="{2272674B-1398-4D7B-A422-D62DE36CC39E}" dt="2021-08-04T14:09:47.793" v="4944" actId="165"/>
          <ac:grpSpMkLst>
            <pc:docMk/>
            <pc:sldMk cId="1621320461" sldId="845"/>
            <ac:grpSpMk id="5" creationId="{4D1B0F99-BB4B-4406-B58F-C23CE5C008CD}"/>
          </ac:grpSpMkLst>
        </pc:grpChg>
        <pc:grpChg chg="mod topLvl">
          <ac:chgData name="VERHAEGHE Benoit" userId="3ef37b2c-be85-445d-8898-858e88ef5f98" providerId="ADAL" clId="{2272674B-1398-4D7B-A422-D62DE36CC39E}" dt="2021-08-04T14:09:57.272" v="4945" actId="408"/>
          <ac:grpSpMkLst>
            <pc:docMk/>
            <pc:sldMk cId="1621320461" sldId="845"/>
            <ac:grpSpMk id="6" creationId="{0443CB55-1160-451F-B80A-143848F0C982}"/>
          </ac:grpSpMkLst>
        </pc:grpChg>
        <pc:grpChg chg="mod topLvl">
          <ac:chgData name="VERHAEGHE Benoit" userId="3ef37b2c-be85-445d-8898-858e88ef5f98" providerId="ADAL" clId="{2272674B-1398-4D7B-A422-D62DE36CC39E}" dt="2021-08-04T14:09:47.793" v="4944" actId="165"/>
          <ac:grpSpMkLst>
            <pc:docMk/>
            <pc:sldMk cId="1621320461" sldId="845"/>
            <ac:grpSpMk id="7" creationId="{7892D0BD-9DFE-4AB6-B983-A812846104C7}"/>
          </ac:grpSpMkLst>
        </pc:grpChg>
        <pc:grpChg chg="del">
          <ac:chgData name="VERHAEGHE Benoit" userId="3ef37b2c-be85-445d-8898-858e88ef5f98" providerId="ADAL" clId="{2272674B-1398-4D7B-A422-D62DE36CC39E}" dt="2021-08-04T14:09:47.793" v="4944" actId="165"/>
          <ac:grpSpMkLst>
            <pc:docMk/>
            <pc:sldMk cId="1621320461" sldId="845"/>
            <ac:grpSpMk id="8" creationId="{0898F2F0-CE20-4089-A7B2-935AA63EB06F}"/>
          </ac:grpSpMkLst>
        </pc:grpChg>
        <pc:grpChg chg="mod">
          <ac:chgData name="VERHAEGHE Benoit" userId="3ef37b2c-be85-445d-8898-858e88ef5f98" providerId="ADAL" clId="{2272674B-1398-4D7B-A422-D62DE36CC39E}" dt="2021-08-04T14:09:47.793" v="4944" actId="165"/>
          <ac:grpSpMkLst>
            <pc:docMk/>
            <pc:sldMk cId="1621320461" sldId="845"/>
            <ac:grpSpMk id="43" creationId="{7B940F7F-CB4C-4F37-BCF3-DA8F786CB0B4}"/>
          </ac:grpSpMkLst>
        </pc:grpChg>
        <pc:picChg chg="mod topLvl">
          <ac:chgData name="VERHAEGHE Benoit" userId="3ef37b2c-be85-445d-8898-858e88ef5f98" providerId="ADAL" clId="{2272674B-1398-4D7B-A422-D62DE36CC39E}" dt="2021-08-04T14:09:57.272" v="4945" actId="408"/>
          <ac:picMkLst>
            <pc:docMk/>
            <pc:sldMk cId="1621320461" sldId="845"/>
            <ac:picMk id="38" creationId="{CFC0E371-AE58-45FC-A16D-18CFE5693A9F}"/>
          </ac:picMkLst>
        </pc:picChg>
        <pc:picChg chg="mod topLvl">
          <ac:chgData name="VERHAEGHE Benoit" userId="3ef37b2c-be85-445d-8898-858e88ef5f98" providerId="ADAL" clId="{2272674B-1398-4D7B-A422-D62DE36CC39E}" dt="2021-08-04T14:09:57.272" v="4945" actId="408"/>
          <ac:picMkLst>
            <pc:docMk/>
            <pc:sldMk cId="1621320461" sldId="845"/>
            <ac:picMk id="47" creationId="{5E90FB11-6CDF-49B2-94B3-0EDB11AAC917}"/>
          </ac:picMkLst>
        </pc:picChg>
      </pc:sldChg>
      <pc:sldChg chg="addSp delSp modSp add mod modNotesTx">
        <pc:chgData name="VERHAEGHE Benoit" userId="3ef37b2c-be85-445d-8898-858e88ef5f98" providerId="ADAL" clId="{2272674B-1398-4D7B-A422-D62DE36CC39E}" dt="2021-08-31T07:02:51.944" v="23744" actId="20577"/>
        <pc:sldMkLst>
          <pc:docMk/>
          <pc:sldMk cId="740186710" sldId="846"/>
        </pc:sldMkLst>
        <pc:spChg chg="mod">
          <ac:chgData name="VERHAEGHE Benoit" userId="3ef37b2c-be85-445d-8898-858e88ef5f98" providerId="ADAL" clId="{2272674B-1398-4D7B-A422-D62DE36CC39E}" dt="2021-08-10T08:36:31.863" v="9634" actId="20577"/>
          <ac:spMkLst>
            <pc:docMk/>
            <pc:sldMk cId="740186710" sldId="846"/>
            <ac:spMk id="2" creationId="{6EEA22C9-776A-45AF-994D-8986D94C942E}"/>
          </ac:spMkLst>
        </pc:spChg>
        <pc:spChg chg="del mod">
          <ac:chgData name="VERHAEGHE Benoit" userId="3ef37b2c-be85-445d-8898-858e88ef5f98" providerId="ADAL" clId="{2272674B-1398-4D7B-A422-D62DE36CC39E}" dt="2021-08-10T08:36:25.386" v="9630" actId="478"/>
          <ac:spMkLst>
            <pc:docMk/>
            <pc:sldMk cId="740186710" sldId="846"/>
            <ac:spMk id="9" creationId="{A8E02B5C-4250-4459-91CD-277D540CDA0F}"/>
          </ac:spMkLst>
        </pc:spChg>
        <pc:spChg chg="mod">
          <ac:chgData name="VERHAEGHE Benoit" userId="3ef37b2c-be85-445d-8898-858e88ef5f98" providerId="ADAL" clId="{2272674B-1398-4D7B-A422-D62DE36CC39E}" dt="2021-08-16T14:27:46.024" v="14713"/>
          <ac:spMkLst>
            <pc:docMk/>
            <pc:sldMk cId="740186710" sldId="846"/>
            <ac:spMk id="22" creationId="{15E12ACC-E9B1-4F7C-BCE2-85136FB0C647}"/>
          </ac:spMkLst>
        </pc:spChg>
        <pc:spChg chg="mod">
          <ac:chgData name="VERHAEGHE Benoit" userId="3ef37b2c-be85-445d-8898-858e88ef5f98" providerId="ADAL" clId="{2272674B-1398-4D7B-A422-D62DE36CC39E}" dt="2021-08-23T06:32:33.104" v="17463"/>
          <ac:spMkLst>
            <pc:docMk/>
            <pc:sldMk cId="740186710" sldId="846"/>
            <ac:spMk id="22" creationId="{9BF6E822-63EA-4B27-93B7-8B70079C5A5B}"/>
          </ac:spMkLst>
        </pc:spChg>
        <pc:spChg chg="add del mod">
          <ac:chgData name="VERHAEGHE Benoit" userId="3ef37b2c-be85-445d-8898-858e88ef5f98" providerId="ADAL" clId="{2272674B-1398-4D7B-A422-D62DE36CC39E}" dt="2021-08-10T08:44:16.025" v="9639" actId="478"/>
          <ac:spMkLst>
            <pc:docMk/>
            <pc:sldMk cId="740186710" sldId="846"/>
            <ac:spMk id="28" creationId="{93079802-EF7F-4484-A0BC-7FE0F108C0FC}"/>
          </ac:spMkLst>
        </pc:spChg>
        <pc:grpChg chg="del">
          <ac:chgData name="VERHAEGHE Benoit" userId="3ef37b2c-be85-445d-8898-858e88ef5f98" providerId="ADAL" clId="{2272674B-1398-4D7B-A422-D62DE36CC39E}" dt="2021-08-10T08:36:24.635" v="9628" actId="478"/>
          <ac:grpSpMkLst>
            <pc:docMk/>
            <pc:sldMk cId="740186710" sldId="846"/>
            <ac:grpSpMk id="14" creationId="{1F0C63C1-9227-4BEB-A96D-6DB0F3C38D6E}"/>
          </ac:grpSpMkLst>
        </pc:grpChg>
        <pc:grpChg chg="del">
          <ac:chgData name="VERHAEGHE Benoit" userId="3ef37b2c-be85-445d-8898-858e88ef5f98" providerId="ADAL" clId="{2272674B-1398-4D7B-A422-D62DE36CC39E}" dt="2021-08-10T08:36:24.635" v="9628" actId="478"/>
          <ac:grpSpMkLst>
            <pc:docMk/>
            <pc:sldMk cId="740186710" sldId="846"/>
            <ac:grpSpMk id="15" creationId="{1FBA046C-9B09-4CE6-898F-54FDE54F1554}"/>
          </ac:grpSpMkLst>
        </pc:grpChg>
        <pc:grpChg chg="del">
          <ac:chgData name="VERHAEGHE Benoit" userId="3ef37b2c-be85-445d-8898-858e88ef5f98" providerId="ADAL" clId="{2272674B-1398-4D7B-A422-D62DE36CC39E}" dt="2021-08-10T08:36:24.635" v="9628" actId="478"/>
          <ac:grpSpMkLst>
            <pc:docMk/>
            <pc:sldMk cId="740186710" sldId="846"/>
            <ac:grpSpMk id="16" creationId="{27829007-1B76-48B1-84B5-5D992DA6AD22}"/>
          </ac:grpSpMkLst>
        </pc:grpChg>
        <pc:grpChg chg="add mod">
          <ac:chgData name="VERHAEGHE Benoit" userId="3ef37b2c-be85-445d-8898-858e88ef5f98" providerId="ADAL" clId="{2272674B-1398-4D7B-A422-D62DE36CC39E}" dt="2021-08-23T06:32:33.104" v="17463"/>
          <ac:grpSpMkLst>
            <pc:docMk/>
            <pc:sldMk cId="740186710" sldId="846"/>
            <ac:grpSpMk id="16" creationId="{2C104EE1-7E9B-4527-8EF8-CADEB182EEE9}"/>
          </ac:grpSpMkLst>
        </pc:grpChg>
        <pc:grpChg chg="add del mod">
          <ac:chgData name="VERHAEGHE Benoit" userId="3ef37b2c-be85-445d-8898-858e88ef5f98" providerId="ADAL" clId="{2272674B-1398-4D7B-A422-D62DE36CC39E}" dt="2021-08-16T14:27:54.156" v="14718"/>
          <ac:grpSpMkLst>
            <pc:docMk/>
            <pc:sldMk cId="740186710" sldId="846"/>
            <ac:grpSpMk id="16" creationId="{CF4323C0-ECEC-428A-BB3F-9D3881DE1B28}"/>
          </ac:grpSpMkLst>
        </pc:grpChg>
        <pc:grpChg chg="add del">
          <ac:chgData name="VERHAEGHE Benoit" userId="3ef37b2c-be85-445d-8898-858e88ef5f98" providerId="ADAL" clId="{2272674B-1398-4D7B-A422-D62DE36CC39E}" dt="2021-08-23T06:32:32.859" v="17462" actId="478"/>
          <ac:grpSpMkLst>
            <pc:docMk/>
            <pc:sldMk cId="740186710" sldId="846"/>
            <ac:grpSpMk id="25" creationId="{9CB60C10-BCCA-42EE-8BF7-163F37FF51DE}"/>
          </ac:grpSpMkLst>
        </pc:grpChg>
        <pc:picChg chg="add del mod">
          <ac:chgData name="VERHAEGHE Benoit" userId="3ef37b2c-be85-445d-8898-858e88ef5f98" providerId="ADAL" clId="{2272674B-1398-4D7B-A422-D62DE36CC39E}" dt="2021-08-10T08:45:39.232" v="9681" actId="478"/>
          <ac:picMkLst>
            <pc:docMk/>
            <pc:sldMk cId="740186710" sldId="846"/>
            <ac:picMk id="12" creationId="{100D53EA-9A1C-4E95-B8B7-0D3306DB5771}"/>
          </ac:picMkLst>
        </pc:picChg>
        <pc:picChg chg="add mod ord">
          <ac:chgData name="VERHAEGHE Benoit" userId="3ef37b2c-be85-445d-8898-858e88ef5f98" providerId="ADAL" clId="{2272674B-1398-4D7B-A422-D62DE36CC39E}" dt="2021-08-13T09:45:59.309" v="12145" actId="167"/>
          <ac:picMkLst>
            <pc:docMk/>
            <pc:sldMk cId="740186710" sldId="846"/>
            <ac:picMk id="15" creationId="{0FEF2C4F-7E47-4E72-95D2-AC0F5A2B1483}"/>
          </ac:picMkLst>
        </pc:picChg>
        <pc:picChg chg="del mod">
          <ac:chgData name="VERHAEGHE Benoit" userId="3ef37b2c-be85-445d-8898-858e88ef5f98" providerId="ADAL" clId="{2272674B-1398-4D7B-A422-D62DE36CC39E}" dt="2021-08-10T08:44:13.558" v="9638" actId="478"/>
          <ac:picMkLst>
            <pc:docMk/>
            <pc:sldMk cId="740186710" sldId="846"/>
            <ac:picMk id="22" creationId="{4DD602CD-9365-4BF8-8863-3A37BE1658DC}"/>
          </ac:picMkLst>
        </pc:picChg>
        <pc:picChg chg="mod">
          <ac:chgData name="VERHAEGHE Benoit" userId="3ef37b2c-be85-445d-8898-858e88ef5f98" providerId="ADAL" clId="{2272674B-1398-4D7B-A422-D62DE36CC39E}" dt="2021-08-23T06:32:33.104" v="17463"/>
          <ac:picMkLst>
            <pc:docMk/>
            <pc:sldMk cId="740186710" sldId="846"/>
            <ac:picMk id="28" creationId="{5DB93FC2-1AA5-4880-B58C-C24E3521948B}"/>
          </ac:picMkLst>
        </pc:picChg>
        <pc:picChg chg="mod">
          <ac:chgData name="VERHAEGHE Benoit" userId="3ef37b2c-be85-445d-8898-858e88ef5f98" providerId="ADAL" clId="{2272674B-1398-4D7B-A422-D62DE36CC39E}" dt="2021-08-16T14:27:46.024" v="14713"/>
          <ac:picMkLst>
            <pc:docMk/>
            <pc:sldMk cId="740186710" sldId="846"/>
            <ac:picMk id="28" creationId="{852ABF6D-9355-467D-9089-BF0F5A722251}"/>
          </ac:picMkLst>
        </pc:picChg>
        <pc:picChg chg="add del mod">
          <ac:chgData name="VERHAEGHE Benoit" userId="3ef37b2c-be85-445d-8898-858e88ef5f98" providerId="ADAL" clId="{2272674B-1398-4D7B-A422-D62DE36CC39E}" dt="2021-08-13T09:46:00.557" v="12146" actId="478"/>
          <ac:picMkLst>
            <pc:docMk/>
            <pc:sldMk cId="740186710" sldId="846"/>
            <ac:picMk id="30" creationId="{B2AA625A-4ECA-4F62-A415-78ACCAEEA1C1}"/>
          </ac:picMkLst>
        </pc:picChg>
      </pc:sldChg>
      <pc:sldChg chg="addSp delSp modSp add del mod">
        <pc:chgData name="VERHAEGHE Benoit" userId="3ef37b2c-be85-445d-8898-858e88ef5f98" providerId="ADAL" clId="{2272674B-1398-4D7B-A422-D62DE36CC39E}" dt="2021-08-10T08:36:12.749" v="9626" actId="2696"/>
        <pc:sldMkLst>
          <pc:docMk/>
          <pc:sldMk cId="1282191389" sldId="846"/>
        </pc:sldMkLst>
        <pc:spChg chg="mod">
          <ac:chgData name="VERHAEGHE Benoit" userId="3ef37b2c-be85-445d-8898-858e88ef5f98" providerId="ADAL" clId="{2272674B-1398-4D7B-A422-D62DE36CC39E}" dt="2021-08-05T09:24:13.887" v="5746"/>
          <ac:spMkLst>
            <pc:docMk/>
            <pc:sldMk cId="1282191389" sldId="846"/>
            <ac:spMk id="26" creationId="{B61B6182-2119-48AC-9C74-F6F2467FC978}"/>
          </ac:spMkLst>
        </pc:spChg>
        <pc:grpChg chg="add mod">
          <ac:chgData name="VERHAEGHE Benoit" userId="3ef37b2c-be85-445d-8898-858e88ef5f98" providerId="ADAL" clId="{2272674B-1398-4D7B-A422-D62DE36CC39E}" dt="2021-08-05T09:24:13.887" v="5746"/>
          <ac:grpSpMkLst>
            <pc:docMk/>
            <pc:sldMk cId="1282191389" sldId="846"/>
            <ac:grpSpMk id="25" creationId="{9CB60C10-BCCA-42EE-8BF7-163F37FF51DE}"/>
          </ac:grpSpMkLst>
        </pc:grpChg>
        <pc:picChg chg="del">
          <ac:chgData name="VERHAEGHE Benoit" userId="3ef37b2c-be85-445d-8898-858e88ef5f98" providerId="ADAL" clId="{2272674B-1398-4D7B-A422-D62DE36CC39E}" dt="2021-08-04T16:03:26.513" v="5310" actId="478"/>
          <ac:picMkLst>
            <pc:docMk/>
            <pc:sldMk cId="1282191389" sldId="846"/>
            <ac:picMk id="12" creationId="{CF76FB56-D270-405F-85C2-0631C309C4C4}"/>
          </ac:picMkLst>
        </pc:picChg>
        <pc:picChg chg="add mod">
          <ac:chgData name="VERHAEGHE Benoit" userId="3ef37b2c-be85-445d-8898-858e88ef5f98" providerId="ADAL" clId="{2272674B-1398-4D7B-A422-D62DE36CC39E}" dt="2021-08-04T16:03:42.111" v="5315" actId="1076"/>
          <ac:picMkLst>
            <pc:docMk/>
            <pc:sldMk cId="1282191389" sldId="846"/>
            <ac:picMk id="22" creationId="{4DD602CD-9365-4BF8-8863-3A37BE1658DC}"/>
          </ac:picMkLst>
        </pc:picChg>
        <pc:picChg chg="mod">
          <ac:chgData name="VERHAEGHE Benoit" userId="3ef37b2c-be85-445d-8898-858e88ef5f98" providerId="ADAL" clId="{2272674B-1398-4D7B-A422-D62DE36CC39E}" dt="2021-08-05T09:24:13.887" v="5746"/>
          <ac:picMkLst>
            <pc:docMk/>
            <pc:sldMk cId="1282191389" sldId="846"/>
            <ac:picMk id="27" creationId="{20D6E739-4FB0-4469-8EA6-B59754FC71DC}"/>
          </ac:picMkLst>
        </pc:picChg>
      </pc:sldChg>
      <pc:sldChg chg="add del">
        <pc:chgData name="VERHAEGHE Benoit" userId="3ef37b2c-be85-445d-8898-858e88ef5f98" providerId="ADAL" clId="{2272674B-1398-4D7B-A422-D62DE36CC39E}" dt="2021-08-04T15:52:59.239" v="5266"/>
        <pc:sldMkLst>
          <pc:docMk/>
          <pc:sldMk cId="2701493444" sldId="846"/>
        </pc:sldMkLst>
      </pc:sldChg>
      <pc:sldChg chg="addSp delSp modSp new mod modClrScheme chgLayout modNotesTx">
        <pc:chgData name="VERHAEGHE Benoit" userId="3ef37b2c-be85-445d-8898-858e88ef5f98" providerId="ADAL" clId="{2272674B-1398-4D7B-A422-D62DE36CC39E}" dt="2021-08-31T06:47:12.177" v="23526" actId="14100"/>
        <pc:sldMkLst>
          <pc:docMk/>
          <pc:sldMk cId="2993346008" sldId="847"/>
        </pc:sldMkLst>
        <pc:spChg chg="del mod ord">
          <ac:chgData name="VERHAEGHE Benoit" userId="3ef37b2c-be85-445d-8898-858e88ef5f98" providerId="ADAL" clId="{2272674B-1398-4D7B-A422-D62DE36CC39E}" dt="2021-08-05T11:53:56.268" v="6316" actId="700"/>
          <ac:spMkLst>
            <pc:docMk/>
            <pc:sldMk cId="2993346008" sldId="847"/>
            <ac:spMk id="2" creationId="{5C38A594-18C9-484B-A968-D288707EDCF6}"/>
          </ac:spMkLst>
        </pc:spChg>
        <pc:spChg chg="mod ord">
          <ac:chgData name="VERHAEGHE Benoit" userId="3ef37b2c-be85-445d-8898-858e88ef5f98" providerId="ADAL" clId="{2272674B-1398-4D7B-A422-D62DE36CC39E}" dt="2021-08-05T11:53:56.268" v="6316" actId="700"/>
          <ac:spMkLst>
            <pc:docMk/>
            <pc:sldMk cId="2993346008" sldId="847"/>
            <ac:spMk id="3" creationId="{E54F524D-0FCA-485B-B44B-FBD5CD9EB9C6}"/>
          </ac:spMkLst>
        </pc:spChg>
        <pc:spChg chg="add del mod ord">
          <ac:chgData name="VERHAEGHE Benoit" userId="3ef37b2c-be85-445d-8898-858e88ef5f98" providerId="ADAL" clId="{2272674B-1398-4D7B-A422-D62DE36CC39E}" dt="2021-08-06T09:24:30.463" v="6638" actId="478"/>
          <ac:spMkLst>
            <pc:docMk/>
            <pc:sldMk cId="2993346008" sldId="847"/>
            <ac:spMk id="4" creationId="{74668706-23C2-451A-A67C-2F049781B756}"/>
          </ac:spMkLst>
        </pc:spChg>
        <pc:spChg chg="add del mod">
          <ac:chgData name="VERHAEGHE Benoit" userId="3ef37b2c-be85-445d-8898-858e88ef5f98" providerId="ADAL" clId="{2272674B-1398-4D7B-A422-D62DE36CC39E}" dt="2021-08-17T08:41:08.854" v="16174"/>
          <ac:spMkLst>
            <pc:docMk/>
            <pc:sldMk cId="2993346008" sldId="847"/>
            <ac:spMk id="5" creationId="{8E1FD5B6-482C-4193-814C-11F6350ACE9A}"/>
          </ac:spMkLst>
        </pc:spChg>
        <pc:spChg chg="add mod">
          <ac:chgData name="VERHAEGHE Benoit" userId="3ef37b2c-be85-445d-8898-858e88ef5f98" providerId="ADAL" clId="{2272674B-1398-4D7B-A422-D62DE36CC39E}" dt="2021-08-09T08:07:11.354" v="8169" actId="164"/>
          <ac:spMkLst>
            <pc:docMk/>
            <pc:sldMk cId="2993346008" sldId="847"/>
            <ac:spMk id="6" creationId="{C0B7CAD9-F110-4D1E-93FC-5F3A98F66284}"/>
          </ac:spMkLst>
        </pc:spChg>
        <pc:spChg chg="add mod ord topLvl">
          <ac:chgData name="VERHAEGHE Benoit" userId="3ef37b2c-be85-445d-8898-858e88ef5f98" providerId="ADAL" clId="{2272674B-1398-4D7B-A422-D62DE36CC39E}" dt="2021-08-31T06:46:37.916" v="23518" actId="165"/>
          <ac:spMkLst>
            <pc:docMk/>
            <pc:sldMk cId="2993346008" sldId="847"/>
            <ac:spMk id="8" creationId="{0E4CB5A1-1110-4B2B-BE0E-AD514E582365}"/>
          </ac:spMkLst>
        </pc:spChg>
        <pc:spChg chg="add del mod">
          <ac:chgData name="VERHAEGHE Benoit" userId="3ef37b2c-be85-445d-8898-858e88ef5f98" providerId="ADAL" clId="{2272674B-1398-4D7B-A422-D62DE36CC39E}" dt="2021-08-06T09:24:33.467" v="6639" actId="478"/>
          <ac:spMkLst>
            <pc:docMk/>
            <pc:sldMk cId="2993346008" sldId="847"/>
            <ac:spMk id="8" creationId="{52D3CA55-D132-43B7-91ED-990F3FB903EA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9" creationId="{0CA8FBAB-F633-43B9-A397-18E0753ABCEC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10" creationId="{397CF66F-AE99-4B65-89C1-7C4042E6BCAB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11" creationId="{C0C9E8A0-D9E5-4B9B-92A2-8C7B7C37ABE5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12" creationId="{531B0EC1-2D8E-4C3F-B655-AFEDD0B0E073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13" creationId="{B0F86000-CC2B-455D-9C64-AD28B15B5D72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15" creationId="{53AB8EAB-A968-4948-96DB-781353F7A9CC}"/>
          </ac:spMkLst>
        </pc:spChg>
        <pc:spChg chg="add mod">
          <ac:chgData name="VERHAEGHE Benoit" userId="3ef37b2c-be85-445d-8898-858e88ef5f98" providerId="ADAL" clId="{2272674B-1398-4D7B-A422-D62DE36CC39E}" dt="2021-08-16T09:43:50.750" v="12752"/>
          <ac:spMkLst>
            <pc:docMk/>
            <pc:sldMk cId="2993346008" sldId="847"/>
            <ac:spMk id="16" creationId="{5F1A748B-1F86-4D7E-9448-2F2D655E3447}"/>
          </ac:spMkLst>
        </pc:spChg>
        <pc:spChg chg="add mod">
          <ac:chgData name="VERHAEGHE Benoit" userId="3ef37b2c-be85-445d-8898-858e88ef5f98" providerId="ADAL" clId="{2272674B-1398-4D7B-A422-D62DE36CC39E}" dt="2021-08-24T07:01:16.789" v="18574" actId="1076"/>
          <ac:spMkLst>
            <pc:docMk/>
            <pc:sldMk cId="2993346008" sldId="847"/>
            <ac:spMk id="17" creationId="{EA306D44-41A0-4114-AA62-4005F87D5EBC}"/>
          </ac:spMkLst>
        </pc:spChg>
        <pc:spChg chg="mod">
          <ac:chgData name="VERHAEGHE Benoit" userId="3ef37b2c-be85-445d-8898-858e88ef5f98" providerId="ADAL" clId="{2272674B-1398-4D7B-A422-D62DE36CC39E}" dt="2021-08-16T14:07:09.581" v="14219"/>
          <ac:spMkLst>
            <pc:docMk/>
            <pc:sldMk cId="2993346008" sldId="847"/>
            <ac:spMk id="18" creationId="{5B24BA5B-8318-4B32-8760-1C240950D84F}"/>
          </ac:spMkLst>
        </pc:spChg>
        <pc:spChg chg="add del mod">
          <ac:chgData name="VERHAEGHE Benoit" userId="3ef37b2c-be85-445d-8898-858e88ef5f98" providerId="ADAL" clId="{2272674B-1398-4D7B-A422-D62DE36CC39E}" dt="2021-08-17T08:47:12.977" v="16214"/>
          <ac:spMkLst>
            <pc:docMk/>
            <pc:sldMk cId="2993346008" sldId="847"/>
            <ac:spMk id="18" creationId="{6437865B-700B-4699-AA9C-F3F575801A7E}"/>
          </ac:spMkLst>
        </pc:spChg>
        <pc:spChg chg="add mod ord topLvl">
          <ac:chgData name="VERHAEGHE Benoit" userId="3ef37b2c-be85-445d-8898-858e88ef5f98" providerId="ADAL" clId="{2272674B-1398-4D7B-A422-D62DE36CC39E}" dt="2021-08-31T06:46:42.917" v="23520" actId="167"/>
          <ac:spMkLst>
            <pc:docMk/>
            <pc:sldMk cId="2993346008" sldId="847"/>
            <ac:spMk id="19" creationId="{5701049E-90E5-4054-B2FC-442BD679D905}"/>
          </ac:spMkLst>
        </pc:spChg>
        <pc:spChg chg="add mod">
          <ac:chgData name="VERHAEGHE Benoit" userId="3ef37b2c-be85-445d-8898-858e88ef5f98" providerId="ADAL" clId="{2272674B-1398-4D7B-A422-D62DE36CC39E}" dt="2021-08-17T09:18:50.472" v="16596" actId="571"/>
          <ac:spMkLst>
            <pc:docMk/>
            <pc:sldMk cId="2993346008" sldId="847"/>
            <ac:spMk id="20" creationId="{AFB2C7DC-309F-42FE-BD48-469483C8935F}"/>
          </ac:spMkLst>
        </pc:spChg>
        <pc:spChg chg="mod">
          <ac:chgData name="VERHAEGHE Benoit" userId="3ef37b2c-be85-445d-8898-858e88ef5f98" providerId="ADAL" clId="{2272674B-1398-4D7B-A422-D62DE36CC39E}" dt="2021-08-24T07:01:12.578" v="18573"/>
          <ac:spMkLst>
            <pc:docMk/>
            <pc:sldMk cId="2993346008" sldId="847"/>
            <ac:spMk id="21" creationId="{5BCD81CC-D28B-4065-AF90-2B23723F926A}"/>
          </ac:spMkLst>
        </pc:spChg>
        <pc:spChg chg="mod">
          <ac:chgData name="VERHAEGHE Benoit" userId="3ef37b2c-be85-445d-8898-858e88ef5f98" providerId="ADAL" clId="{2272674B-1398-4D7B-A422-D62DE36CC39E}" dt="2021-08-24T07:01:12.578" v="18573"/>
          <ac:spMkLst>
            <pc:docMk/>
            <pc:sldMk cId="2993346008" sldId="847"/>
            <ac:spMk id="22" creationId="{8F4B6892-35A4-4905-BD04-CD1D7EAC86EF}"/>
          </ac:spMkLst>
        </pc:spChg>
        <pc:spChg chg="mod">
          <ac:chgData name="VERHAEGHE Benoit" userId="3ef37b2c-be85-445d-8898-858e88ef5f98" providerId="ADAL" clId="{2272674B-1398-4D7B-A422-D62DE36CC39E}" dt="2021-08-17T09:18:50.472" v="16596" actId="571"/>
          <ac:spMkLst>
            <pc:docMk/>
            <pc:sldMk cId="2993346008" sldId="847"/>
            <ac:spMk id="23" creationId="{DC740A42-820A-499E-8EB7-A88A61C9FE7F}"/>
          </ac:spMkLst>
        </pc:spChg>
        <pc:spChg chg="mod">
          <ac:chgData name="VERHAEGHE Benoit" userId="3ef37b2c-be85-445d-8898-858e88ef5f98" providerId="ADAL" clId="{2272674B-1398-4D7B-A422-D62DE36CC39E}" dt="2021-08-24T08:45:31.717" v="19126"/>
          <ac:spMkLst>
            <pc:docMk/>
            <pc:sldMk cId="2993346008" sldId="847"/>
            <ac:spMk id="26" creationId="{D41F3257-8180-454E-808F-BE5C6207CB2A}"/>
          </ac:spMkLst>
        </pc:spChg>
        <pc:spChg chg="mod">
          <ac:chgData name="VERHAEGHE Benoit" userId="3ef37b2c-be85-445d-8898-858e88ef5f98" providerId="ADAL" clId="{2272674B-1398-4D7B-A422-D62DE36CC39E}" dt="2021-08-24T08:45:31.717" v="19126"/>
          <ac:spMkLst>
            <pc:docMk/>
            <pc:sldMk cId="2993346008" sldId="847"/>
            <ac:spMk id="27" creationId="{0E8140E3-A47D-4EE9-A669-48B53AC0B683}"/>
          </ac:spMkLst>
        </pc:spChg>
        <pc:spChg chg="mod">
          <ac:chgData name="VERHAEGHE Benoit" userId="3ef37b2c-be85-445d-8898-858e88ef5f98" providerId="ADAL" clId="{2272674B-1398-4D7B-A422-D62DE36CC39E}" dt="2021-08-17T09:19:53.424" v="16611"/>
          <ac:spMkLst>
            <pc:docMk/>
            <pc:sldMk cId="2993346008" sldId="847"/>
            <ac:spMk id="27" creationId="{A181D9D1-CA3C-4EF7-876D-CF76A5D5A1C3}"/>
          </ac:spMkLst>
        </pc:spChg>
        <pc:spChg chg="mod">
          <ac:chgData name="VERHAEGHE Benoit" userId="3ef37b2c-be85-445d-8898-858e88ef5f98" providerId="ADAL" clId="{2272674B-1398-4D7B-A422-D62DE36CC39E}" dt="2021-08-24T12:35:55.279" v="20325"/>
          <ac:spMkLst>
            <pc:docMk/>
            <pc:sldMk cId="2993346008" sldId="847"/>
            <ac:spMk id="30" creationId="{4395510F-BDC3-4D73-A16C-C2E1933B0810}"/>
          </ac:spMkLst>
        </pc:spChg>
        <pc:spChg chg="mod">
          <ac:chgData name="VERHAEGHE Benoit" userId="3ef37b2c-be85-445d-8898-858e88ef5f98" providerId="ADAL" clId="{2272674B-1398-4D7B-A422-D62DE36CC39E}" dt="2021-08-24T12:35:55.279" v="20325"/>
          <ac:spMkLst>
            <pc:docMk/>
            <pc:sldMk cId="2993346008" sldId="847"/>
            <ac:spMk id="32" creationId="{D5D58173-083C-4836-BD16-EA0A8211B565}"/>
          </ac:spMkLst>
        </pc:spChg>
        <pc:spChg chg="mod">
          <ac:chgData name="VERHAEGHE Benoit" userId="3ef37b2c-be85-445d-8898-858e88ef5f98" providerId="ADAL" clId="{2272674B-1398-4D7B-A422-D62DE36CC39E}" dt="2021-08-24T12:35:55.279" v="20325"/>
          <ac:spMkLst>
            <pc:docMk/>
            <pc:sldMk cId="2993346008" sldId="847"/>
            <ac:spMk id="33" creationId="{C7E2B6B8-80C4-40C2-90A7-2F46AEA12E50}"/>
          </ac:spMkLst>
        </pc:spChg>
        <pc:grpChg chg="add del mod">
          <ac:chgData name="VERHAEGHE Benoit" userId="3ef37b2c-be85-445d-8898-858e88ef5f98" providerId="ADAL" clId="{2272674B-1398-4D7B-A422-D62DE36CC39E}" dt="2021-08-17T09:20:13.103" v="16619" actId="1076"/>
          <ac:grpSpMkLst>
            <pc:docMk/>
            <pc:sldMk cId="2993346008" sldId="847"/>
            <ac:grpSpMk id="2" creationId="{7F135E0B-404A-47E6-8BCB-0DD108C39DD4}"/>
          </ac:grpSpMkLst>
        </pc:grpChg>
        <pc:grpChg chg="add del mod">
          <ac:chgData name="VERHAEGHE Benoit" userId="3ef37b2c-be85-445d-8898-858e88ef5f98" providerId="ADAL" clId="{2272674B-1398-4D7B-A422-D62DE36CC39E}" dt="2021-08-31T06:45:57.610" v="23499" actId="478"/>
          <ac:grpSpMkLst>
            <pc:docMk/>
            <pc:sldMk cId="2993346008" sldId="847"/>
            <ac:grpSpMk id="4" creationId="{57B394E3-D2FD-4A7F-B470-AC649635E003}"/>
          </ac:grpSpMkLst>
        </pc:grpChg>
        <pc:grpChg chg="add del mod">
          <ac:chgData name="VERHAEGHE Benoit" userId="3ef37b2c-be85-445d-8898-858e88ef5f98" providerId="ADAL" clId="{2272674B-1398-4D7B-A422-D62DE36CC39E}" dt="2021-08-16T14:07:10.777" v="14220"/>
          <ac:grpSpMkLst>
            <pc:docMk/>
            <pc:sldMk cId="2993346008" sldId="847"/>
            <ac:grpSpMk id="17" creationId="{267BCF47-9B30-47D2-A5A3-D2332B347590}"/>
          </ac:grpSpMkLst>
        </pc:grpChg>
        <pc:grpChg chg="add del mod">
          <ac:chgData name="VERHAEGHE Benoit" userId="3ef37b2c-be85-445d-8898-858e88ef5f98" providerId="ADAL" clId="{2272674B-1398-4D7B-A422-D62DE36CC39E}" dt="2021-08-24T08:45:31.536" v="19125" actId="478"/>
          <ac:grpSpMkLst>
            <pc:docMk/>
            <pc:sldMk cId="2993346008" sldId="847"/>
            <ac:grpSpMk id="20" creationId="{70B86961-0A79-49BE-8EE4-71BC5BEE4195}"/>
          </ac:grpSpMkLst>
        </pc:grpChg>
        <pc:grpChg chg="add mod">
          <ac:chgData name="VERHAEGHE Benoit" userId="3ef37b2c-be85-445d-8898-858e88ef5f98" providerId="ADAL" clId="{2272674B-1398-4D7B-A422-D62DE36CC39E}" dt="2021-08-17T09:18:50.472" v="16596" actId="571"/>
          <ac:grpSpMkLst>
            <pc:docMk/>
            <pc:sldMk cId="2993346008" sldId="847"/>
            <ac:grpSpMk id="21" creationId="{E51B2F44-521F-4E3F-9FE7-16611AE81AA0}"/>
          </ac:grpSpMkLst>
        </pc:grpChg>
        <pc:grpChg chg="add del mod ord">
          <ac:chgData name="VERHAEGHE Benoit" userId="3ef37b2c-be85-445d-8898-858e88ef5f98" providerId="ADAL" clId="{2272674B-1398-4D7B-A422-D62DE36CC39E}" dt="2021-08-31T06:46:37.916" v="23518" actId="165"/>
          <ac:grpSpMkLst>
            <pc:docMk/>
            <pc:sldMk cId="2993346008" sldId="847"/>
            <ac:grpSpMk id="24" creationId="{55A5C9C6-DBCA-4FAE-AA2F-5C58808F25D0}"/>
          </ac:grpSpMkLst>
        </pc:grpChg>
        <pc:grpChg chg="add del mod ord">
          <ac:chgData name="VERHAEGHE Benoit" userId="3ef37b2c-be85-445d-8898-858e88ef5f98" providerId="ADAL" clId="{2272674B-1398-4D7B-A422-D62DE36CC39E}" dt="2021-08-17T09:20:07.422" v="16618" actId="478"/>
          <ac:grpSpMkLst>
            <pc:docMk/>
            <pc:sldMk cId="2993346008" sldId="847"/>
            <ac:grpSpMk id="25" creationId="{7CAB26D6-D80D-44E9-995C-FAB9B6B8096B}"/>
          </ac:grpSpMkLst>
        </pc:grpChg>
        <pc:grpChg chg="add del mod">
          <ac:chgData name="VERHAEGHE Benoit" userId="3ef37b2c-be85-445d-8898-858e88ef5f98" providerId="ADAL" clId="{2272674B-1398-4D7B-A422-D62DE36CC39E}" dt="2021-08-26T06:19:01.809" v="21152" actId="1038"/>
          <ac:grpSpMkLst>
            <pc:docMk/>
            <pc:sldMk cId="2993346008" sldId="847"/>
            <ac:grpSpMk id="25" creationId="{9F092421-2688-4561-8594-804A5EF17475}"/>
          </ac:grpSpMkLst>
        </pc:grpChg>
        <pc:grpChg chg="add del mod">
          <ac:chgData name="VERHAEGHE Benoit" userId="3ef37b2c-be85-445d-8898-858e88ef5f98" providerId="ADAL" clId="{2272674B-1398-4D7B-A422-D62DE36CC39E}" dt="2021-08-24T12:36:05.318" v="20330"/>
          <ac:grpSpMkLst>
            <pc:docMk/>
            <pc:sldMk cId="2993346008" sldId="847"/>
            <ac:grpSpMk id="29" creationId="{CA332128-4A10-4743-A2F2-43B3F0B83C98}"/>
          </ac:grpSpMkLst>
        </pc:grpChg>
        <pc:grpChg chg="mod">
          <ac:chgData name="VERHAEGHE Benoit" userId="3ef37b2c-be85-445d-8898-858e88ef5f98" providerId="ADAL" clId="{2272674B-1398-4D7B-A422-D62DE36CC39E}" dt="2021-08-24T12:35:55.279" v="20325"/>
          <ac:grpSpMkLst>
            <pc:docMk/>
            <pc:sldMk cId="2993346008" sldId="847"/>
            <ac:grpSpMk id="31" creationId="{CF2E7049-E9D0-489B-A74A-A6368B2ABFEB}"/>
          </ac:grpSpMkLst>
        </pc:grpChg>
        <pc:picChg chg="del mod">
          <ac:chgData name="VERHAEGHE Benoit" userId="3ef37b2c-be85-445d-8898-858e88ef5f98" providerId="ADAL" clId="{2272674B-1398-4D7B-A422-D62DE36CC39E}" dt="2021-08-16T09:43:34.352" v="12749" actId="478"/>
          <ac:picMkLst>
            <pc:docMk/>
            <pc:sldMk cId="2993346008" sldId="847"/>
            <ac:picMk id="4" creationId="{4A3644B9-201D-4BA4-A062-EC3B01557627}"/>
          </ac:picMkLst>
        </pc:picChg>
        <pc:picChg chg="add del mod">
          <ac:chgData name="VERHAEGHE Benoit" userId="3ef37b2c-be85-445d-8898-858e88ef5f98" providerId="ADAL" clId="{2272674B-1398-4D7B-A422-D62DE36CC39E}" dt="2021-08-06T09:24:15.098" v="6636"/>
          <ac:picMkLst>
            <pc:docMk/>
            <pc:sldMk cId="2993346008" sldId="847"/>
            <ac:picMk id="5" creationId="{D87629A3-D6AD-4CC6-BFC5-11495250B858}"/>
          </ac:picMkLst>
        </pc:picChg>
        <pc:picChg chg="add del mod">
          <ac:chgData name="VERHAEGHE Benoit" userId="3ef37b2c-be85-445d-8898-858e88ef5f98" providerId="ADAL" clId="{2272674B-1398-4D7B-A422-D62DE36CC39E}" dt="2021-08-31T06:45:57.610" v="23499" actId="478"/>
          <ac:picMkLst>
            <pc:docMk/>
            <pc:sldMk cId="2993346008" sldId="847"/>
            <ac:picMk id="7" creationId="{766F18D5-7566-4E37-B896-4B060018B821}"/>
          </ac:picMkLst>
        </pc:picChg>
        <pc:picChg chg="add del mod">
          <ac:chgData name="VERHAEGHE Benoit" userId="3ef37b2c-be85-445d-8898-858e88ef5f98" providerId="ADAL" clId="{2272674B-1398-4D7B-A422-D62DE36CC39E}" dt="2021-08-06T09:31:43.763" v="6843" actId="478"/>
          <ac:picMkLst>
            <pc:docMk/>
            <pc:sldMk cId="2993346008" sldId="847"/>
            <ac:picMk id="7" creationId="{A783FF57-DCF7-4336-9B2A-DB2A53A07B19}"/>
          </ac:picMkLst>
        </pc:picChg>
        <pc:picChg chg="add del mod">
          <ac:chgData name="VERHAEGHE Benoit" userId="3ef37b2c-be85-445d-8898-858e88ef5f98" providerId="ADAL" clId="{2272674B-1398-4D7B-A422-D62DE36CC39E}" dt="2021-08-06T09:25:52.064" v="6673" actId="21"/>
          <ac:picMkLst>
            <pc:docMk/>
            <pc:sldMk cId="2993346008" sldId="847"/>
            <ac:picMk id="9" creationId="{AE279272-4E21-4B90-A8EE-8CADE8A531CB}"/>
          </ac:picMkLst>
        </pc:picChg>
        <pc:picChg chg="add del mod">
          <ac:chgData name="VERHAEGHE Benoit" userId="3ef37b2c-be85-445d-8898-858e88ef5f98" providerId="ADAL" clId="{2272674B-1398-4D7B-A422-D62DE36CC39E}" dt="2021-08-06T09:27:53.883" v="6832" actId="478"/>
          <ac:picMkLst>
            <pc:docMk/>
            <pc:sldMk cId="2993346008" sldId="847"/>
            <ac:picMk id="10" creationId="{F7AF587D-C7B9-4A0A-B2CA-58E4DD707CA1}"/>
          </ac:picMkLst>
        </pc:picChg>
        <pc:picChg chg="add del mod">
          <ac:chgData name="VERHAEGHE Benoit" userId="3ef37b2c-be85-445d-8898-858e88ef5f98" providerId="ADAL" clId="{2272674B-1398-4D7B-A422-D62DE36CC39E}" dt="2021-08-06T09:28:25.148" v="6837" actId="478"/>
          <ac:picMkLst>
            <pc:docMk/>
            <pc:sldMk cId="2993346008" sldId="847"/>
            <ac:picMk id="12" creationId="{8DD732FE-6573-4E2B-9DCA-76F2D15C72BE}"/>
          </ac:picMkLst>
        </pc:picChg>
        <pc:picChg chg="add mod">
          <ac:chgData name="VERHAEGHE Benoit" userId="3ef37b2c-be85-445d-8898-858e88ef5f98" providerId="ADAL" clId="{2272674B-1398-4D7B-A422-D62DE36CC39E}" dt="2021-08-09T08:07:11.354" v="8169" actId="164"/>
          <ac:picMkLst>
            <pc:docMk/>
            <pc:sldMk cId="2993346008" sldId="847"/>
            <ac:picMk id="14" creationId="{AA46094A-6D3D-4B94-A854-B7A9522929C5}"/>
          </ac:picMkLst>
        </pc:picChg>
        <pc:picChg chg="mod">
          <ac:chgData name="VERHAEGHE Benoit" userId="3ef37b2c-be85-445d-8898-858e88ef5f98" providerId="ADAL" clId="{2272674B-1398-4D7B-A422-D62DE36CC39E}" dt="2021-08-16T14:07:09.581" v="14219"/>
          <ac:picMkLst>
            <pc:docMk/>
            <pc:sldMk cId="2993346008" sldId="847"/>
            <ac:picMk id="19" creationId="{E67B24FB-3F4E-4994-99FF-22AC5D254C58}"/>
          </ac:picMkLst>
        </pc:picChg>
        <pc:picChg chg="mod">
          <ac:chgData name="VERHAEGHE Benoit" userId="3ef37b2c-be85-445d-8898-858e88ef5f98" providerId="ADAL" clId="{2272674B-1398-4D7B-A422-D62DE36CC39E}" dt="2021-08-17T09:18:50.472" v="16596" actId="571"/>
          <ac:picMkLst>
            <pc:docMk/>
            <pc:sldMk cId="2993346008" sldId="847"/>
            <ac:picMk id="22" creationId="{213C5644-4742-407D-B1BC-4B4089261955}"/>
          </ac:picMkLst>
        </pc:picChg>
        <pc:picChg chg="mod">
          <ac:chgData name="VERHAEGHE Benoit" userId="3ef37b2c-be85-445d-8898-858e88ef5f98" providerId="ADAL" clId="{2272674B-1398-4D7B-A422-D62DE36CC39E}" dt="2021-08-24T07:01:12.578" v="18573"/>
          <ac:picMkLst>
            <pc:docMk/>
            <pc:sldMk cId="2993346008" sldId="847"/>
            <ac:picMk id="23" creationId="{B4286D21-B307-4F54-896B-7287E5A71B49}"/>
          </ac:picMkLst>
        </pc:picChg>
        <pc:picChg chg="mod">
          <ac:chgData name="VERHAEGHE Benoit" userId="3ef37b2c-be85-445d-8898-858e88ef5f98" providerId="ADAL" clId="{2272674B-1398-4D7B-A422-D62DE36CC39E}" dt="2021-08-17T09:19:53.424" v="16611"/>
          <ac:picMkLst>
            <pc:docMk/>
            <pc:sldMk cId="2993346008" sldId="847"/>
            <ac:picMk id="26" creationId="{661E7AEB-B413-4B72-A34D-A520E84E73D7}"/>
          </ac:picMkLst>
        </pc:picChg>
        <pc:picChg chg="mod">
          <ac:chgData name="VERHAEGHE Benoit" userId="3ef37b2c-be85-445d-8898-858e88ef5f98" providerId="ADAL" clId="{2272674B-1398-4D7B-A422-D62DE36CC39E}" dt="2021-08-24T08:45:31.717" v="19126"/>
          <ac:picMkLst>
            <pc:docMk/>
            <pc:sldMk cId="2993346008" sldId="847"/>
            <ac:picMk id="28" creationId="{7E151A8D-E75E-4672-B2D7-1712241CAF9C}"/>
          </ac:picMkLst>
        </pc:picChg>
        <pc:picChg chg="add mod ord">
          <ac:chgData name="VERHAEGHE Benoit" userId="3ef37b2c-be85-445d-8898-858e88ef5f98" providerId="ADAL" clId="{2272674B-1398-4D7B-A422-D62DE36CC39E}" dt="2021-08-31T06:47:12.177" v="23526" actId="14100"/>
          <ac:picMkLst>
            <pc:docMk/>
            <pc:sldMk cId="2993346008" sldId="847"/>
            <ac:picMk id="29" creationId="{C591F5EF-5D03-40A3-B9A6-D2839E62E0E8}"/>
          </ac:picMkLst>
        </pc:picChg>
        <pc:picChg chg="mod">
          <ac:chgData name="VERHAEGHE Benoit" userId="3ef37b2c-be85-445d-8898-858e88ef5f98" providerId="ADAL" clId="{2272674B-1398-4D7B-A422-D62DE36CC39E}" dt="2021-08-24T12:35:55.279" v="20325"/>
          <ac:picMkLst>
            <pc:docMk/>
            <pc:sldMk cId="2993346008" sldId="847"/>
            <ac:picMk id="34" creationId="{DD77B6ED-58FD-49DB-93C7-16F107A8B523}"/>
          </ac:picMkLst>
        </pc:picChg>
      </pc:sldChg>
      <pc:sldChg chg="delSp add del mod">
        <pc:chgData name="VERHAEGHE Benoit" userId="3ef37b2c-be85-445d-8898-858e88ef5f98" providerId="ADAL" clId="{2272674B-1398-4D7B-A422-D62DE36CC39E}" dt="2021-08-05T09:10:26.385" v="5480" actId="47"/>
        <pc:sldMkLst>
          <pc:docMk/>
          <pc:sldMk cId="3152038286" sldId="847"/>
        </pc:sldMkLst>
        <pc:spChg chg="del">
          <ac:chgData name="VERHAEGHE Benoit" userId="3ef37b2c-be85-445d-8898-858e88ef5f98" providerId="ADAL" clId="{2272674B-1398-4D7B-A422-D62DE36CC39E}" dt="2021-08-05T09:10:14.803" v="5453" actId="478"/>
          <ac:spMkLst>
            <pc:docMk/>
            <pc:sldMk cId="3152038286" sldId="847"/>
            <ac:spMk id="29" creationId="{3B3A78BE-C8F8-482E-AB82-FE004D647C4B}"/>
          </ac:spMkLst>
        </pc:spChg>
        <pc:spChg chg="del">
          <ac:chgData name="VERHAEGHE Benoit" userId="3ef37b2c-be85-445d-8898-858e88ef5f98" providerId="ADAL" clId="{2272674B-1398-4D7B-A422-D62DE36CC39E}" dt="2021-08-05T09:10:14.803" v="5453" actId="478"/>
          <ac:spMkLst>
            <pc:docMk/>
            <pc:sldMk cId="3152038286" sldId="847"/>
            <ac:spMk id="35" creationId="{328142CC-D5F7-49CC-995F-4C28FA2A60CD}"/>
          </ac:spMkLst>
        </pc:spChg>
        <pc:spChg chg="del">
          <ac:chgData name="VERHAEGHE Benoit" userId="3ef37b2c-be85-445d-8898-858e88ef5f98" providerId="ADAL" clId="{2272674B-1398-4D7B-A422-D62DE36CC39E}" dt="2021-08-05T09:10:14.803" v="5453" actId="478"/>
          <ac:spMkLst>
            <pc:docMk/>
            <pc:sldMk cId="3152038286" sldId="847"/>
            <ac:spMk id="36" creationId="{06B785AB-1B1E-416E-B3B5-3F075B46EFAB}"/>
          </ac:spMkLst>
        </pc:spChg>
        <pc:spChg chg="del">
          <ac:chgData name="VERHAEGHE Benoit" userId="3ef37b2c-be85-445d-8898-858e88ef5f98" providerId="ADAL" clId="{2272674B-1398-4D7B-A422-D62DE36CC39E}" dt="2021-08-05T09:10:14.803" v="5453" actId="478"/>
          <ac:spMkLst>
            <pc:docMk/>
            <pc:sldMk cId="3152038286" sldId="847"/>
            <ac:spMk id="41" creationId="{A3E9203B-8756-46F7-83AE-8A39D8534A6F}"/>
          </ac:spMkLst>
        </pc:spChg>
        <pc:spChg chg="del">
          <ac:chgData name="VERHAEGHE Benoit" userId="3ef37b2c-be85-445d-8898-858e88ef5f98" providerId="ADAL" clId="{2272674B-1398-4D7B-A422-D62DE36CC39E}" dt="2021-08-05T09:10:14.803" v="5453" actId="478"/>
          <ac:spMkLst>
            <pc:docMk/>
            <pc:sldMk cId="3152038286" sldId="847"/>
            <ac:spMk id="42" creationId="{86463AB0-7243-4D56-8B1A-5BA4CA444779}"/>
          </ac:spMkLst>
        </pc:spChg>
        <pc:spChg chg="del">
          <ac:chgData name="VERHAEGHE Benoit" userId="3ef37b2c-be85-445d-8898-858e88ef5f98" providerId="ADAL" clId="{2272674B-1398-4D7B-A422-D62DE36CC39E}" dt="2021-08-05T09:10:14.803" v="5453" actId="478"/>
          <ac:spMkLst>
            <pc:docMk/>
            <pc:sldMk cId="3152038286" sldId="847"/>
            <ac:spMk id="43" creationId="{12B77DF9-DA12-4610-9911-01690F39B505}"/>
          </ac:spMkLst>
        </pc:spChg>
        <pc:picChg chg="del">
          <ac:chgData name="VERHAEGHE Benoit" userId="3ef37b2c-be85-445d-8898-858e88ef5f98" providerId="ADAL" clId="{2272674B-1398-4D7B-A422-D62DE36CC39E}" dt="2021-08-05T09:10:14.803" v="5453" actId="478"/>
          <ac:picMkLst>
            <pc:docMk/>
            <pc:sldMk cId="3152038286" sldId="847"/>
            <ac:picMk id="38" creationId="{025C229E-0D22-4223-968B-A78179E36E85}"/>
          </ac:picMkLst>
        </pc:picChg>
        <pc:picChg chg="del">
          <ac:chgData name="VERHAEGHE Benoit" userId="3ef37b2c-be85-445d-8898-858e88ef5f98" providerId="ADAL" clId="{2272674B-1398-4D7B-A422-D62DE36CC39E}" dt="2021-08-05T09:10:14.803" v="5453" actId="478"/>
          <ac:picMkLst>
            <pc:docMk/>
            <pc:sldMk cId="3152038286" sldId="847"/>
            <ac:picMk id="39" creationId="{502F213A-582C-4319-B433-B99900635F30}"/>
          </ac:picMkLst>
        </pc:picChg>
        <pc:picChg chg="del">
          <ac:chgData name="VERHAEGHE Benoit" userId="3ef37b2c-be85-445d-8898-858e88ef5f98" providerId="ADAL" clId="{2272674B-1398-4D7B-A422-D62DE36CC39E}" dt="2021-08-05T09:10:14.803" v="5453" actId="478"/>
          <ac:picMkLst>
            <pc:docMk/>
            <pc:sldMk cId="3152038286" sldId="847"/>
            <ac:picMk id="40" creationId="{4D8BB201-F05B-48B4-89BE-1B346C291E65}"/>
          </ac:picMkLst>
        </pc:picChg>
      </pc:sldChg>
      <pc:sldChg chg="new del">
        <pc:chgData name="VERHAEGHE Benoit" userId="3ef37b2c-be85-445d-8898-858e88ef5f98" providerId="ADAL" clId="{2272674B-1398-4D7B-A422-D62DE36CC39E}" dt="2021-08-06T09:16:06.409" v="6371" actId="47"/>
        <pc:sldMkLst>
          <pc:docMk/>
          <pc:sldMk cId="254166246" sldId="848"/>
        </pc:sldMkLst>
      </pc:sldChg>
      <pc:sldChg chg="addSp delSp modSp add mod modNotesTx">
        <pc:chgData name="VERHAEGHE Benoit" userId="3ef37b2c-be85-445d-8898-858e88ef5f98" providerId="ADAL" clId="{2272674B-1398-4D7B-A422-D62DE36CC39E}" dt="2021-08-17T08:12:19.919" v="16072" actId="313"/>
        <pc:sldMkLst>
          <pc:docMk/>
          <pc:sldMk cId="3432138745" sldId="849"/>
        </pc:sldMkLst>
        <pc:spChg chg="mod">
          <ac:chgData name="VERHAEGHE Benoit" userId="3ef37b2c-be85-445d-8898-858e88ef5f98" providerId="ADAL" clId="{2272674B-1398-4D7B-A422-D62DE36CC39E}" dt="2021-08-17T08:12:19.919" v="16072" actId="313"/>
          <ac:spMkLst>
            <pc:docMk/>
            <pc:sldMk cId="3432138745" sldId="849"/>
            <ac:spMk id="2" creationId="{39E2894E-930D-4014-91BA-A60163D6F937}"/>
          </ac:spMkLst>
        </pc:spChg>
        <pc:spChg chg="del">
          <ac:chgData name="VERHAEGHE Benoit" userId="3ef37b2c-be85-445d-8898-858e88ef5f98" providerId="ADAL" clId="{2272674B-1398-4D7B-A422-D62DE36CC39E}" dt="2021-08-06T09:18:57.323" v="6373" actId="478"/>
          <ac:spMkLst>
            <pc:docMk/>
            <pc:sldMk cId="3432138745" sldId="849"/>
            <ac:spMk id="29" creationId="{3B3A78BE-C8F8-482E-AB82-FE004D647C4B}"/>
          </ac:spMkLst>
        </pc:spChg>
        <pc:spChg chg="del">
          <ac:chgData name="VERHAEGHE Benoit" userId="3ef37b2c-be85-445d-8898-858e88ef5f98" providerId="ADAL" clId="{2272674B-1398-4D7B-A422-D62DE36CC39E}" dt="2021-08-06T09:18:57.323" v="6373" actId="478"/>
          <ac:spMkLst>
            <pc:docMk/>
            <pc:sldMk cId="3432138745" sldId="849"/>
            <ac:spMk id="35" creationId="{328142CC-D5F7-49CC-995F-4C28FA2A60CD}"/>
          </ac:spMkLst>
        </pc:spChg>
        <pc:spChg chg="del">
          <ac:chgData name="VERHAEGHE Benoit" userId="3ef37b2c-be85-445d-8898-858e88ef5f98" providerId="ADAL" clId="{2272674B-1398-4D7B-A422-D62DE36CC39E}" dt="2021-08-06T09:18:57.323" v="6373" actId="478"/>
          <ac:spMkLst>
            <pc:docMk/>
            <pc:sldMk cId="3432138745" sldId="849"/>
            <ac:spMk id="36" creationId="{06B785AB-1B1E-416E-B3B5-3F075B46EFAB}"/>
          </ac:spMkLst>
        </pc:spChg>
        <pc:spChg chg="del">
          <ac:chgData name="VERHAEGHE Benoit" userId="3ef37b2c-be85-445d-8898-858e88ef5f98" providerId="ADAL" clId="{2272674B-1398-4D7B-A422-D62DE36CC39E}" dt="2021-08-06T09:18:57.323" v="6373" actId="478"/>
          <ac:spMkLst>
            <pc:docMk/>
            <pc:sldMk cId="3432138745" sldId="849"/>
            <ac:spMk id="41" creationId="{A3E9203B-8756-46F7-83AE-8A39D8534A6F}"/>
          </ac:spMkLst>
        </pc:spChg>
        <pc:spChg chg="del">
          <ac:chgData name="VERHAEGHE Benoit" userId="3ef37b2c-be85-445d-8898-858e88ef5f98" providerId="ADAL" clId="{2272674B-1398-4D7B-A422-D62DE36CC39E}" dt="2021-08-06T09:18:57.323" v="6373" actId="478"/>
          <ac:spMkLst>
            <pc:docMk/>
            <pc:sldMk cId="3432138745" sldId="849"/>
            <ac:spMk id="42" creationId="{86463AB0-7243-4D56-8B1A-5BA4CA444779}"/>
          </ac:spMkLst>
        </pc:spChg>
        <pc:spChg chg="del">
          <ac:chgData name="VERHAEGHE Benoit" userId="3ef37b2c-be85-445d-8898-858e88ef5f98" providerId="ADAL" clId="{2272674B-1398-4D7B-A422-D62DE36CC39E}" dt="2021-08-06T09:18:57.323" v="6373" actId="478"/>
          <ac:spMkLst>
            <pc:docMk/>
            <pc:sldMk cId="3432138745" sldId="849"/>
            <ac:spMk id="43" creationId="{12B77DF9-DA12-4610-9911-01690F39B505}"/>
          </ac:spMkLst>
        </pc:spChg>
        <pc:graphicFrameChg chg="add mod modGraphic">
          <ac:chgData name="VERHAEGHE Benoit" userId="3ef37b2c-be85-445d-8898-858e88ef5f98" providerId="ADAL" clId="{2272674B-1398-4D7B-A422-D62DE36CC39E}" dt="2021-08-06T09:23:34.114" v="6618" actId="1076"/>
          <ac:graphicFrameMkLst>
            <pc:docMk/>
            <pc:sldMk cId="3432138745" sldId="849"/>
            <ac:graphicFrameMk id="24" creationId="{0FF59F49-69A3-4031-BBCE-727BC50152DA}"/>
          </ac:graphicFrameMkLst>
        </pc:graphicFrameChg>
        <pc:picChg chg="del">
          <ac:chgData name="VERHAEGHE Benoit" userId="3ef37b2c-be85-445d-8898-858e88ef5f98" providerId="ADAL" clId="{2272674B-1398-4D7B-A422-D62DE36CC39E}" dt="2021-08-06T09:18:55.275" v="6372" actId="478"/>
          <ac:picMkLst>
            <pc:docMk/>
            <pc:sldMk cId="3432138745" sldId="849"/>
            <ac:picMk id="38" creationId="{025C229E-0D22-4223-968B-A78179E36E85}"/>
          </ac:picMkLst>
        </pc:picChg>
        <pc:picChg chg="del">
          <ac:chgData name="VERHAEGHE Benoit" userId="3ef37b2c-be85-445d-8898-858e88ef5f98" providerId="ADAL" clId="{2272674B-1398-4D7B-A422-D62DE36CC39E}" dt="2021-08-06T09:18:55.275" v="6372" actId="478"/>
          <ac:picMkLst>
            <pc:docMk/>
            <pc:sldMk cId="3432138745" sldId="849"/>
            <ac:picMk id="39" creationId="{502F213A-582C-4319-B433-B99900635F30}"/>
          </ac:picMkLst>
        </pc:picChg>
        <pc:picChg chg="del">
          <ac:chgData name="VERHAEGHE Benoit" userId="3ef37b2c-be85-445d-8898-858e88ef5f98" providerId="ADAL" clId="{2272674B-1398-4D7B-A422-D62DE36CC39E}" dt="2021-08-06T09:18:55.275" v="6372" actId="478"/>
          <ac:picMkLst>
            <pc:docMk/>
            <pc:sldMk cId="3432138745" sldId="849"/>
            <ac:picMk id="40" creationId="{4D8BB201-F05B-48B4-89BE-1B346C291E65}"/>
          </ac:picMkLst>
        </pc:picChg>
      </pc:sldChg>
      <pc:sldChg chg="addSp delSp modSp add mod ord modNotesTx">
        <pc:chgData name="VERHAEGHE Benoit" userId="3ef37b2c-be85-445d-8898-858e88ef5f98" providerId="ADAL" clId="{2272674B-1398-4D7B-A422-D62DE36CC39E}" dt="2021-08-31T07:28:47.800" v="24131" actId="1076"/>
        <pc:sldMkLst>
          <pc:docMk/>
          <pc:sldMk cId="3426218119" sldId="850"/>
        </pc:sldMkLst>
        <pc:spChg chg="del mod topLvl">
          <ac:chgData name="VERHAEGHE Benoit" userId="3ef37b2c-be85-445d-8898-858e88ef5f98" providerId="ADAL" clId="{2272674B-1398-4D7B-A422-D62DE36CC39E}" dt="2021-08-16T14:07:36.457" v="14228" actId="478"/>
          <ac:spMkLst>
            <pc:docMk/>
            <pc:sldMk cId="3426218119" sldId="850"/>
            <ac:spMk id="6" creationId="{C0B7CAD9-F110-4D1E-93FC-5F3A98F66284}"/>
          </ac:spMkLst>
        </pc:spChg>
        <pc:spChg chg="add del mod topLvl">
          <ac:chgData name="VERHAEGHE Benoit" userId="3ef37b2c-be85-445d-8898-858e88ef5f98" providerId="ADAL" clId="{2272674B-1398-4D7B-A422-D62DE36CC39E}" dt="2021-08-17T09:19:16.465" v="16602" actId="21"/>
          <ac:spMkLst>
            <pc:docMk/>
            <pc:sldMk cId="3426218119" sldId="850"/>
            <ac:spMk id="8" creationId="{16FAD7E8-9705-43C3-B221-28CC8DBEC8A8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9" creationId="{5B8E43F9-ABC3-46E4-88D5-7E606FA3915D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10" creationId="{FDECFF31-3BC3-44D8-A427-A459A317AC47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11" creationId="{E770F62E-7097-4A51-884B-E09B71C714CF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12" creationId="{CB8FECD1-0C42-4844-82C3-877718BC6B6B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13" creationId="{17BA03C2-5BF3-423D-82CA-759A84A6B029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14" creationId="{573C3C76-5CC9-4B56-87F6-97711E626E41}"/>
          </ac:spMkLst>
        </pc:spChg>
        <pc:spChg chg="add mod">
          <ac:chgData name="VERHAEGHE Benoit" userId="3ef37b2c-be85-445d-8898-858e88ef5f98" providerId="ADAL" clId="{2272674B-1398-4D7B-A422-D62DE36CC39E}" dt="2021-08-16T09:56:51.134" v="12788"/>
          <ac:spMkLst>
            <pc:docMk/>
            <pc:sldMk cId="3426218119" sldId="850"/>
            <ac:spMk id="15" creationId="{53FE92D1-0045-4577-9243-DAA7E78D88D3}"/>
          </ac:spMkLst>
        </pc:spChg>
        <pc:spChg chg="add del">
          <ac:chgData name="VERHAEGHE Benoit" userId="3ef37b2c-be85-445d-8898-858e88ef5f98" providerId="ADAL" clId="{2272674B-1398-4D7B-A422-D62DE36CC39E}" dt="2021-08-17T08:54:17.826" v="16256" actId="22"/>
          <ac:spMkLst>
            <pc:docMk/>
            <pc:sldMk cId="3426218119" sldId="850"/>
            <ac:spMk id="17" creationId="{6C7B8F80-E4CE-4034-9007-CF7328F75C92}"/>
          </ac:spMkLst>
        </pc:spChg>
        <pc:spChg chg="mod">
          <ac:chgData name="VERHAEGHE Benoit" userId="3ef37b2c-be85-445d-8898-858e88ef5f98" providerId="ADAL" clId="{2272674B-1398-4D7B-A422-D62DE36CC39E}" dt="2021-08-16T14:07:21.509" v="14221"/>
          <ac:spMkLst>
            <pc:docMk/>
            <pc:sldMk cId="3426218119" sldId="850"/>
            <ac:spMk id="17" creationId="{F5DF721C-09D5-42F6-9942-286DB08CD19D}"/>
          </ac:spMkLst>
        </pc:spChg>
        <pc:spChg chg="add mod">
          <ac:chgData name="VERHAEGHE Benoit" userId="3ef37b2c-be85-445d-8898-858e88ef5f98" providerId="ADAL" clId="{2272674B-1398-4D7B-A422-D62DE36CC39E}" dt="2021-08-26T11:58:41.275" v="22280" actId="20577"/>
          <ac:spMkLst>
            <pc:docMk/>
            <pc:sldMk cId="3426218119" sldId="850"/>
            <ac:spMk id="18" creationId="{CC11B5FE-E151-4835-B654-72AA435A3B8A}"/>
          </ac:spMkLst>
        </pc:spChg>
        <pc:spChg chg="mod topLvl">
          <ac:chgData name="VERHAEGHE Benoit" userId="3ef37b2c-be85-445d-8898-858e88ef5f98" providerId="ADAL" clId="{2272674B-1398-4D7B-A422-D62DE36CC39E}" dt="2021-08-17T09:19:43.249" v="16608" actId="164"/>
          <ac:spMkLst>
            <pc:docMk/>
            <pc:sldMk cId="3426218119" sldId="850"/>
            <ac:spMk id="20" creationId="{5E365F8F-24DC-43B2-B4D6-732424DB90FB}"/>
          </ac:spMkLst>
        </pc:spChg>
        <pc:spChg chg="mod">
          <ac:chgData name="VERHAEGHE Benoit" userId="3ef37b2c-be85-445d-8898-858e88ef5f98" providerId="ADAL" clId="{2272674B-1398-4D7B-A422-D62DE36CC39E}" dt="2021-08-17T09:20:50.036" v="16621" actId="2085"/>
          <ac:spMkLst>
            <pc:docMk/>
            <pc:sldMk cId="3426218119" sldId="850"/>
            <ac:spMk id="21" creationId="{FCDC4469-3FCF-4290-8B4B-277DFD6E7182}"/>
          </ac:spMkLst>
        </pc:spChg>
        <pc:spChg chg="mod ord topLvl">
          <ac:chgData name="VERHAEGHE Benoit" userId="3ef37b2c-be85-445d-8898-858e88ef5f98" providerId="ADAL" clId="{2272674B-1398-4D7B-A422-D62DE36CC39E}" dt="2021-08-31T06:47:37.235" v="23531" actId="167"/>
          <ac:spMkLst>
            <pc:docMk/>
            <pc:sldMk cId="3426218119" sldId="850"/>
            <ac:spMk id="24" creationId="{59CF5BE7-0D98-4C80-AC95-994D0FE61D6E}"/>
          </ac:spMkLst>
        </pc:spChg>
        <pc:spChg chg="del mod">
          <ac:chgData name="VERHAEGHE Benoit" userId="3ef37b2c-be85-445d-8898-858e88ef5f98" providerId="ADAL" clId="{2272674B-1398-4D7B-A422-D62DE36CC39E}" dt="2021-08-17T09:19:13.530" v="16601" actId="478"/>
          <ac:spMkLst>
            <pc:docMk/>
            <pc:sldMk cId="3426218119" sldId="850"/>
            <ac:spMk id="24" creationId="{A99EB7D1-478F-4F0D-9C14-6D1E3F9A0699}"/>
          </ac:spMkLst>
        </pc:spChg>
        <pc:spChg chg="add del mod">
          <ac:chgData name="VERHAEGHE Benoit" userId="3ef37b2c-be85-445d-8898-858e88ef5f98" providerId="ADAL" clId="{2272674B-1398-4D7B-A422-D62DE36CC39E}" dt="2021-08-24T07:01:58.862" v="18583" actId="478"/>
          <ac:spMkLst>
            <pc:docMk/>
            <pc:sldMk cId="3426218119" sldId="850"/>
            <ac:spMk id="25" creationId="{6C2B9515-D4CF-4582-8F7C-4E8FFA157708}"/>
          </ac:spMkLst>
        </pc:spChg>
        <pc:spChg chg="mod">
          <ac:chgData name="VERHAEGHE Benoit" userId="3ef37b2c-be85-445d-8898-858e88ef5f98" providerId="ADAL" clId="{2272674B-1398-4D7B-A422-D62DE36CC39E}" dt="2021-08-26T06:19:49.454" v="21193"/>
          <ac:spMkLst>
            <pc:docMk/>
            <pc:sldMk cId="3426218119" sldId="850"/>
            <ac:spMk id="25" creationId="{C017CDCF-3E0D-486F-88E2-47DB91AA3600}"/>
          </ac:spMkLst>
        </pc:spChg>
        <pc:spChg chg="mod topLvl">
          <ac:chgData name="VERHAEGHE Benoit" userId="3ef37b2c-be85-445d-8898-858e88ef5f98" providerId="ADAL" clId="{2272674B-1398-4D7B-A422-D62DE36CC39E}" dt="2021-08-31T06:47:41.115" v="23532" actId="1076"/>
          <ac:spMkLst>
            <pc:docMk/>
            <pc:sldMk cId="3426218119" sldId="850"/>
            <ac:spMk id="28" creationId="{B107AB14-9A67-4CAC-B677-D13578C71624}"/>
          </ac:spMkLst>
        </pc:spChg>
        <pc:spChg chg="mod">
          <ac:chgData name="VERHAEGHE Benoit" userId="3ef37b2c-be85-445d-8898-858e88ef5f98" providerId="ADAL" clId="{2272674B-1398-4D7B-A422-D62DE36CC39E}" dt="2021-08-26T06:19:49.454" v="21193"/>
          <ac:spMkLst>
            <pc:docMk/>
            <pc:sldMk cId="3426218119" sldId="850"/>
            <ac:spMk id="29" creationId="{FFEAF21A-646B-461D-95F9-1D1E4C56A15C}"/>
          </ac:spMkLst>
        </pc:spChg>
        <pc:spChg chg="mod">
          <ac:chgData name="VERHAEGHE Benoit" userId="3ef37b2c-be85-445d-8898-858e88ef5f98" providerId="ADAL" clId="{2272674B-1398-4D7B-A422-D62DE36CC39E}" dt="2021-08-24T07:01:59.794" v="18584"/>
          <ac:spMkLst>
            <pc:docMk/>
            <pc:sldMk cId="3426218119" sldId="850"/>
            <ac:spMk id="30" creationId="{1AD45558-19B3-4DFD-8E4A-A7BFAF5B3A1A}"/>
          </ac:spMkLst>
        </pc:spChg>
        <pc:spChg chg="mod">
          <ac:chgData name="VERHAEGHE Benoit" userId="3ef37b2c-be85-445d-8898-858e88ef5f98" providerId="ADAL" clId="{2272674B-1398-4D7B-A422-D62DE36CC39E}" dt="2021-08-24T07:01:59.794" v="18584"/>
          <ac:spMkLst>
            <pc:docMk/>
            <pc:sldMk cId="3426218119" sldId="850"/>
            <ac:spMk id="31" creationId="{1C15EFF5-11E3-413B-866E-52A56E06884E}"/>
          </ac:spMkLst>
        </pc:spChg>
        <pc:spChg chg="mod">
          <ac:chgData name="VERHAEGHE Benoit" userId="3ef37b2c-be85-445d-8898-858e88ef5f98" providerId="ADAL" clId="{2272674B-1398-4D7B-A422-D62DE36CC39E}" dt="2021-08-24T08:45:22.197" v="19124"/>
          <ac:spMkLst>
            <pc:docMk/>
            <pc:sldMk cId="3426218119" sldId="850"/>
            <ac:spMk id="34" creationId="{AC77E6E5-EA5E-4EB6-89C5-4E9CB2BFFB05}"/>
          </ac:spMkLst>
        </pc:spChg>
        <pc:spChg chg="mod">
          <ac:chgData name="VERHAEGHE Benoit" userId="3ef37b2c-be85-445d-8898-858e88ef5f98" providerId="ADAL" clId="{2272674B-1398-4D7B-A422-D62DE36CC39E}" dt="2021-08-24T08:45:22.197" v="19124"/>
          <ac:spMkLst>
            <pc:docMk/>
            <pc:sldMk cId="3426218119" sldId="850"/>
            <ac:spMk id="35" creationId="{7148FB03-3494-40F8-B96B-02E689FD9328}"/>
          </ac:spMkLst>
        </pc:spChg>
        <pc:grpChg chg="add del mod">
          <ac:chgData name="VERHAEGHE Benoit" userId="3ef37b2c-be85-445d-8898-858e88ef5f98" providerId="ADAL" clId="{2272674B-1398-4D7B-A422-D62DE36CC39E}" dt="2021-08-17T09:19:16.465" v="16602" actId="21"/>
          <ac:grpSpMkLst>
            <pc:docMk/>
            <pc:sldMk cId="3426218119" sldId="850"/>
            <ac:grpSpMk id="2" creationId="{72FC90F6-7B13-433F-A4A1-130BD9F2F4A8}"/>
          </ac:grpSpMkLst>
        </pc:grpChg>
        <pc:grpChg chg="add del mod">
          <ac:chgData name="VERHAEGHE Benoit" userId="3ef37b2c-be85-445d-8898-858e88ef5f98" providerId="ADAL" clId="{2272674B-1398-4D7B-A422-D62DE36CC39E}" dt="2021-08-16T14:07:36.457" v="14228" actId="478"/>
          <ac:grpSpMkLst>
            <pc:docMk/>
            <pc:sldMk cId="3426218119" sldId="850"/>
            <ac:grpSpMk id="5" creationId="{08DF2008-786B-46A0-AC2B-01C8DA509A2F}"/>
          </ac:grpSpMkLst>
        </pc:grpChg>
        <pc:grpChg chg="add mod">
          <ac:chgData name="VERHAEGHE Benoit" userId="3ef37b2c-be85-445d-8898-858e88ef5f98" providerId="ADAL" clId="{2272674B-1398-4D7B-A422-D62DE36CC39E}" dt="2021-08-31T07:27:43.753" v="24112" actId="1076"/>
          <ac:grpSpMkLst>
            <pc:docMk/>
            <pc:sldMk cId="3426218119" sldId="850"/>
            <ac:grpSpMk id="6" creationId="{FF87200D-C563-4CDF-948A-1086D58A34AB}"/>
          </ac:grpSpMkLst>
        </pc:grpChg>
        <pc:grpChg chg="add del mod">
          <ac:chgData name="VERHAEGHE Benoit" userId="3ef37b2c-be85-445d-8898-858e88ef5f98" providerId="ADAL" clId="{2272674B-1398-4D7B-A422-D62DE36CC39E}" dt="2021-08-16T14:07:23.066" v="14222"/>
          <ac:grpSpMkLst>
            <pc:docMk/>
            <pc:sldMk cId="3426218119" sldId="850"/>
            <ac:grpSpMk id="16" creationId="{EAB955A0-CA86-4CD6-8BB0-D1C36D434475}"/>
          </ac:grpSpMkLst>
        </pc:grpChg>
        <pc:grpChg chg="add del mod">
          <ac:chgData name="VERHAEGHE Benoit" userId="3ef37b2c-be85-445d-8898-858e88ef5f98" providerId="ADAL" clId="{2272674B-1398-4D7B-A422-D62DE36CC39E}" dt="2021-08-24T07:01:57.806" v="18582" actId="478"/>
          <ac:grpSpMkLst>
            <pc:docMk/>
            <pc:sldMk cId="3426218119" sldId="850"/>
            <ac:grpSpMk id="19" creationId="{0D07EEDF-6A50-4E0D-B7AC-22FBF04A2863}"/>
          </ac:grpSpMkLst>
        </pc:grpChg>
        <pc:grpChg chg="add del mod">
          <ac:chgData name="VERHAEGHE Benoit" userId="3ef37b2c-be85-445d-8898-858e88ef5f98" providerId="ADAL" clId="{2272674B-1398-4D7B-A422-D62DE36CC39E}" dt="2021-08-16T14:07:44.145" v="14230" actId="478"/>
          <ac:grpSpMkLst>
            <pc:docMk/>
            <pc:sldMk cId="3426218119" sldId="850"/>
            <ac:grpSpMk id="19" creationId="{422FE110-DA69-481C-8B26-389D2B0C7E16}"/>
          </ac:grpSpMkLst>
        </pc:grpChg>
        <pc:grpChg chg="del mod">
          <ac:chgData name="VERHAEGHE Benoit" userId="3ef37b2c-be85-445d-8898-858e88ef5f98" providerId="ADAL" clId="{2272674B-1398-4D7B-A422-D62DE36CC39E}" dt="2021-08-17T09:19:13.530" v="16601" actId="478"/>
          <ac:grpSpMkLst>
            <pc:docMk/>
            <pc:sldMk cId="3426218119" sldId="850"/>
            <ac:grpSpMk id="22" creationId="{C07D8C60-53B7-4664-9779-0323D2248897}"/>
          </ac:grpSpMkLst>
        </pc:grpChg>
        <pc:grpChg chg="add del mod">
          <ac:chgData name="VERHAEGHE Benoit" userId="3ef37b2c-be85-445d-8898-858e88ef5f98" providerId="ADAL" clId="{2272674B-1398-4D7B-A422-D62DE36CC39E}" dt="2021-08-31T06:47:30.697" v="23529" actId="165"/>
          <ac:grpSpMkLst>
            <pc:docMk/>
            <pc:sldMk cId="3426218119" sldId="850"/>
            <ac:grpSpMk id="22" creationId="{CD82969C-A4F8-4214-95CA-3A43111D47D0}"/>
          </ac:grpSpMkLst>
        </pc:grpChg>
        <pc:grpChg chg="add mod">
          <ac:chgData name="VERHAEGHE Benoit" userId="3ef37b2c-be85-445d-8898-858e88ef5f98" providerId="ADAL" clId="{2272674B-1398-4D7B-A422-D62DE36CC39E}" dt="2021-08-26T06:19:49.454" v="21193"/>
          <ac:grpSpMkLst>
            <pc:docMk/>
            <pc:sldMk cId="3426218119" sldId="850"/>
            <ac:grpSpMk id="23" creationId="{B1BF934E-8551-4B1A-9216-F88972E7A0BD}"/>
          </ac:grpSpMkLst>
        </pc:grpChg>
        <pc:grpChg chg="del mod">
          <ac:chgData name="VERHAEGHE Benoit" userId="3ef37b2c-be85-445d-8898-858e88ef5f98" providerId="ADAL" clId="{2272674B-1398-4D7B-A422-D62DE36CC39E}" dt="2021-08-31T06:47:25.755" v="23527" actId="478"/>
          <ac:grpSpMkLst>
            <pc:docMk/>
            <pc:sldMk cId="3426218119" sldId="850"/>
            <ac:grpSpMk id="26" creationId="{A4DDFCCB-645B-4124-B38D-9AF64199C9A9}"/>
          </ac:grpSpMkLst>
        </pc:grpChg>
        <pc:grpChg chg="add del mod">
          <ac:chgData name="VERHAEGHE Benoit" userId="3ef37b2c-be85-445d-8898-858e88ef5f98" providerId="ADAL" clId="{2272674B-1398-4D7B-A422-D62DE36CC39E}" dt="2021-08-24T08:45:21.840" v="19123" actId="478"/>
          <ac:grpSpMkLst>
            <pc:docMk/>
            <pc:sldMk cId="3426218119" sldId="850"/>
            <ac:grpSpMk id="29" creationId="{BCB9FD73-1AEB-43A4-A34E-C0CF97FEA784}"/>
          </ac:grpSpMkLst>
        </pc:grpChg>
        <pc:grpChg chg="add del mod">
          <ac:chgData name="VERHAEGHE Benoit" userId="3ef37b2c-be85-445d-8898-858e88ef5f98" providerId="ADAL" clId="{2272674B-1398-4D7B-A422-D62DE36CC39E}" dt="2021-08-26T06:19:49.225" v="21192" actId="478"/>
          <ac:grpSpMkLst>
            <pc:docMk/>
            <pc:sldMk cId="3426218119" sldId="850"/>
            <ac:grpSpMk id="33" creationId="{3CF35FDE-9F4A-42FA-9523-11DFBBDF7861}"/>
          </ac:grpSpMkLst>
        </pc:grpChg>
        <pc:picChg chg="add mod topLvl">
          <ac:chgData name="VERHAEGHE Benoit" userId="3ef37b2c-be85-445d-8898-858e88ef5f98" providerId="ADAL" clId="{2272674B-1398-4D7B-A422-D62DE36CC39E}" dt="2021-08-17T09:19:43.249" v="16608" actId="164"/>
          <ac:picMkLst>
            <pc:docMk/>
            <pc:sldMk cId="3426218119" sldId="850"/>
            <ac:picMk id="4" creationId="{37A4C500-0094-44DB-9234-A1E0CE669770}"/>
          </ac:picMkLst>
        </pc:picChg>
        <pc:picChg chg="add del mod">
          <ac:chgData name="VERHAEGHE Benoit" userId="3ef37b2c-be85-445d-8898-858e88ef5f98" providerId="ADAL" clId="{2272674B-1398-4D7B-A422-D62DE36CC39E}" dt="2021-08-24T14:34:58.310" v="21080" actId="478"/>
          <ac:picMkLst>
            <pc:docMk/>
            <pc:sldMk cId="3426218119" sldId="850"/>
            <ac:picMk id="5" creationId="{AE9F14FB-E33D-4754-AB00-1D894883A951}"/>
          </ac:picMkLst>
        </pc:picChg>
        <pc:picChg chg="add del mod topLvl">
          <ac:chgData name="VERHAEGHE Benoit" userId="3ef37b2c-be85-445d-8898-858e88ef5f98" providerId="ADAL" clId="{2272674B-1398-4D7B-A422-D62DE36CC39E}" dt="2021-08-17T09:19:23.023" v="16605" actId="478"/>
          <ac:picMkLst>
            <pc:docMk/>
            <pc:sldMk cId="3426218119" sldId="850"/>
            <ac:picMk id="7" creationId="{4C600F3A-11D5-47DA-B445-8A615301D6F9}"/>
          </ac:picMkLst>
        </pc:picChg>
        <pc:picChg chg="add del mod">
          <ac:chgData name="VERHAEGHE Benoit" userId="3ef37b2c-be85-445d-8898-858e88ef5f98" providerId="ADAL" clId="{2272674B-1398-4D7B-A422-D62DE36CC39E}" dt="2021-08-31T07:28:10.134" v="24118" actId="478"/>
          <ac:picMkLst>
            <pc:docMk/>
            <pc:sldMk cId="3426218119" sldId="850"/>
            <ac:picMk id="7" creationId="{BDB9FFC3-8394-493D-84F0-30D12CA71A2F}"/>
          </ac:picMkLst>
        </pc:picChg>
        <pc:picChg chg="add del mod">
          <ac:chgData name="VERHAEGHE Benoit" userId="3ef37b2c-be85-445d-8898-858e88ef5f98" providerId="ADAL" clId="{2272674B-1398-4D7B-A422-D62DE36CC39E}" dt="2021-08-24T14:35:29.806" v="21083" actId="21"/>
          <ac:picMkLst>
            <pc:docMk/>
            <pc:sldMk cId="3426218119" sldId="850"/>
            <ac:picMk id="8" creationId="{B8FCF4DB-178E-42D2-A0CC-0B964CDEDC8D}"/>
          </ac:picMkLst>
        </pc:picChg>
        <pc:picChg chg="del">
          <ac:chgData name="VERHAEGHE Benoit" userId="3ef37b2c-be85-445d-8898-858e88ef5f98" providerId="ADAL" clId="{2272674B-1398-4D7B-A422-D62DE36CC39E}" dt="2021-08-06T09:36:17.917" v="6849" actId="478"/>
          <ac:picMkLst>
            <pc:docMk/>
            <pc:sldMk cId="3426218119" sldId="850"/>
            <ac:picMk id="14" creationId="{AA46094A-6D3D-4B94-A854-B7A9522929C5}"/>
          </ac:picMkLst>
        </pc:picChg>
        <pc:picChg chg="add mod">
          <ac:chgData name="VERHAEGHE Benoit" userId="3ef37b2c-be85-445d-8898-858e88ef5f98" providerId="ADAL" clId="{2272674B-1398-4D7B-A422-D62DE36CC39E}" dt="2021-08-31T07:28:47.800" v="24131" actId="1076"/>
          <ac:picMkLst>
            <pc:docMk/>
            <pc:sldMk cId="3426218119" sldId="850"/>
            <ac:picMk id="16" creationId="{90A586A6-BFA1-48FB-B79F-F4BB20261A90}"/>
          </ac:picMkLst>
        </pc:picChg>
        <pc:picChg chg="add mod">
          <ac:chgData name="VERHAEGHE Benoit" userId="3ef37b2c-be85-445d-8898-858e88ef5f98" providerId="ADAL" clId="{2272674B-1398-4D7B-A422-D62DE36CC39E}" dt="2021-08-17T08:54:12.032" v="16252" actId="571"/>
          <ac:picMkLst>
            <pc:docMk/>
            <pc:sldMk cId="3426218119" sldId="850"/>
            <ac:picMk id="16" creationId="{A654C4FB-B4DD-4E30-82DD-B35D34038293}"/>
          </ac:picMkLst>
        </pc:picChg>
        <pc:picChg chg="mod">
          <ac:chgData name="VERHAEGHE Benoit" userId="3ef37b2c-be85-445d-8898-858e88ef5f98" providerId="ADAL" clId="{2272674B-1398-4D7B-A422-D62DE36CC39E}" dt="2021-08-16T14:07:21.509" v="14221"/>
          <ac:picMkLst>
            <pc:docMk/>
            <pc:sldMk cId="3426218119" sldId="850"/>
            <ac:picMk id="18" creationId="{2999EE84-3D76-4369-BB38-9BE1C75C1C3A}"/>
          </ac:picMkLst>
        </pc:picChg>
        <pc:picChg chg="del mod topLvl">
          <ac:chgData name="VERHAEGHE Benoit" userId="3ef37b2c-be85-445d-8898-858e88ef5f98" providerId="ADAL" clId="{2272674B-1398-4D7B-A422-D62DE36CC39E}" dt="2021-08-16T14:07:44.145" v="14230" actId="478"/>
          <ac:picMkLst>
            <pc:docMk/>
            <pc:sldMk cId="3426218119" sldId="850"/>
            <ac:picMk id="21" creationId="{BFD18BE2-CABF-40DF-A3B5-D36867B3DED9}"/>
          </ac:picMkLst>
        </pc:picChg>
        <pc:picChg chg="mod">
          <ac:chgData name="VERHAEGHE Benoit" userId="3ef37b2c-be85-445d-8898-858e88ef5f98" providerId="ADAL" clId="{2272674B-1398-4D7B-A422-D62DE36CC39E}" dt="2021-08-17T09:19:10.960" v="16600"/>
          <ac:picMkLst>
            <pc:docMk/>
            <pc:sldMk cId="3426218119" sldId="850"/>
            <ac:picMk id="23" creationId="{28E6DCC2-79F4-4038-BBEF-49143DDCFF70}"/>
          </ac:picMkLst>
        </pc:picChg>
        <pc:picChg chg="del mod">
          <ac:chgData name="VERHAEGHE Benoit" userId="3ef37b2c-be85-445d-8898-858e88ef5f98" providerId="ADAL" clId="{2272674B-1398-4D7B-A422-D62DE36CC39E}" dt="2021-08-31T06:47:25.755" v="23527" actId="478"/>
          <ac:picMkLst>
            <pc:docMk/>
            <pc:sldMk cId="3426218119" sldId="850"/>
            <ac:picMk id="27" creationId="{9BBCCF6E-3B63-435A-BB58-54888610DFD2}"/>
          </ac:picMkLst>
        </pc:picChg>
        <pc:picChg chg="add del mod">
          <ac:chgData name="VERHAEGHE Benoit" userId="3ef37b2c-be85-445d-8898-858e88ef5f98" providerId="ADAL" clId="{2272674B-1398-4D7B-A422-D62DE36CC39E}" dt="2021-08-24T14:36:23.037" v="21086" actId="21"/>
          <ac:picMkLst>
            <pc:docMk/>
            <pc:sldMk cId="3426218119" sldId="850"/>
            <ac:picMk id="29" creationId="{C99E699B-C54E-4748-9B6E-9B62252D0495}"/>
          </ac:picMkLst>
        </pc:picChg>
        <pc:picChg chg="mod">
          <ac:chgData name="VERHAEGHE Benoit" userId="3ef37b2c-be85-445d-8898-858e88ef5f98" providerId="ADAL" clId="{2272674B-1398-4D7B-A422-D62DE36CC39E}" dt="2021-08-26T06:19:49.454" v="21193"/>
          <ac:picMkLst>
            <pc:docMk/>
            <pc:sldMk cId="3426218119" sldId="850"/>
            <ac:picMk id="30" creationId="{8258BF4B-78A6-47DD-8332-EED2F28EF56E}"/>
          </ac:picMkLst>
        </pc:picChg>
        <pc:picChg chg="add mod ord">
          <ac:chgData name="VERHAEGHE Benoit" userId="3ef37b2c-be85-445d-8898-858e88ef5f98" providerId="ADAL" clId="{2272674B-1398-4D7B-A422-D62DE36CC39E}" dt="2021-08-31T06:47:34.966" v="23530" actId="167"/>
          <ac:picMkLst>
            <pc:docMk/>
            <pc:sldMk cId="3426218119" sldId="850"/>
            <ac:picMk id="31" creationId="{4DF379E5-D953-46EA-8802-B0B373577B43}"/>
          </ac:picMkLst>
        </pc:picChg>
        <pc:picChg chg="mod">
          <ac:chgData name="VERHAEGHE Benoit" userId="3ef37b2c-be85-445d-8898-858e88ef5f98" providerId="ADAL" clId="{2272674B-1398-4D7B-A422-D62DE36CC39E}" dt="2021-08-24T07:01:59.794" v="18584"/>
          <ac:picMkLst>
            <pc:docMk/>
            <pc:sldMk cId="3426218119" sldId="850"/>
            <ac:picMk id="32" creationId="{93067649-B8B3-4454-90F4-D10ABD996251}"/>
          </ac:picMkLst>
        </pc:picChg>
        <pc:picChg chg="mod">
          <ac:chgData name="VERHAEGHE Benoit" userId="3ef37b2c-be85-445d-8898-858e88ef5f98" providerId="ADAL" clId="{2272674B-1398-4D7B-A422-D62DE36CC39E}" dt="2021-08-24T08:45:22.197" v="19124"/>
          <ac:picMkLst>
            <pc:docMk/>
            <pc:sldMk cId="3426218119" sldId="850"/>
            <ac:picMk id="36" creationId="{938EDCDF-5A3D-4C3F-A167-6D3BD97B476D}"/>
          </ac:picMkLst>
        </pc:picChg>
      </pc:sldChg>
      <pc:sldChg chg="addSp delSp modSp new mod ord modShow addCm modCm">
        <pc:chgData name="VERHAEGHE Benoit" userId="3ef37b2c-be85-445d-8898-858e88ef5f98" providerId="ADAL" clId="{2272674B-1398-4D7B-A422-D62DE36CC39E}" dt="2021-08-17T08:11:39.081" v="16051"/>
        <pc:sldMkLst>
          <pc:docMk/>
          <pc:sldMk cId="169021542" sldId="851"/>
        </pc:sldMkLst>
        <pc:spChg chg="add mod">
          <ac:chgData name="VERHAEGHE Benoit" userId="3ef37b2c-be85-445d-8898-858e88ef5f98" providerId="ADAL" clId="{2272674B-1398-4D7B-A422-D62DE36CC39E}" dt="2021-08-06T09:45:34.652" v="6989" actId="20577"/>
          <ac:spMkLst>
            <pc:docMk/>
            <pc:sldMk cId="169021542" sldId="851"/>
            <ac:spMk id="2" creationId="{5ED57FAF-DF6E-4651-ABAF-F82DC771A8D2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4" creationId="{FDD1E685-C4DC-49B1-AD66-F64B761E3ABD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5" creationId="{D061D46D-AA87-4DB4-9A5E-0316347813D4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7" creationId="{4FFF0CD9-D571-4138-B537-5D8B568C2D17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8" creationId="{079B55DC-A4D8-4379-B14F-D124C3B74113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9" creationId="{282183BA-743D-4E12-BB33-9F8CE0F7FC2E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10" creationId="{31060144-9C27-4605-A5D3-F0FA08853525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13" creationId="{FD0079F8-F321-4FCE-A815-5D930CA21747}"/>
          </ac:spMkLst>
        </pc:spChg>
        <pc:spChg chg="add del mod">
          <ac:chgData name="VERHAEGHE Benoit" userId="3ef37b2c-be85-445d-8898-858e88ef5f98" providerId="ADAL" clId="{2272674B-1398-4D7B-A422-D62DE36CC39E}" dt="2021-08-06T09:45:55.116" v="6997"/>
          <ac:spMkLst>
            <pc:docMk/>
            <pc:sldMk cId="169021542" sldId="851"/>
            <ac:spMk id="14" creationId="{06EFB59C-965B-4B1E-B9A2-AA4CFCF49960}"/>
          </ac:spMkLst>
        </pc:spChg>
        <pc:spChg chg="add mod">
          <ac:chgData name="VERHAEGHE Benoit" userId="3ef37b2c-be85-445d-8898-858e88ef5f98" providerId="ADAL" clId="{2272674B-1398-4D7B-A422-D62DE36CC39E}" dt="2021-08-06T09:48:34.539" v="7219" actId="1076"/>
          <ac:spMkLst>
            <pc:docMk/>
            <pc:sldMk cId="169021542" sldId="851"/>
            <ac:spMk id="18" creationId="{807C0D54-864B-41DD-B5F4-2AC8EA639F47}"/>
          </ac:spMkLst>
        </pc:spChg>
        <pc:spChg chg="add mod">
          <ac:chgData name="VERHAEGHE Benoit" userId="3ef37b2c-be85-445d-8898-858e88ef5f98" providerId="ADAL" clId="{2272674B-1398-4D7B-A422-D62DE36CC39E}" dt="2021-08-06T09:50:55.805" v="7279" actId="20577"/>
          <ac:spMkLst>
            <pc:docMk/>
            <pc:sldMk cId="169021542" sldId="851"/>
            <ac:spMk id="19" creationId="{052AA9BA-00F5-4138-B936-D1AF6947321E}"/>
          </ac:spMkLst>
        </pc:spChg>
        <pc:spChg chg="add mod">
          <ac:chgData name="VERHAEGHE Benoit" userId="3ef37b2c-be85-445d-8898-858e88ef5f98" providerId="ADAL" clId="{2272674B-1398-4D7B-A422-D62DE36CC39E}" dt="2021-08-06T09:48:38.740" v="7221" actId="1076"/>
          <ac:spMkLst>
            <pc:docMk/>
            <pc:sldMk cId="169021542" sldId="851"/>
            <ac:spMk id="21" creationId="{9E5BB2A6-BE9A-433F-8273-425A9BDC546E}"/>
          </ac:spMkLst>
        </pc:spChg>
        <pc:spChg chg="add mod">
          <ac:chgData name="VERHAEGHE Benoit" userId="3ef37b2c-be85-445d-8898-858e88ef5f98" providerId="ADAL" clId="{2272674B-1398-4D7B-A422-D62DE36CC39E}" dt="2021-08-06T09:47:28.494" v="7077" actId="20577"/>
          <ac:spMkLst>
            <pc:docMk/>
            <pc:sldMk cId="169021542" sldId="851"/>
            <ac:spMk id="22" creationId="{2054DD6D-2D39-4E23-9313-B6F59E115C91}"/>
          </ac:spMkLst>
        </pc:spChg>
        <pc:spChg chg="add mod">
          <ac:chgData name="VERHAEGHE Benoit" userId="3ef37b2c-be85-445d-8898-858e88ef5f98" providerId="ADAL" clId="{2272674B-1398-4D7B-A422-D62DE36CC39E}" dt="2021-08-09T07:37:09.342" v="7961" actId="20577"/>
          <ac:spMkLst>
            <pc:docMk/>
            <pc:sldMk cId="169021542" sldId="851"/>
            <ac:spMk id="23" creationId="{FD2CD5A0-96C7-402A-B5E4-3C753D9EB063}"/>
          </ac:spMkLst>
        </pc:spChg>
        <pc:spChg chg="add mod">
          <ac:chgData name="VERHAEGHE Benoit" userId="3ef37b2c-be85-445d-8898-858e88ef5f98" providerId="ADAL" clId="{2272674B-1398-4D7B-A422-D62DE36CC39E}" dt="2021-08-10T06:53:57.107" v="9603" actId="1076"/>
          <ac:spMkLst>
            <pc:docMk/>
            <pc:sldMk cId="169021542" sldId="851"/>
            <ac:spMk id="24" creationId="{A72C32F6-4BE9-4A49-877B-9AF987C877C6}"/>
          </ac:spMkLst>
        </pc:spChg>
        <pc:spChg chg="add mod">
          <ac:chgData name="VERHAEGHE Benoit" userId="3ef37b2c-be85-445d-8898-858e88ef5f98" providerId="ADAL" clId="{2272674B-1398-4D7B-A422-D62DE36CC39E}" dt="2021-08-06T09:47:26.974" v="7076" actId="20577"/>
          <ac:spMkLst>
            <pc:docMk/>
            <pc:sldMk cId="169021542" sldId="851"/>
            <ac:spMk id="27" creationId="{F506A70F-2B26-45A6-BFBB-BE7CA44921AD}"/>
          </ac:spMkLst>
        </pc:spChg>
        <pc:spChg chg="add mod">
          <ac:chgData name="VERHAEGHE Benoit" userId="3ef37b2c-be85-445d-8898-858e88ef5f98" providerId="ADAL" clId="{2272674B-1398-4D7B-A422-D62DE36CC39E}" dt="2021-08-06T09:53:18.110" v="7531" actId="20577"/>
          <ac:spMkLst>
            <pc:docMk/>
            <pc:sldMk cId="169021542" sldId="851"/>
            <ac:spMk id="28" creationId="{5E6A6019-23DE-4862-8FE7-B56B7DAB4BF1}"/>
          </ac:spMkLst>
        </pc:spChg>
        <pc:spChg chg="add del mod">
          <ac:chgData name="VERHAEGHE Benoit" userId="3ef37b2c-be85-445d-8898-858e88ef5f98" providerId="ADAL" clId="{2272674B-1398-4D7B-A422-D62DE36CC39E}" dt="2021-08-06T09:58:22.685" v="7714" actId="478"/>
          <ac:spMkLst>
            <pc:docMk/>
            <pc:sldMk cId="169021542" sldId="851"/>
            <ac:spMk id="32" creationId="{D4A08F75-5978-4EF5-8BB9-4FD4201E4BA9}"/>
          </ac:spMkLst>
        </pc:spChg>
        <pc:spChg chg="add del mod">
          <ac:chgData name="VERHAEGHE Benoit" userId="3ef37b2c-be85-445d-8898-858e88ef5f98" providerId="ADAL" clId="{2272674B-1398-4D7B-A422-D62DE36CC39E}" dt="2021-08-06T09:58:21.519" v="7713"/>
          <ac:spMkLst>
            <pc:docMk/>
            <pc:sldMk cId="169021542" sldId="851"/>
            <ac:spMk id="33" creationId="{7A579536-E98F-4395-A6EB-3362A887641D}"/>
          </ac:spMkLst>
        </pc:spChg>
        <pc:spChg chg="add mod">
          <ac:chgData name="VERHAEGHE Benoit" userId="3ef37b2c-be85-445d-8898-858e88ef5f98" providerId="ADAL" clId="{2272674B-1398-4D7B-A422-D62DE36CC39E}" dt="2021-08-06T09:58:28.071" v="7716" actId="108"/>
          <ac:spMkLst>
            <pc:docMk/>
            <pc:sldMk cId="169021542" sldId="851"/>
            <ac:spMk id="34" creationId="{CE35ABC9-E503-4E08-B0D9-DAADD3DED63D}"/>
          </ac:spMkLst>
        </pc:spChg>
        <pc:spChg chg="add mod">
          <ac:chgData name="VERHAEGHE Benoit" userId="3ef37b2c-be85-445d-8898-858e88ef5f98" providerId="ADAL" clId="{2272674B-1398-4D7B-A422-D62DE36CC39E}" dt="2021-08-06T09:58:57.026" v="7719"/>
          <ac:spMkLst>
            <pc:docMk/>
            <pc:sldMk cId="169021542" sldId="851"/>
            <ac:spMk id="35" creationId="{BEE13B03-5BCD-41DA-8D6E-1D1CE3A04646}"/>
          </ac:spMkLst>
        </pc:spChg>
        <pc:spChg chg="add mod">
          <ac:chgData name="VERHAEGHE Benoit" userId="3ef37b2c-be85-445d-8898-858e88ef5f98" providerId="ADAL" clId="{2272674B-1398-4D7B-A422-D62DE36CC39E}" dt="2021-08-06T09:58:57.026" v="7719"/>
          <ac:spMkLst>
            <pc:docMk/>
            <pc:sldMk cId="169021542" sldId="851"/>
            <ac:spMk id="36" creationId="{98908820-83B1-4E97-A727-9B3A367C69FB}"/>
          </ac:spMkLst>
        </pc:spChg>
        <pc:spChg chg="add mod">
          <ac:chgData name="VERHAEGHE Benoit" userId="3ef37b2c-be85-445d-8898-858e88ef5f98" providerId="ADAL" clId="{2272674B-1398-4D7B-A422-D62DE36CC39E}" dt="2021-08-06T09:58:57.026" v="7719"/>
          <ac:spMkLst>
            <pc:docMk/>
            <pc:sldMk cId="169021542" sldId="851"/>
            <ac:spMk id="37" creationId="{0C11ED99-25C8-4099-A322-CFD22CBAA9B3}"/>
          </ac:spMkLst>
        </pc:spChg>
        <pc:spChg chg="add mod">
          <ac:chgData name="VERHAEGHE Benoit" userId="3ef37b2c-be85-445d-8898-858e88ef5f98" providerId="ADAL" clId="{2272674B-1398-4D7B-A422-D62DE36CC39E}" dt="2021-08-06T09:58:57.026" v="7719"/>
          <ac:spMkLst>
            <pc:docMk/>
            <pc:sldMk cId="169021542" sldId="851"/>
            <ac:spMk id="38" creationId="{0FA26108-36CD-4D3D-801E-14E76656C0E5}"/>
          </ac:spMkLst>
        </pc:spChg>
        <pc:spChg chg="add mod">
          <ac:chgData name="VERHAEGHE Benoit" userId="3ef37b2c-be85-445d-8898-858e88ef5f98" providerId="ADAL" clId="{2272674B-1398-4D7B-A422-D62DE36CC39E}" dt="2021-08-06T09:58:57.026" v="7719"/>
          <ac:spMkLst>
            <pc:docMk/>
            <pc:sldMk cId="169021542" sldId="851"/>
            <ac:spMk id="39" creationId="{C9AAA4FB-21FA-4F45-8312-18A4AE9E9FF6}"/>
          </ac:spMkLst>
        </pc:spChg>
        <pc:spChg chg="add mod">
          <ac:chgData name="VERHAEGHE Benoit" userId="3ef37b2c-be85-445d-8898-858e88ef5f98" providerId="ADAL" clId="{2272674B-1398-4D7B-A422-D62DE36CC39E}" dt="2021-08-06T09:58:57.026" v="7719"/>
          <ac:spMkLst>
            <pc:docMk/>
            <pc:sldMk cId="169021542" sldId="851"/>
            <ac:spMk id="40" creationId="{5E8B3EBC-8497-41CF-8210-2DF2D8B57108}"/>
          </ac:spMkLst>
        </pc:spChg>
        <pc:picChg chg="add del mod">
          <ac:chgData name="VERHAEGHE Benoit" userId="3ef37b2c-be85-445d-8898-858e88ef5f98" providerId="ADAL" clId="{2272674B-1398-4D7B-A422-D62DE36CC39E}" dt="2021-08-06T09:45:55.116" v="6997"/>
          <ac:picMkLst>
            <pc:docMk/>
            <pc:sldMk cId="169021542" sldId="851"/>
            <ac:picMk id="3" creationId="{192D3C6E-F7C4-41DD-AB89-9C32B112A20F}"/>
          </ac:picMkLst>
        </pc:picChg>
        <pc:picChg chg="add del mod">
          <ac:chgData name="VERHAEGHE Benoit" userId="3ef37b2c-be85-445d-8898-858e88ef5f98" providerId="ADAL" clId="{2272674B-1398-4D7B-A422-D62DE36CC39E}" dt="2021-08-06T09:45:55.116" v="6997"/>
          <ac:picMkLst>
            <pc:docMk/>
            <pc:sldMk cId="169021542" sldId="851"/>
            <ac:picMk id="6" creationId="{5A97AFFD-F442-4B7D-9139-A942805D1C7E}"/>
          </ac:picMkLst>
        </pc:picChg>
        <pc:picChg chg="add del mod">
          <ac:chgData name="VERHAEGHE Benoit" userId="3ef37b2c-be85-445d-8898-858e88ef5f98" providerId="ADAL" clId="{2272674B-1398-4D7B-A422-D62DE36CC39E}" dt="2021-08-06T09:45:55.116" v="6997"/>
          <ac:picMkLst>
            <pc:docMk/>
            <pc:sldMk cId="169021542" sldId="851"/>
            <ac:picMk id="12" creationId="{B82DFE35-2D49-48EB-BCDF-A0309EE21EDB}"/>
          </ac:picMkLst>
        </pc:picChg>
        <pc:picChg chg="add del mod">
          <ac:chgData name="VERHAEGHE Benoit" userId="3ef37b2c-be85-445d-8898-858e88ef5f98" providerId="ADAL" clId="{2272674B-1398-4D7B-A422-D62DE36CC39E}" dt="2021-08-06T09:45:55.116" v="6997"/>
          <ac:picMkLst>
            <pc:docMk/>
            <pc:sldMk cId="169021542" sldId="851"/>
            <ac:picMk id="15" creationId="{C17744B6-8248-4256-BC96-04D266CE92EE}"/>
          </ac:picMkLst>
        </pc:picChg>
        <pc:picChg chg="add del mod">
          <ac:chgData name="VERHAEGHE Benoit" userId="3ef37b2c-be85-445d-8898-858e88ef5f98" providerId="ADAL" clId="{2272674B-1398-4D7B-A422-D62DE36CC39E}" dt="2021-08-06T09:45:55.116" v="6997"/>
          <ac:picMkLst>
            <pc:docMk/>
            <pc:sldMk cId="169021542" sldId="851"/>
            <ac:picMk id="16" creationId="{F7356050-2E46-4264-AE4E-79AD26698E96}"/>
          </ac:picMkLst>
        </pc:picChg>
        <pc:picChg chg="add del mod">
          <ac:chgData name="VERHAEGHE Benoit" userId="3ef37b2c-be85-445d-8898-858e88ef5f98" providerId="ADAL" clId="{2272674B-1398-4D7B-A422-D62DE36CC39E}" dt="2021-08-06T09:46:16.668" v="7000" actId="478"/>
          <ac:picMkLst>
            <pc:docMk/>
            <pc:sldMk cId="169021542" sldId="851"/>
            <ac:picMk id="17" creationId="{5445041E-5266-4179-8D9D-A5E8DB0E45B6}"/>
          </ac:picMkLst>
        </pc:picChg>
        <pc:picChg chg="add del mod">
          <ac:chgData name="VERHAEGHE Benoit" userId="3ef37b2c-be85-445d-8898-858e88ef5f98" providerId="ADAL" clId="{2272674B-1398-4D7B-A422-D62DE36CC39E}" dt="2021-08-06T09:46:17.144" v="7002" actId="478"/>
          <ac:picMkLst>
            <pc:docMk/>
            <pc:sldMk cId="169021542" sldId="851"/>
            <ac:picMk id="20" creationId="{79A2DB88-DD97-4CC1-A704-E74CF288B8F1}"/>
          </ac:picMkLst>
        </pc:picChg>
        <pc:picChg chg="add del mod">
          <ac:chgData name="VERHAEGHE Benoit" userId="3ef37b2c-be85-445d-8898-858e88ef5f98" providerId="ADAL" clId="{2272674B-1398-4D7B-A422-D62DE36CC39E}" dt="2021-08-06T09:46:19.565" v="7005" actId="478"/>
          <ac:picMkLst>
            <pc:docMk/>
            <pc:sldMk cId="169021542" sldId="851"/>
            <ac:picMk id="26" creationId="{8770DD9D-F2B8-48EB-9541-C13E1ED3D6FA}"/>
          </ac:picMkLst>
        </pc:picChg>
        <pc:picChg chg="add del mod">
          <ac:chgData name="VERHAEGHE Benoit" userId="3ef37b2c-be85-445d-8898-858e88ef5f98" providerId="ADAL" clId="{2272674B-1398-4D7B-A422-D62DE36CC39E}" dt="2021-08-06T09:46:18.541" v="7003" actId="478"/>
          <ac:picMkLst>
            <pc:docMk/>
            <pc:sldMk cId="169021542" sldId="851"/>
            <ac:picMk id="29" creationId="{039CD873-635F-40B5-8AB9-0F22685A2AFC}"/>
          </ac:picMkLst>
        </pc:picChg>
        <pc:picChg chg="add del mod">
          <ac:chgData name="VERHAEGHE Benoit" userId="3ef37b2c-be85-445d-8898-858e88ef5f98" providerId="ADAL" clId="{2272674B-1398-4D7B-A422-D62DE36CC39E}" dt="2021-08-06T09:46:19.117" v="7004" actId="478"/>
          <ac:picMkLst>
            <pc:docMk/>
            <pc:sldMk cId="169021542" sldId="851"/>
            <ac:picMk id="30" creationId="{0B859955-CABD-4AA2-B85C-3651E0B08B3B}"/>
          </ac:picMkLst>
        </pc:picChg>
        <pc:cxnChg chg="add del mod">
          <ac:chgData name="VERHAEGHE Benoit" userId="3ef37b2c-be85-445d-8898-858e88ef5f98" providerId="ADAL" clId="{2272674B-1398-4D7B-A422-D62DE36CC39E}" dt="2021-08-06T09:45:55.116" v="6997"/>
          <ac:cxnSpMkLst>
            <pc:docMk/>
            <pc:sldMk cId="169021542" sldId="851"/>
            <ac:cxnSpMk id="11" creationId="{61935D7C-7E84-4D1D-811D-C4610D2E6527}"/>
          </ac:cxnSpMkLst>
        </pc:cxnChg>
        <pc:cxnChg chg="add mod">
          <ac:chgData name="VERHAEGHE Benoit" userId="3ef37b2c-be85-445d-8898-858e88ef5f98" providerId="ADAL" clId="{2272674B-1398-4D7B-A422-D62DE36CC39E}" dt="2021-08-06T09:45:56.533" v="6998"/>
          <ac:cxnSpMkLst>
            <pc:docMk/>
            <pc:sldMk cId="169021542" sldId="851"/>
            <ac:cxnSpMk id="25" creationId="{E7CBFED8-F423-4FE2-93B2-16A91BE491B0}"/>
          </ac:cxnSpMkLst>
        </pc:cxnChg>
        <pc:cxnChg chg="add mod">
          <ac:chgData name="VERHAEGHE Benoit" userId="3ef37b2c-be85-445d-8898-858e88ef5f98" providerId="ADAL" clId="{2272674B-1398-4D7B-A422-D62DE36CC39E}" dt="2021-08-06T09:46:04.881" v="6999"/>
          <ac:cxnSpMkLst>
            <pc:docMk/>
            <pc:sldMk cId="169021542" sldId="851"/>
            <ac:cxnSpMk id="31" creationId="{94F3E3F8-391C-4F61-AE0A-04FC8B270C39}"/>
          </ac:cxnSpMkLst>
        </pc:cxnChg>
      </pc:sldChg>
      <pc:sldChg chg="addSp delSp modSp add mod modNotesTx">
        <pc:chgData name="VERHAEGHE Benoit" userId="3ef37b2c-be85-445d-8898-858e88ef5f98" providerId="ADAL" clId="{2272674B-1398-4D7B-A422-D62DE36CC39E}" dt="2021-08-31T07:49:30.167" v="24387" actId="20577"/>
        <pc:sldMkLst>
          <pc:docMk/>
          <pc:sldMk cId="1186942049" sldId="852"/>
        </pc:sldMkLst>
        <pc:spChg chg="add del mod">
          <ac:chgData name="VERHAEGHE Benoit" userId="3ef37b2c-be85-445d-8898-858e88ef5f98" providerId="ADAL" clId="{2272674B-1398-4D7B-A422-D62DE36CC39E}" dt="2021-08-24T08:00:15.054" v="18671" actId="478"/>
          <ac:spMkLst>
            <pc:docMk/>
            <pc:sldMk cId="1186942049" sldId="852"/>
            <ac:spMk id="5" creationId="{9A5E02FC-7CE6-4EF4-A785-5C17FAE83B57}"/>
          </ac:spMkLst>
        </pc:spChg>
        <pc:spChg chg="del">
          <ac:chgData name="VERHAEGHE Benoit" userId="3ef37b2c-be85-445d-8898-858e88ef5f98" providerId="ADAL" clId="{2272674B-1398-4D7B-A422-D62DE36CC39E}" dt="2021-08-16T13:49:03.800" v="13837" actId="478"/>
          <ac:spMkLst>
            <pc:docMk/>
            <pc:sldMk cId="1186942049" sldId="852"/>
            <ac:spMk id="19" creationId="{F04A6BCF-78D8-4B8C-83D4-CFC1E7526BD7}"/>
          </ac:spMkLst>
        </pc:spChg>
        <pc:spChg chg="del">
          <ac:chgData name="VERHAEGHE Benoit" userId="3ef37b2c-be85-445d-8898-858e88ef5f98" providerId="ADAL" clId="{2272674B-1398-4D7B-A422-D62DE36CC39E}" dt="2021-08-16T13:49:03.800" v="13837" actId="478"/>
          <ac:spMkLst>
            <pc:docMk/>
            <pc:sldMk cId="1186942049" sldId="852"/>
            <ac:spMk id="23" creationId="{5977ED8A-3C1D-47F8-9AE9-7168442BC8E9}"/>
          </ac:spMkLst>
        </pc:spChg>
        <pc:spChg chg="mod">
          <ac:chgData name="VERHAEGHE Benoit" userId="3ef37b2c-be85-445d-8898-858e88ef5f98" providerId="ADAL" clId="{2272674B-1398-4D7B-A422-D62DE36CC39E}" dt="2021-08-17T07:02:14.185" v="15670" actId="6549"/>
          <ac:spMkLst>
            <pc:docMk/>
            <pc:sldMk cId="1186942049" sldId="852"/>
            <ac:spMk id="25" creationId="{F0B4F5FD-9FA5-40B0-8FCF-240E5355C144}"/>
          </ac:spMkLst>
        </pc:spChg>
        <pc:spChg chg="add del mod">
          <ac:chgData name="VERHAEGHE Benoit" userId="3ef37b2c-be85-445d-8898-858e88ef5f98" providerId="ADAL" clId="{2272674B-1398-4D7B-A422-D62DE36CC39E}" dt="2021-08-24T08:02:36.022" v="18698" actId="14100"/>
          <ac:spMkLst>
            <pc:docMk/>
            <pc:sldMk cId="1186942049" sldId="852"/>
            <ac:spMk id="27" creationId="{55311331-A107-4F61-A0FB-EE6897BADCF5}"/>
          </ac:spMkLst>
        </pc:spChg>
        <pc:spChg chg="add del mod">
          <ac:chgData name="VERHAEGHE Benoit" userId="3ef37b2c-be85-445d-8898-858e88ef5f98" providerId="ADAL" clId="{2272674B-1398-4D7B-A422-D62DE36CC39E}" dt="2021-08-24T08:01:12.831" v="18690" actId="478"/>
          <ac:spMkLst>
            <pc:docMk/>
            <pc:sldMk cId="1186942049" sldId="852"/>
            <ac:spMk id="28" creationId="{D7FE3539-72C1-4B52-820C-001E96E8BFDF}"/>
          </ac:spMkLst>
        </pc:spChg>
        <pc:spChg chg="mod">
          <ac:chgData name="VERHAEGHE Benoit" userId="3ef37b2c-be85-445d-8898-858e88ef5f98" providerId="ADAL" clId="{2272674B-1398-4D7B-A422-D62DE36CC39E}" dt="2021-08-23T14:28:11.069" v="17889"/>
          <ac:spMkLst>
            <pc:docMk/>
            <pc:sldMk cId="1186942049" sldId="852"/>
            <ac:spMk id="29" creationId="{105CDA83-B8AF-4963-993A-E43887E429CF}"/>
          </ac:spMkLst>
        </pc:spChg>
        <pc:spChg chg="mod">
          <ac:chgData name="VERHAEGHE Benoit" userId="3ef37b2c-be85-445d-8898-858e88ef5f98" providerId="ADAL" clId="{2272674B-1398-4D7B-A422-D62DE36CC39E}" dt="2021-08-17T07:01:46.052" v="15645"/>
          <ac:spMkLst>
            <pc:docMk/>
            <pc:sldMk cId="1186942049" sldId="852"/>
            <ac:spMk id="29" creationId="{A57C17CE-B5E9-4D91-BFEA-D1A4D83954F7}"/>
          </ac:spMkLst>
        </pc:spChg>
        <pc:spChg chg="mod">
          <ac:chgData name="VERHAEGHE Benoit" userId="3ef37b2c-be85-445d-8898-858e88ef5f98" providerId="ADAL" clId="{2272674B-1398-4D7B-A422-D62DE36CC39E}" dt="2021-08-23T14:28:11.069" v="17889"/>
          <ac:spMkLst>
            <pc:docMk/>
            <pc:sldMk cId="1186942049" sldId="852"/>
            <ac:spMk id="32" creationId="{BE969B74-74AB-41C4-9DC3-413C215130D9}"/>
          </ac:spMkLst>
        </pc:spChg>
        <pc:spChg chg="mod">
          <ac:chgData name="VERHAEGHE Benoit" userId="3ef37b2c-be85-445d-8898-858e88ef5f98" providerId="ADAL" clId="{2272674B-1398-4D7B-A422-D62DE36CC39E}" dt="2021-08-23T14:28:11.069" v="17889"/>
          <ac:spMkLst>
            <pc:docMk/>
            <pc:sldMk cId="1186942049" sldId="852"/>
            <ac:spMk id="42" creationId="{A5AF0234-157A-4C19-8E47-1D34F2289984}"/>
          </ac:spMkLst>
        </pc:spChg>
        <pc:spChg chg="add mod">
          <ac:chgData name="VERHAEGHE Benoit" userId="3ef37b2c-be85-445d-8898-858e88ef5f98" providerId="ADAL" clId="{2272674B-1398-4D7B-A422-D62DE36CC39E}" dt="2021-08-26T06:22:20.543" v="21210" actId="1076"/>
          <ac:spMkLst>
            <pc:docMk/>
            <pc:sldMk cId="1186942049" sldId="852"/>
            <ac:spMk id="46" creationId="{C4C56932-C2A6-4335-B4D3-4F0E8BEA7B39}"/>
          </ac:spMkLst>
        </pc:spChg>
        <pc:grpChg chg="add del mod">
          <ac:chgData name="VERHAEGHE Benoit" userId="3ef37b2c-be85-445d-8898-858e88ef5f98" providerId="ADAL" clId="{2272674B-1398-4D7B-A422-D62DE36CC39E}" dt="2021-08-17T07:02:12.976" v="15668"/>
          <ac:grpSpMkLst>
            <pc:docMk/>
            <pc:sldMk cId="1186942049" sldId="852"/>
            <ac:grpSpMk id="23" creationId="{13D43CAE-55EF-40B4-BD19-3A04CED5BA97}"/>
          </ac:grpSpMkLst>
        </pc:grpChg>
        <pc:grpChg chg="add del mod">
          <ac:chgData name="VERHAEGHE Benoit" userId="3ef37b2c-be85-445d-8898-858e88ef5f98" providerId="ADAL" clId="{2272674B-1398-4D7B-A422-D62DE36CC39E}" dt="2021-08-23T14:28:13.648" v="17891" actId="478"/>
          <ac:grpSpMkLst>
            <pc:docMk/>
            <pc:sldMk cId="1186942049" sldId="852"/>
            <ac:grpSpMk id="23" creationId="{C1F94AEF-738D-47E5-8904-2DD3981E6DAA}"/>
          </ac:grpSpMkLst>
        </pc:grpChg>
        <pc:grpChg chg="add del">
          <ac:chgData name="VERHAEGHE Benoit" userId="3ef37b2c-be85-445d-8898-858e88ef5f98" providerId="ADAL" clId="{2272674B-1398-4D7B-A422-D62DE36CC39E}" dt="2021-08-17T07:02:13.751" v="15669" actId="478"/>
          <ac:grpSpMkLst>
            <pc:docMk/>
            <pc:sldMk cId="1186942049" sldId="852"/>
            <ac:grpSpMk id="24" creationId="{A82AD34A-D7DC-4F7C-9BEB-EEA95A51C87F}"/>
          </ac:grpSpMkLst>
        </pc:grpChg>
        <pc:grpChg chg="add del mod">
          <ac:chgData name="VERHAEGHE Benoit" userId="3ef37b2c-be85-445d-8898-858e88ef5f98" providerId="ADAL" clId="{2272674B-1398-4D7B-A422-D62DE36CC39E}" dt="2021-08-23T14:28:13.648" v="17891" actId="478"/>
          <ac:grpSpMkLst>
            <pc:docMk/>
            <pc:sldMk cId="1186942049" sldId="852"/>
            <ac:grpSpMk id="31" creationId="{2B6827C8-2397-489E-9103-8918A3F22683}"/>
          </ac:grpSpMkLst>
        </pc:grpChg>
        <pc:grpChg chg="add del mod">
          <ac:chgData name="VERHAEGHE Benoit" userId="3ef37b2c-be85-445d-8898-858e88ef5f98" providerId="ADAL" clId="{2272674B-1398-4D7B-A422-D62DE36CC39E}" dt="2021-08-23T14:28:13.648" v="17891" actId="478"/>
          <ac:grpSpMkLst>
            <pc:docMk/>
            <pc:sldMk cId="1186942049" sldId="852"/>
            <ac:grpSpMk id="34" creationId="{0BAC6BBA-0806-430E-8900-E3122945EA42}"/>
          </ac:grpSpMkLst>
        </pc:grpChg>
        <pc:picChg chg="del">
          <ac:chgData name="VERHAEGHE Benoit" userId="3ef37b2c-be85-445d-8898-858e88ef5f98" providerId="ADAL" clId="{2272674B-1398-4D7B-A422-D62DE36CC39E}" dt="2021-08-24T08:00:10.274" v="18669" actId="478"/>
          <ac:picMkLst>
            <pc:docMk/>
            <pc:sldMk cId="1186942049" sldId="852"/>
            <ac:picMk id="8" creationId="{92771D71-2961-48EE-AF39-DA88540CF5B6}"/>
          </ac:picMkLst>
        </pc:picChg>
        <pc:picChg chg="mod">
          <ac:chgData name="VERHAEGHE Benoit" userId="3ef37b2c-be85-445d-8898-858e88ef5f98" providerId="ADAL" clId="{2272674B-1398-4D7B-A422-D62DE36CC39E}" dt="2021-08-17T07:01:46.052" v="15645"/>
          <ac:picMkLst>
            <pc:docMk/>
            <pc:sldMk cId="1186942049" sldId="852"/>
            <ac:picMk id="30" creationId="{0F4331A5-3629-4879-BCAF-4F97D0C3B426}"/>
          </ac:picMkLst>
        </pc:picChg>
        <pc:picChg chg="mod">
          <ac:chgData name="VERHAEGHE Benoit" userId="3ef37b2c-be85-445d-8898-858e88ef5f98" providerId="ADAL" clId="{2272674B-1398-4D7B-A422-D62DE36CC39E}" dt="2021-08-23T14:28:11.069" v="17889"/>
          <ac:picMkLst>
            <pc:docMk/>
            <pc:sldMk cId="1186942049" sldId="852"/>
            <ac:picMk id="30" creationId="{BA3FF6D0-728F-47C2-A0DA-E2CBF5AAA7C2}"/>
          </ac:picMkLst>
        </pc:picChg>
        <pc:picChg chg="mod">
          <ac:chgData name="VERHAEGHE Benoit" userId="3ef37b2c-be85-445d-8898-858e88ef5f98" providerId="ADAL" clId="{2272674B-1398-4D7B-A422-D62DE36CC39E}" dt="2021-08-23T14:28:11.069" v="17889"/>
          <ac:picMkLst>
            <pc:docMk/>
            <pc:sldMk cId="1186942049" sldId="852"/>
            <ac:picMk id="33" creationId="{0AABDFFA-CC36-4D61-B9B9-07B439E7C425}"/>
          </ac:picMkLst>
        </pc:picChg>
        <pc:picChg chg="mod">
          <ac:chgData name="VERHAEGHE Benoit" userId="3ef37b2c-be85-445d-8898-858e88ef5f98" providerId="ADAL" clId="{2272674B-1398-4D7B-A422-D62DE36CC39E}" dt="2021-08-23T14:28:11.069" v="17889"/>
          <ac:picMkLst>
            <pc:docMk/>
            <pc:sldMk cId="1186942049" sldId="852"/>
            <ac:picMk id="43" creationId="{50970AFB-6284-47FB-8424-C222A57FEAA2}"/>
          </ac:picMkLst>
        </pc:picChg>
        <pc:picChg chg="add del mod">
          <ac:chgData name="VERHAEGHE Benoit" userId="3ef37b2c-be85-445d-8898-858e88ef5f98" providerId="ADAL" clId="{2272674B-1398-4D7B-A422-D62DE36CC39E}" dt="2021-08-23T14:28:13.648" v="17891" actId="478"/>
          <ac:picMkLst>
            <pc:docMk/>
            <pc:sldMk cId="1186942049" sldId="852"/>
            <ac:picMk id="44" creationId="{B13E6DAC-D34A-4348-ACC7-DD6304BDBB63}"/>
          </ac:picMkLst>
        </pc:picChg>
        <pc:picChg chg="add del mod">
          <ac:chgData name="VERHAEGHE Benoit" userId="3ef37b2c-be85-445d-8898-858e88ef5f98" providerId="ADAL" clId="{2272674B-1398-4D7B-A422-D62DE36CC39E}" dt="2021-08-23T14:28:13.648" v="17891" actId="478"/>
          <ac:picMkLst>
            <pc:docMk/>
            <pc:sldMk cId="1186942049" sldId="852"/>
            <ac:picMk id="45" creationId="{FE374FD8-8172-462B-AAD5-FDA0CBC18120}"/>
          </ac:picMkLst>
        </pc:picChg>
        <pc:picChg chg="add del mod">
          <ac:chgData name="VERHAEGHE Benoit" userId="3ef37b2c-be85-445d-8898-858e88ef5f98" providerId="ADAL" clId="{2272674B-1398-4D7B-A422-D62DE36CC39E}" dt="2021-08-23T14:28:15.516" v="17892" actId="478"/>
          <ac:picMkLst>
            <pc:docMk/>
            <pc:sldMk cId="1186942049" sldId="852"/>
            <ac:picMk id="46" creationId="{17959621-114D-46E9-BC64-2E20506C9F67}"/>
          </ac:picMkLst>
        </pc:picChg>
        <pc:picChg chg="add del mod ord">
          <ac:chgData name="VERHAEGHE Benoit" userId="3ef37b2c-be85-445d-8898-858e88ef5f98" providerId="ADAL" clId="{2272674B-1398-4D7B-A422-D62DE36CC39E}" dt="2021-08-24T08:01:07.999" v="18687" actId="478"/>
          <ac:picMkLst>
            <pc:docMk/>
            <pc:sldMk cId="1186942049" sldId="852"/>
            <ac:picMk id="46" creationId="{4F1D4BA8-1396-49CD-8D50-8880E3187111}"/>
          </ac:picMkLst>
        </pc:picChg>
        <pc:picChg chg="add mod ord">
          <ac:chgData name="VERHAEGHE Benoit" userId="3ef37b2c-be85-445d-8898-858e88ef5f98" providerId="ADAL" clId="{2272674B-1398-4D7B-A422-D62DE36CC39E}" dt="2021-08-24T08:01:10.318" v="18689" actId="167"/>
          <ac:picMkLst>
            <pc:docMk/>
            <pc:sldMk cId="1186942049" sldId="852"/>
            <ac:picMk id="47" creationId="{2A8CA5E3-CE2E-4CD3-B479-754A5C67708A}"/>
          </ac:picMkLst>
        </pc:picChg>
      </pc:sldChg>
      <pc:sldChg chg="add del">
        <pc:chgData name="VERHAEGHE Benoit" userId="3ef37b2c-be85-445d-8898-858e88ef5f98" providerId="ADAL" clId="{2272674B-1398-4D7B-A422-D62DE36CC39E}" dt="2021-08-09T08:28:36.714" v="8210"/>
        <pc:sldMkLst>
          <pc:docMk/>
          <pc:sldMk cId="2071246065" sldId="853"/>
        </pc:sldMkLst>
      </pc:sldChg>
      <pc:sldChg chg="addSp delSp modSp add mod addCm delCm modCm modNotesTx">
        <pc:chgData name="VERHAEGHE Benoit" userId="3ef37b2c-be85-445d-8898-858e88ef5f98" providerId="ADAL" clId="{2272674B-1398-4D7B-A422-D62DE36CC39E}" dt="2021-08-26T11:59:14.714" v="22306" actId="14100"/>
        <pc:sldMkLst>
          <pc:docMk/>
          <pc:sldMk cId="3407255423" sldId="853"/>
        </pc:sldMkLst>
        <pc:spChg chg="add del mod">
          <ac:chgData name="VERHAEGHE Benoit" userId="3ef37b2c-be85-445d-8898-858e88ef5f98" providerId="ADAL" clId="{2272674B-1398-4D7B-A422-D62DE36CC39E}" dt="2021-08-24T08:00:33.375" v="18674" actId="478"/>
          <ac:spMkLst>
            <pc:docMk/>
            <pc:sldMk cId="3407255423" sldId="853"/>
            <ac:spMk id="5" creationId="{F44BFF7B-5075-4686-BB9B-0C6D3C941166}"/>
          </ac:spMkLst>
        </pc:spChg>
        <pc:spChg chg="del">
          <ac:chgData name="VERHAEGHE Benoit" userId="3ef37b2c-be85-445d-8898-858e88ef5f98" providerId="ADAL" clId="{2272674B-1398-4D7B-A422-D62DE36CC39E}" dt="2021-08-16T13:55:00.937" v="14139" actId="478"/>
          <ac:spMkLst>
            <pc:docMk/>
            <pc:sldMk cId="3407255423" sldId="853"/>
            <ac:spMk id="19" creationId="{F04A6BCF-78D8-4B8C-83D4-CFC1E7526BD7}"/>
          </ac:spMkLst>
        </pc:spChg>
        <pc:spChg chg="mod">
          <ac:chgData name="VERHAEGHE Benoit" userId="3ef37b2c-be85-445d-8898-858e88ef5f98" providerId="ADAL" clId="{2272674B-1398-4D7B-A422-D62DE36CC39E}" dt="2021-08-24T14:22:17.484" v="21068" actId="1076"/>
          <ac:spMkLst>
            <pc:docMk/>
            <pc:sldMk cId="3407255423" sldId="853"/>
            <ac:spMk id="21" creationId="{ABEF5763-4733-4C60-8C8B-F3D1E1B383BB}"/>
          </ac:spMkLst>
        </pc:spChg>
        <pc:spChg chg="del mod">
          <ac:chgData name="VERHAEGHE Benoit" userId="3ef37b2c-be85-445d-8898-858e88ef5f98" providerId="ADAL" clId="{2272674B-1398-4D7B-A422-D62DE36CC39E}" dt="2021-08-16T13:55:02.778" v="14142" actId="478"/>
          <ac:spMkLst>
            <pc:docMk/>
            <pc:sldMk cId="3407255423" sldId="853"/>
            <ac:spMk id="23" creationId="{5977ED8A-3C1D-47F8-9AE9-7168442BC8E9}"/>
          </ac:spMkLst>
        </pc:spChg>
        <pc:spChg chg="add mod">
          <ac:chgData name="VERHAEGHE Benoit" userId="3ef37b2c-be85-445d-8898-858e88ef5f98" providerId="ADAL" clId="{2272674B-1398-4D7B-A422-D62DE36CC39E}" dt="2021-08-26T11:59:14.714" v="22306" actId="14100"/>
          <ac:spMkLst>
            <pc:docMk/>
            <pc:sldMk cId="3407255423" sldId="853"/>
            <ac:spMk id="25" creationId="{87857D58-71C3-4199-8C54-516E499DCF2E}"/>
          </ac:spMkLst>
        </pc:spChg>
        <pc:spChg chg="mod">
          <ac:chgData name="VERHAEGHE Benoit" userId="3ef37b2c-be85-445d-8898-858e88ef5f98" providerId="ADAL" clId="{2272674B-1398-4D7B-A422-D62DE36CC39E}" dt="2021-08-24T08:00:59.534" v="18686" actId="14100"/>
          <ac:spMkLst>
            <pc:docMk/>
            <pc:sldMk cId="3407255423" sldId="853"/>
            <ac:spMk id="27" creationId="{55311331-A107-4F61-A0FB-EE6897BADCF5}"/>
          </ac:spMkLst>
        </pc:spChg>
        <pc:spChg chg="del mod">
          <ac:chgData name="VERHAEGHE Benoit" userId="3ef37b2c-be85-445d-8898-858e88ef5f98" providerId="ADAL" clId="{2272674B-1398-4D7B-A422-D62DE36CC39E}" dt="2021-08-24T08:00:43.999" v="18680" actId="478"/>
          <ac:spMkLst>
            <pc:docMk/>
            <pc:sldMk cId="3407255423" sldId="853"/>
            <ac:spMk id="28" creationId="{D7FE3539-72C1-4B52-820C-001E96E8BFDF}"/>
          </ac:spMkLst>
        </pc:spChg>
        <pc:spChg chg="add mod">
          <ac:chgData name="VERHAEGHE Benoit" userId="3ef37b2c-be85-445d-8898-858e88ef5f98" providerId="ADAL" clId="{2272674B-1398-4D7B-A422-D62DE36CC39E}" dt="2021-08-24T08:00:56.494" v="18684" actId="14100"/>
          <ac:spMkLst>
            <pc:docMk/>
            <pc:sldMk cId="3407255423" sldId="853"/>
            <ac:spMk id="29" creationId="{8213F974-47E3-48C7-9566-4D2C4FE18865}"/>
          </ac:spMkLst>
        </pc:spChg>
        <pc:spChg chg="add del mod">
          <ac:chgData name="VERHAEGHE Benoit" userId="3ef37b2c-be85-445d-8898-858e88ef5f98" providerId="ADAL" clId="{2272674B-1398-4D7B-A422-D62DE36CC39E}" dt="2021-08-24T08:00:57.471" v="18685" actId="478"/>
          <ac:spMkLst>
            <pc:docMk/>
            <pc:sldMk cId="3407255423" sldId="853"/>
            <ac:spMk id="30" creationId="{11156402-D8F4-4BFE-BD25-79E95030210E}"/>
          </ac:spMkLst>
        </pc:spChg>
        <pc:spChg chg="add del mod">
          <ac:chgData name="VERHAEGHE Benoit" userId="3ef37b2c-be85-445d-8898-858e88ef5f98" providerId="ADAL" clId="{2272674B-1398-4D7B-A422-D62DE36CC39E}" dt="2021-08-24T08:00:41.951" v="18679" actId="478"/>
          <ac:spMkLst>
            <pc:docMk/>
            <pc:sldMk cId="3407255423" sldId="853"/>
            <ac:spMk id="31" creationId="{D560D6FB-303D-4EAD-9ECD-B711000D1721}"/>
          </ac:spMkLst>
        </pc:spChg>
        <pc:spChg chg="mod">
          <ac:chgData name="VERHAEGHE Benoit" userId="3ef37b2c-be85-445d-8898-858e88ef5f98" providerId="ADAL" clId="{2272674B-1398-4D7B-A422-D62DE36CC39E}" dt="2021-08-16T14:27:22.160" v="14709"/>
          <ac:spMkLst>
            <pc:docMk/>
            <pc:sldMk cId="3407255423" sldId="853"/>
            <ac:spMk id="33" creationId="{D43C78DA-D871-4E0B-AA51-EA15A52E3C42}"/>
          </ac:spMkLst>
        </pc:spChg>
        <pc:spChg chg="mod">
          <ac:chgData name="VERHAEGHE Benoit" userId="3ef37b2c-be85-445d-8898-858e88ef5f98" providerId="ADAL" clId="{2272674B-1398-4D7B-A422-D62DE36CC39E}" dt="2021-08-23T14:28:28.963" v="17894"/>
          <ac:spMkLst>
            <pc:docMk/>
            <pc:sldMk cId="3407255423" sldId="853"/>
            <ac:spMk id="42" creationId="{C7CB20EB-76C6-47FE-8E06-9EDF80F1C42B}"/>
          </ac:spMkLst>
        </pc:spChg>
        <pc:spChg chg="mod">
          <ac:chgData name="VERHAEGHE Benoit" userId="3ef37b2c-be85-445d-8898-858e88ef5f98" providerId="ADAL" clId="{2272674B-1398-4D7B-A422-D62DE36CC39E}" dt="2021-08-23T14:28:28.963" v="17894"/>
          <ac:spMkLst>
            <pc:docMk/>
            <pc:sldMk cId="3407255423" sldId="853"/>
            <ac:spMk id="45" creationId="{531F9B14-F1A7-442C-A9DD-FD74E06372C6}"/>
          </ac:spMkLst>
        </pc:spChg>
        <pc:spChg chg="mod">
          <ac:chgData name="VERHAEGHE Benoit" userId="3ef37b2c-be85-445d-8898-858e88ef5f98" providerId="ADAL" clId="{2272674B-1398-4D7B-A422-D62DE36CC39E}" dt="2021-08-23T14:28:28.963" v="17894"/>
          <ac:spMkLst>
            <pc:docMk/>
            <pc:sldMk cId="3407255423" sldId="853"/>
            <ac:spMk id="48" creationId="{72F11FBE-A682-4F7E-9E18-F36ECAB1B057}"/>
          </ac:spMkLst>
        </pc:spChg>
        <pc:spChg chg="add del mod">
          <ac:chgData name="VERHAEGHE Benoit" userId="3ef37b2c-be85-445d-8898-858e88ef5f98" providerId="ADAL" clId="{2272674B-1398-4D7B-A422-D62DE36CC39E}" dt="2021-08-26T06:22:54.409" v="21215" actId="478"/>
          <ac:spMkLst>
            <pc:docMk/>
            <pc:sldMk cId="3407255423" sldId="853"/>
            <ac:spMk id="53" creationId="{120ADAF0-5C68-4271-B048-A04875F2549B}"/>
          </ac:spMkLst>
        </pc:spChg>
        <pc:grpChg chg="del">
          <ac:chgData name="VERHAEGHE Benoit" userId="3ef37b2c-be85-445d-8898-858e88ef5f98" providerId="ADAL" clId="{2272674B-1398-4D7B-A422-D62DE36CC39E}" dt="2021-08-16T14:27:22.028" v="14708" actId="478"/>
          <ac:grpSpMkLst>
            <pc:docMk/>
            <pc:sldMk cId="3407255423" sldId="853"/>
            <ac:grpSpMk id="24" creationId="{A82AD34A-D7DC-4F7C-9BEB-EEA95A51C87F}"/>
          </ac:grpSpMkLst>
        </pc:grpChg>
        <pc:grpChg chg="add mod">
          <ac:chgData name="VERHAEGHE Benoit" userId="3ef37b2c-be85-445d-8898-858e88ef5f98" providerId="ADAL" clId="{2272674B-1398-4D7B-A422-D62DE36CC39E}" dt="2021-08-23T14:28:28.963" v="17894"/>
          <ac:grpSpMkLst>
            <pc:docMk/>
            <pc:sldMk cId="3407255423" sldId="853"/>
            <ac:grpSpMk id="26" creationId="{6204D183-8347-4683-B042-DB5C1E80DFEE}"/>
          </ac:grpSpMkLst>
        </pc:grpChg>
        <pc:grpChg chg="add mod">
          <ac:chgData name="VERHAEGHE Benoit" userId="3ef37b2c-be85-445d-8898-858e88ef5f98" providerId="ADAL" clId="{2272674B-1398-4D7B-A422-D62DE36CC39E}" dt="2021-08-16T14:27:22.160" v="14709"/>
          <ac:grpSpMkLst>
            <pc:docMk/>
            <pc:sldMk cId="3407255423" sldId="853"/>
            <ac:grpSpMk id="32" creationId="{A5DD7F54-2FD6-4DE7-85ED-5A352A96C5A0}"/>
          </ac:grpSpMkLst>
        </pc:grpChg>
        <pc:grpChg chg="add mod">
          <ac:chgData name="VERHAEGHE Benoit" userId="3ef37b2c-be85-445d-8898-858e88ef5f98" providerId="ADAL" clId="{2272674B-1398-4D7B-A422-D62DE36CC39E}" dt="2021-08-23T14:28:28.963" v="17894"/>
          <ac:grpSpMkLst>
            <pc:docMk/>
            <pc:sldMk cId="3407255423" sldId="853"/>
            <ac:grpSpMk id="44" creationId="{4CDD7A5A-7925-4599-988E-096A3B6014CF}"/>
          </ac:grpSpMkLst>
        </pc:grpChg>
        <pc:grpChg chg="add mod">
          <ac:chgData name="VERHAEGHE Benoit" userId="3ef37b2c-be85-445d-8898-858e88ef5f98" providerId="ADAL" clId="{2272674B-1398-4D7B-A422-D62DE36CC39E}" dt="2021-08-23T14:28:28.963" v="17894"/>
          <ac:grpSpMkLst>
            <pc:docMk/>
            <pc:sldMk cId="3407255423" sldId="853"/>
            <ac:grpSpMk id="47" creationId="{409292AB-6F92-4B1F-841E-DF9B6CF982BC}"/>
          </ac:grpSpMkLst>
        </pc:grpChg>
        <pc:picChg chg="del">
          <ac:chgData name="VERHAEGHE Benoit" userId="3ef37b2c-be85-445d-8898-858e88ef5f98" providerId="ADAL" clId="{2272674B-1398-4D7B-A422-D62DE36CC39E}" dt="2021-08-24T08:00:28.114" v="18673" actId="478"/>
          <ac:picMkLst>
            <pc:docMk/>
            <pc:sldMk cId="3407255423" sldId="853"/>
            <ac:picMk id="8" creationId="{92771D71-2961-48EE-AF39-DA88540CF5B6}"/>
          </ac:picMkLst>
        </pc:picChg>
        <pc:picChg chg="mod">
          <ac:chgData name="VERHAEGHE Benoit" userId="3ef37b2c-be85-445d-8898-858e88ef5f98" providerId="ADAL" clId="{2272674B-1398-4D7B-A422-D62DE36CC39E}" dt="2021-08-16T14:27:22.160" v="14709"/>
          <ac:picMkLst>
            <pc:docMk/>
            <pc:sldMk cId="3407255423" sldId="853"/>
            <ac:picMk id="34" creationId="{0D0952EA-6DFF-4FB3-B96F-67F19B0F363F}"/>
          </ac:picMkLst>
        </pc:picChg>
        <pc:picChg chg="mod">
          <ac:chgData name="VERHAEGHE Benoit" userId="3ef37b2c-be85-445d-8898-858e88ef5f98" providerId="ADAL" clId="{2272674B-1398-4D7B-A422-D62DE36CC39E}" dt="2021-08-23T14:28:28.963" v="17894"/>
          <ac:picMkLst>
            <pc:docMk/>
            <pc:sldMk cId="3407255423" sldId="853"/>
            <ac:picMk id="43" creationId="{BBFE803E-B6B2-4124-8BCB-B7586238BD9F}"/>
          </ac:picMkLst>
        </pc:picChg>
        <pc:picChg chg="mod">
          <ac:chgData name="VERHAEGHE Benoit" userId="3ef37b2c-be85-445d-8898-858e88ef5f98" providerId="ADAL" clId="{2272674B-1398-4D7B-A422-D62DE36CC39E}" dt="2021-08-23T14:28:28.963" v="17894"/>
          <ac:picMkLst>
            <pc:docMk/>
            <pc:sldMk cId="3407255423" sldId="853"/>
            <ac:picMk id="46" creationId="{D16459FD-F3B8-4B02-B0C9-E4190159E71B}"/>
          </ac:picMkLst>
        </pc:picChg>
        <pc:picChg chg="mod">
          <ac:chgData name="VERHAEGHE Benoit" userId="3ef37b2c-be85-445d-8898-858e88ef5f98" providerId="ADAL" clId="{2272674B-1398-4D7B-A422-D62DE36CC39E}" dt="2021-08-23T14:28:28.963" v="17894"/>
          <ac:picMkLst>
            <pc:docMk/>
            <pc:sldMk cId="3407255423" sldId="853"/>
            <ac:picMk id="49" creationId="{65AF04FA-E541-4AEC-9D7B-8AB2A396240E}"/>
          </ac:picMkLst>
        </pc:picChg>
        <pc:picChg chg="add mod">
          <ac:chgData name="VERHAEGHE Benoit" userId="3ef37b2c-be85-445d-8898-858e88ef5f98" providerId="ADAL" clId="{2272674B-1398-4D7B-A422-D62DE36CC39E}" dt="2021-08-23T14:28:28.963" v="17894"/>
          <ac:picMkLst>
            <pc:docMk/>
            <pc:sldMk cId="3407255423" sldId="853"/>
            <ac:picMk id="50" creationId="{05F29C7D-8CA0-4E78-9FE1-945554946508}"/>
          </ac:picMkLst>
        </pc:picChg>
        <pc:picChg chg="add mod">
          <ac:chgData name="VERHAEGHE Benoit" userId="3ef37b2c-be85-445d-8898-858e88ef5f98" providerId="ADAL" clId="{2272674B-1398-4D7B-A422-D62DE36CC39E}" dt="2021-08-23T14:28:28.963" v="17894"/>
          <ac:picMkLst>
            <pc:docMk/>
            <pc:sldMk cId="3407255423" sldId="853"/>
            <ac:picMk id="51" creationId="{EFA35ED9-A1EE-46F1-B855-E05805EA240F}"/>
          </ac:picMkLst>
        </pc:picChg>
        <pc:picChg chg="add mod ord">
          <ac:chgData name="VERHAEGHE Benoit" userId="3ef37b2c-be85-445d-8898-858e88ef5f98" providerId="ADAL" clId="{2272674B-1398-4D7B-A422-D62DE36CC39E}" dt="2021-08-24T08:00:51.301" v="18682" actId="1076"/>
          <ac:picMkLst>
            <pc:docMk/>
            <pc:sldMk cId="3407255423" sldId="853"/>
            <ac:picMk id="52" creationId="{8E4E15A3-8125-496C-A9D1-550EFB4AC747}"/>
          </ac:picMkLst>
        </pc:picChg>
      </pc:sldChg>
      <pc:sldChg chg="addSp delSp modSp add mod ord modClrScheme delAnim addCm delCm modCm chgLayout">
        <pc:chgData name="VERHAEGHE Benoit" userId="3ef37b2c-be85-445d-8898-858e88ef5f98" providerId="ADAL" clId="{2272674B-1398-4D7B-A422-D62DE36CC39E}" dt="2021-08-26T07:03:52.720" v="21276" actId="1076"/>
        <pc:sldMkLst>
          <pc:docMk/>
          <pc:sldMk cId="2863407812" sldId="854"/>
        </pc:sldMkLst>
        <pc:spChg chg="mod ord">
          <ac:chgData name="VERHAEGHE Benoit" userId="3ef37b2c-be85-445d-8898-858e88ef5f98" providerId="ADAL" clId="{2272674B-1398-4D7B-A422-D62DE36CC39E}" dt="2021-08-17T14:01:54.228" v="16683"/>
          <ac:spMkLst>
            <pc:docMk/>
            <pc:sldMk cId="2863407812" sldId="854"/>
            <ac:spMk id="2" creationId="{B852C9C5-1007-49FA-A17C-C8DD06867B18}"/>
          </ac:spMkLst>
        </pc:spChg>
        <pc:spChg chg="add del mod ord">
          <ac:chgData name="VERHAEGHE Benoit" userId="3ef37b2c-be85-445d-8898-858e88ef5f98" providerId="ADAL" clId="{2272674B-1398-4D7B-A422-D62DE36CC39E}" dt="2021-08-16T14:11:08.897" v="14431" actId="478"/>
          <ac:spMkLst>
            <pc:docMk/>
            <pc:sldMk cId="2863407812" sldId="854"/>
            <ac:spMk id="3" creationId="{035A7E4E-A006-43D0-9900-11760E4E75FF}"/>
          </ac:spMkLst>
        </pc:spChg>
        <pc:spChg chg="add del mod ord">
          <ac:chgData name="VERHAEGHE Benoit" userId="3ef37b2c-be85-445d-8898-858e88ef5f98" providerId="ADAL" clId="{2272674B-1398-4D7B-A422-D62DE36CC39E}" dt="2021-08-10T08:58:08.043" v="10102" actId="478"/>
          <ac:spMkLst>
            <pc:docMk/>
            <pc:sldMk cId="2863407812" sldId="854"/>
            <ac:spMk id="3" creationId="{F0248087-4C06-45F2-9614-5581D858F36E}"/>
          </ac:spMkLst>
        </pc:spChg>
        <pc:spChg chg="mod ord">
          <ac:chgData name="VERHAEGHE Benoit" userId="3ef37b2c-be85-445d-8898-858e88ef5f98" providerId="ADAL" clId="{2272674B-1398-4D7B-A422-D62DE36CC39E}" dt="2021-08-16T14:10:44.957" v="14415" actId="700"/>
          <ac:spMkLst>
            <pc:docMk/>
            <pc:sldMk cId="2863407812" sldId="854"/>
            <ac:spMk id="4" creationId="{F9B585D5-7202-4F62-9CF9-8562BD3724EE}"/>
          </ac:spMkLst>
        </pc:spChg>
        <pc:spChg chg="add del mod">
          <ac:chgData name="VERHAEGHE Benoit" userId="3ef37b2c-be85-445d-8898-858e88ef5f98" providerId="ADAL" clId="{2272674B-1398-4D7B-A422-D62DE36CC39E}" dt="2021-08-09T09:23:10.691" v="8595" actId="478"/>
          <ac:spMkLst>
            <pc:docMk/>
            <pc:sldMk cId="2863407812" sldId="854"/>
            <ac:spMk id="5" creationId="{3036675D-43CD-4ABB-AD99-8A4080FFA737}"/>
          </ac:spMkLst>
        </pc:spChg>
        <pc:spChg chg="del">
          <ac:chgData name="VERHAEGHE Benoit" userId="3ef37b2c-be85-445d-8898-858e88ef5f98" providerId="ADAL" clId="{2272674B-1398-4D7B-A422-D62DE36CC39E}" dt="2021-08-09T09:23:12.145" v="8596" actId="478"/>
          <ac:spMkLst>
            <pc:docMk/>
            <pc:sldMk cId="2863407812" sldId="854"/>
            <ac:spMk id="19" creationId="{67657979-84B3-4295-B22F-ED0C6CA49E24}"/>
          </ac:spMkLst>
        </pc:spChg>
        <pc:spChg chg="del">
          <ac:chgData name="VERHAEGHE Benoit" userId="3ef37b2c-be85-445d-8898-858e88ef5f98" providerId="ADAL" clId="{2272674B-1398-4D7B-A422-D62DE36CC39E}" dt="2021-08-09T09:23:12.145" v="8596" actId="478"/>
          <ac:spMkLst>
            <pc:docMk/>
            <pc:sldMk cId="2863407812" sldId="854"/>
            <ac:spMk id="20" creationId="{7414AA6D-631A-484E-B1F1-F2802085ACCC}"/>
          </ac:spMkLst>
        </pc:spChg>
        <pc:spChg chg="del">
          <ac:chgData name="VERHAEGHE Benoit" userId="3ef37b2c-be85-445d-8898-858e88ef5f98" providerId="ADAL" clId="{2272674B-1398-4D7B-A422-D62DE36CC39E}" dt="2021-08-09T09:23:12.145" v="8596" actId="478"/>
          <ac:spMkLst>
            <pc:docMk/>
            <pc:sldMk cId="2863407812" sldId="854"/>
            <ac:spMk id="21" creationId="{A57CFC72-DFEF-4A2D-A05E-8AA13477FF4B}"/>
          </ac:spMkLst>
        </pc:spChg>
        <pc:spChg chg="mod">
          <ac:chgData name="VERHAEGHE Benoit" userId="3ef37b2c-be85-445d-8898-858e88ef5f98" providerId="ADAL" clId="{2272674B-1398-4D7B-A422-D62DE36CC39E}" dt="2021-08-09T09:24:11.717" v="8604"/>
          <ac:spMkLst>
            <pc:docMk/>
            <pc:sldMk cId="2863407812" sldId="854"/>
            <ac:spMk id="24" creationId="{476FD26D-7158-4AF6-A4AA-7D75DC9ABE9C}"/>
          </ac:spMkLst>
        </pc:spChg>
        <pc:spChg chg="mod">
          <ac:chgData name="VERHAEGHE Benoit" userId="3ef37b2c-be85-445d-8898-858e88ef5f98" providerId="ADAL" clId="{2272674B-1398-4D7B-A422-D62DE36CC39E}" dt="2021-08-26T07:03:51.367" v="21275" actId="1076"/>
          <ac:spMkLst>
            <pc:docMk/>
            <pc:sldMk cId="2863407812" sldId="854"/>
            <ac:spMk id="27" creationId="{4856FCF6-088B-4826-866D-A6F496ACBBA1}"/>
          </ac:spMkLst>
        </pc:spChg>
        <pc:grpChg chg="add mod">
          <ac:chgData name="VERHAEGHE Benoit" userId="3ef37b2c-be85-445d-8898-858e88ef5f98" providerId="ADAL" clId="{2272674B-1398-4D7B-A422-D62DE36CC39E}" dt="2021-08-16T14:10:56.210" v="14420" actId="1076"/>
          <ac:grpSpMkLst>
            <pc:docMk/>
            <pc:sldMk cId="2863407812" sldId="854"/>
            <ac:grpSpMk id="23" creationId="{D92966FD-1DEC-4948-8CF4-02834A04AE76}"/>
          </ac:grpSpMkLst>
        </pc:grpChg>
        <pc:grpChg chg="add mod">
          <ac:chgData name="VERHAEGHE Benoit" userId="3ef37b2c-be85-445d-8898-858e88ef5f98" providerId="ADAL" clId="{2272674B-1398-4D7B-A422-D62DE36CC39E}" dt="2021-08-26T07:03:51.367" v="21275" actId="1076"/>
          <ac:grpSpMkLst>
            <pc:docMk/>
            <pc:sldMk cId="2863407812" sldId="854"/>
            <ac:grpSpMk id="26" creationId="{05F43AD1-725D-4EBF-9104-8AE91462CE19}"/>
          </ac:grpSpMkLst>
        </pc:grpChg>
        <pc:picChg chg="add del mod">
          <ac:chgData name="VERHAEGHE Benoit" userId="3ef37b2c-be85-445d-8898-858e88ef5f98" providerId="ADAL" clId="{2272674B-1398-4D7B-A422-D62DE36CC39E}" dt="2021-08-23T14:37:09.140" v="17900" actId="478"/>
          <ac:picMkLst>
            <pc:docMk/>
            <pc:sldMk cId="2863407812" sldId="854"/>
            <ac:picMk id="5" creationId="{379174A7-D2A9-484B-94C3-1BEF4DC25F31}"/>
          </ac:picMkLst>
        </pc:picChg>
        <pc:picChg chg="add del mod">
          <ac:chgData name="VERHAEGHE Benoit" userId="3ef37b2c-be85-445d-8898-858e88ef5f98" providerId="ADAL" clId="{2272674B-1398-4D7B-A422-D62DE36CC39E}" dt="2021-08-17T14:02:20.605" v="16686" actId="21"/>
          <ac:picMkLst>
            <pc:docMk/>
            <pc:sldMk cId="2863407812" sldId="854"/>
            <ac:picMk id="5" creationId="{AD9EBEDE-ED1F-4F29-93AD-D3EC642E0F4F}"/>
          </ac:picMkLst>
        </pc:picChg>
        <pc:picChg chg="add del">
          <ac:chgData name="VERHAEGHE Benoit" userId="3ef37b2c-be85-445d-8898-858e88ef5f98" providerId="ADAL" clId="{2272674B-1398-4D7B-A422-D62DE36CC39E}" dt="2021-08-26T07:01:31.338" v="21253" actId="22"/>
          <ac:picMkLst>
            <pc:docMk/>
            <pc:sldMk cId="2863407812" sldId="854"/>
            <ac:picMk id="5" creationId="{C571D022-3619-4BBE-BB27-0ED0EF1FBD9D}"/>
          </ac:picMkLst>
        </pc:picChg>
        <pc:picChg chg="add del">
          <ac:chgData name="VERHAEGHE Benoit" userId="3ef37b2c-be85-445d-8898-858e88ef5f98" providerId="ADAL" clId="{2272674B-1398-4D7B-A422-D62DE36CC39E}" dt="2021-08-09T09:23:08.137" v="8593" actId="22"/>
          <ac:picMkLst>
            <pc:docMk/>
            <pc:sldMk cId="2863407812" sldId="854"/>
            <ac:picMk id="7" creationId="{059EA636-2A79-4A4E-A2A2-155131E3649F}"/>
          </ac:picMkLst>
        </pc:picChg>
        <pc:picChg chg="add mod ord">
          <ac:chgData name="VERHAEGHE Benoit" userId="3ef37b2c-be85-445d-8898-858e88ef5f98" providerId="ADAL" clId="{2272674B-1398-4D7B-A422-D62DE36CC39E}" dt="2021-08-26T07:03:52.720" v="21276" actId="1076"/>
          <ac:picMkLst>
            <pc:docMk/>
            <pc:sldMk cId="2863407812" sldId="854"/>
            <ac:picMk id="7" creationId="{C8926CA9-608D-4ACE-A1A4-CC4EA8A37DAA}"/>
          </ac:picMkLst>
        </pc:picChg>
        <pc:picChg chg="add del mod">
          <ac:chgData name="VERHAEGHE Benoit" userId="3ef37b2c-be85-445d-8898-858e88ef5f98" providerId="ADAL" clId="{2272674B-1398-4D7B-A422-D62DE36CC39E}" dt="2021-08-26T07:02:05.209" v="21259" actId="478"/>
          <ac:picMkLst>
            <pc:docMk/>
            <pc:sldMk cId="2863407812" sldId="854"/>
            <ac:picMk id="9" creationId="{FB09BFDB-451B-49CA-8990-FF38353FDE0D}"/>
          </ac:picMkLst>
        </pc:picChg>
        <pc:picChg chg="del">
          <ac:chgData name="VERHAEGHE Benoit" userId="3ef37b2c-be85-445d-8898-858e88ef5f98" providerId="ADAL" clId="{2272674B-1398-4D7B-A422-D62DE36CC39E}" dt="2021-08-09T09:22:06.980" v="8591" actId="478"/>
          <ac:picMkLst>
            <pc:docMk/>
            <pc:sldMk cId="2863407812" sldId="854"/>
            <ac:picMk id="10" creationId="{921B6498-39E2-4D39-85C7-6C075D1DF5E2}"/>
          </ac:picMkLst>
        </pc:picChg>
        <pc:picChg chg="add mod ord">
          <ac:chgData name="VERHAEGHE Benoit" userId="3ef37b2c-be85-445d-8898-858e88ef5f98" providerId="ADAL" clId="{2272674B-1398-4D7B-A422-D62DE36CC39E}" dt="2021-08-26T07:03:49.672" v="21274" actId="1076"/>
          <ac:picMkLst>
            <pc:docMk/>
            <pc:sldMk cId="2863407812" sldId="854"/>
            <ac:picMk id="10" creationId="{AF575DCA-FADD-49B9-9A55-F21F6F191530}"/>
          </ac:picMkLst>
        </pc:picChg>
        <pc:picChg chg="add del mod modCrop">
          <ac:chgData name="VERHAEGHE Benoit" userId="3ef37b2c-be85-445d-8898-858e88ef5f98" providerId="ADAL" clId="{2272674B-1398-4D7B-A422-D62DE36CC39E}" dt="2021-08-26T07:02:45.513" v="21263" actId="478"/>
          <ac:picMkLst>
            <pc:docMk/>
            <pc:sldMk cId="2863407812" sldId="854"/>
            <ac:picMk id="22" creationId="{021ADB60-D916-47D2-996B-87A731066A60}"/>
          </ac:picMkLst>
        </pc:picChg>
        <pc:picChg chg="mod">
          <ac:chgData name="VERHAEGHE Benoit" userId="3ef37b2c-be85-445d-8898-858e88ef5f98" providerId="ADAL" clId="{2272674B-1398-4D7B-A422-D62DE36CC39E}" dt="2021-08-09T09:24:11.717" v="8604"/>
          <ac:picMkLst>
            <pc:docMk/>
            <pc:sldMk cId="2863407812" sldId="854"/>
            <ac:picMk id="25" creationId="{9C5A1EBA-274F-474C-814B-5CBC06F13EED}"/>
          </ac:picMkLst>
        </pc:picChg>
        <pc:picChg chg="mod">
          <ac:chgData name="VERHAEGHE Benoit" userId="3ef37b2c-be85-445d-8898-858e88ef5f98" providerId="ADAL" clId="{2272674B-1398-4D7B-A422-D62DE36CC39E}" dt="2021-08-26T07:03:51.367" v="21275" actId="1076"/>
          <ac:picMkLst>
            <pc:docMk/>
            <pc:sldMk cId="2863407812" sldId="854"/>
            <ac:picMk id="28" creationId="{486FCFDD-612A-4328-A898-A0AC12687101}"/>
          </ac:picMkLst>
        </pc:picChg>
        <pc:picChg chg="add del mod">
          <ac:chgData name="VERHAEGHE Benoit" userId="3ef37b2c-be85-445d-8898-858e88ef5f98" providerId="ADAL" clId="{2272674B-1398-4D7B-A422-D62DE36CC39E}" dt="2021-08-17T14:19:15.599" v="17329" actId="478"/>
          <ac:picMkLst>
            <pc:docMk/>
            <pc:sldMk cId="2863407812" sldId="854"/>
            <ac:picMk id="30" creationId="{843C775B-68D1-452C-8F2E-7FC53CFB8175}"/>
          </ac:picMkLst>
        </pc:picChg>
        <pc:cxnChg chg="add mod">
          <ac:chgData name="VERHAEGHE Benoit" userId="3ef37b2c-be85-445d-8898-858e88ef5f98" providerId="ADAL" clId="{2272674B-1398-4D7B-A422-D62DE36CC39E}" dt="2021-08-26T07:03:47.711" v="21273" actId="1076"/>
          <ac:cxnSpMkLst>
            <pc:docMk/>
            <pc:sldMk cId="2863407812" sldId="854"/>
            <ac:cxnSpMk id="29" creationId="{343554A7-CAC8-4C6F-9127-0E7F184A4531}"/>
          </ac:cxnSpMkLst>
        </pc:cxnChg>
      </pc:sldChg>
      <pc:sldChg chg="addSp delSp modSp add mod ord modNotesTx">
        <pc:chgData name="VERHAEGHE Benoit" userId="3ef37b2c-be85-445d-8898-858e88ef5f98" providerId="ADAL" clId="{2272674B-1398-4D7B-A422-D62DE36CC39E}" dt="2021-08-30T09:16:04.149" v="23189" actId="14100"/>
        <pc:sldMkLst>
          <pc:docMk/>
          <pc:sldMk cId="3932073815" sldId="855"/>
        </pc:sldMkLst>
        <pc:spChg chg="mod">
          <ac:chgData name="VERHAEGHE Benoit" userId="3ef37b2c-be85-445d-8898-858e88ef5f98" providerId="ADAL" clId="{2272674B-1398-4D7B-A422-D62DE36CC39E}" dt="2021-08-30T09:16:04.149" v="23189" actId="14100"/>
          <ac:spMkLst>
            <pc:docMk/>
            <pc:sldMk cId="3932073815" sldId="855"/>
            <ac:spMk id="4" creationId="{1F6B3015-2A87-419E-99A3-7DF2CE8D93E3}"/>
          </ac:spMkLst>
        </pc:spChg>
        <pc:spChg chg="mod">
          <ac:chgData name="VERHAEGHE Benoit" userId="3ef37b2c-be85-445d-8898-858e88ef5f98" providerId="ADAL" clId="{2272674B-1398-4D7B-A422-D62DE36CC39E}" dt="2021-08-24T09:31:16.799" v="19772" actId="12789"/>
          <ac:spMkLst>
            <pc:docMk/>
            <pc:sldMk cId="3932073815" sldId="855"/>
            <ac:spMk id="5" creationId="{3C0AD485-EB24-4D7A-934C-D8546263B7DB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7" creationId="{856CC22B-0554-42EC-8FA7-27ADF3045076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8" creationId="{30C6555B-7C06-4273-B1F0-244234AA242D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9" creationId="{AAE01F9F-D413-469C-9403-633857BA7C20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10" creationId="{F70D2F6C-854A-462C-B32F-98126D21AA11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11" creationId="{EFACE2D7-85C8-4EC1-A6BA-F9B7CBBF683B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12" creationId="{7144EECA-5F03-4C62-B912-914DFFF30280}"/>
          </ac:spMkLst>
        </pc:spChg>
        <pc:spChg chg="add mod">
          <ac:chgData name="VERHAEGHE Benoit" userId="3ef37b2c-be85-445d-8898-858e88ef5f98" providerId="ADAL" clId="{2272674B-1398-4D7B-A422-D62DE36CC39E}" dt="2021-08-16T10:00:01.129" v="12860"/>
          <ac:spMkLst>
            <pc:docMk/>
            <pc:sldMk cId="3932073815" sldId="855"/>
            <ac:spMk id="13" creationId="{2973E40D-67A9-4331-ADAA-A1F16F58D179}"/>
          </ac:spMkLst>
        </pc:spChg>
        <pc:spChg chg="mod ord topLvl">
          <ac:chgData name="VERHAEGHE Benoit" userId="3ef37b2c-be85-445d-8898-858e88ef5f98" providerId="ADAL" clId="{2272674B-1398-4D7B-A422-D62DE36CC39E}" dt="2021-08-24T14:07:24.070" v="21065" actId="14100"/>
          <ac:spMkLst>
            <pc:docMk/>
            <pc:sldMk cId="3932073815" sldId="855"/>
            <ac:spMk id="16" creationId="{125F7EF1-6BDE-4746-BE36-25AAC13E988C}"/>
          </ac:spMkLst>
        </pc:spChg>
        <pc:spChg chg="add mod ord topLvl">
          <ac:chgData name="VERHAEGHE Benoit" userId="3ef37b2c-be85-445d-8898-858e88ef5f98" providerId="ADAL" clId="{2272674B-1398-4D7B-A422-D62DE36CC39E}" dt="2021-08-24T14:07:23.334" v="21062" actId="1076"/>
          <ac:spMkLst>
            <pc:docMk/>
            <pc:sldMk cId="3932073815" sldId="855"/>
            <ac:spMk id="18" creationId="{B0ADB3ED-86D4-4DF1-962B-1D1C08B9635C}"/>
          </ac:spMkLst>
        </pc:spChg>
        <pc:spChg chg="mod">
          <ac:chgData name="VERHAEGHE Benoit" userId="3ef37b2c-be85-445d-8898-858e88ef5f98" providerId="ADAL" clId="{2272674B-1398-4D7B-A422-D62DE36CC39E}" dt="2021-08-26T06:20:01.685" v="21197"/>
          <ac:spMkLst>
            <pc:docMk/>
            <pc:sldMk cId="3932073815" sldId="855"/>
            <ac:spMk id="19" creationId="{8512D53D-F156-4E6E-9513-F4556E1FF40C}"/>
          </ac:spMkLst>
        </pc:spChg>
        <pc:spChg chg="mod">
          <ac:chgData name="VERHAEGHE Benoit" userId="3ef37b2c-be85-445d-8898-858e88ef5f98" providerId="ADAL" clId="{2272674B-1398-4D7B-A422-D62DE36CC39E}" dt="2021-08-26T06:20:01.685" v="21197"/>
          <ac:spMkLst>
            <pc:docMk/>
            <pc:sldMk cId="3932073815" sldId="855"/>
            <ac:spMk id="20" creationId="{462A71F4-1B8A-4038-BF45-FD4263044881}"/>
          </ac:spMkLst>
        </pc:spChg>
        <pc:grpChg chg="add del mod">
          <ac:chgData name="VERHAEGHE Benoit" userId="3ef37b2c-be85-445d-8898-858e88ef5f98" providerId="ADAL" clId="{2272674B-1398-4D7B-A422-D62DE36CC39E}" dt="2021-08-24T08:44:28.927" v="19115" actId="165"/>
          <ac:grpSpMkLst>
            <pc:docMk/>
            <pc:sldMk cId="3932073815" sldId="855"/>
            <ac:grpSpMk id="2" creationId="{14053BD8-1B72-4BC4-A2D3-2CE843633696}"/>
          </ac:grpSpMkLst>
        </pc:grpChg>
        <pc:grpChg chg="add del mod">
          <ac:chgData name="VERHAEGHE Benoit" userId="3ef37b2c-be85-445d-8898-858e88ef5f98" providerId="ADAL" clId="{2272674B-1398-4D7B-A422-D62DE36CC39E}" dt="2021-08-26T06:20:01.230" v="21196" actId="478"/>
          <ac:grpSpMkLst>
            <pc:docMk/>
            <pc:sldMk cId="3932073815" sldId="855"/>
            <ac:grpSpMk id="3" creationId="{7E6E9818-EC80-4E30-A6AB-E93DF129FDC4}"/>
          </ac:grpSpMkLst>
        </pc:grpChg>
        <pc:grpChg chg="add del mod">
          <ac:chgData name="VERHAEGHE Benoit" userId="3ef37b2c-be85-445d-8898-858e88ef5f98" providerId="ADAL" clId="{2272674B-1398-4D7B-A422-D62DE36CC39E}" dt="2021-08-24T06:58:48.753" v="18535" actId="478"/>
          <ac:grpSpMkLst>
            <pc:docMk/>
            <pc:sldMk cId="3932073815" sldId="855"/>
            <ac:grpSpMk id="14" creationId="{C14B19BF-2FA7-4B6E-8BDE-1021518420EB}"/>
          </ac:grpSpMkLst>
        </pc:grpChg>
        <pc:grpChg chg="add mod">
          <ac:chgData name="VERHAEGHE Benoit" userId="3ef37b2c-be85-445d-8898-858e88ef5f98" providerId="ADAL" clId="{2272674B-1398-4D7B-A422-D62DE36CC39E}" dt="2021-08-26T06:20:01.685" v="21197"/>
          <ac:grpSpMkLst>
            <pc:docMk/>
            <pc:sldMk cId="3932073815" sldId="855"/>
            <ac:grpSpMk id="17" creationId="{7F2E07B5-D41E-4D54-A96F-F349BFF4C1FB}"/>
          </ac:grpSpMkLst>
        </pc:grpChg>
        <pc:picChg chg="del">
          <ac:chgData name="VERHAEGHE Benoit" userId="3ef37b2c-be85-445d-8898-858e88ef5f98" providerId="ADAL" clId="{2272674B-1398-4D7B-A422-D62DE36CC39E}" dt="2021-08-24T09:31:09.491" v="19769" actId="478"/>
          <ac:picMkLst>
            <pc:docMk/>
            <pc:sldMk cId="3932073815" sldId="855"/>
            <ac:picMk id="6" creationId="{E3859647-6329-4316-AC8D-011816868FAF}"/>
          </ac:picMkLst>
        </pc:picChg>
        <pc:picChg chg="add del mod">
          <ac:chgData name="VERHAEGHE Benoit" userId="3ef37b2c-be85-445d-8898-858e88ef5f98" providerId="ADAL" clId="{2272674B-1398-4D7B-A422-D62DE36CC39E}" dt="2021-08-17T09:22:55.575" v="16635" actId="478"/>
          <ac:picMkLst>
            <pc:docMk/>
            <pc:sldMk cId="3932073815" sldId="855"/>
            <ac:picMk id="14" creationId="{2FFBC134-14BB-4897-A0E2-D9F442EFDE5C}"/>
          </ac:picMkLst>
        </pc:picChg>
        <pc:picChg chg="add mod ord topLvl modCrop">
          <ac:chgData name="VERHAEGHE Benoit" userId="3ef37b2c-be85-445d-8898-858e88ef5f98" providerId="ADAL" clId="{2272674B-1398-4D7B-A422-D62DE36CC39E}" dt="2021-08-24T14:07:23.750" v="21064" actId="732"/>
          <ac:picMkLst>
            <pc:docMk/>
            <pc:sldMk cId="3932073815" sldId="855"/>
            <ac:picMk id="15" creationId="{74931835-9306-4AEB-B899-EEBA9BD01505}"/>
          </ac:picMkLst>
        </pc:picChg>
        <pc:picChg chg="del mod topLvl">
          <ac:chgData name="VERHAEGHE Benoit" userId="3ef37b2c-be85-445d-8898-858e88ef5f98" providerId="ADAL" clId="{2272674B-1398-4D7B-A422-D62DE36CC39E}" dt="2021-08-24T06:58:48.753" v="18535" actId="478"/>
          <ac:picMkLst>
            <pc:docMk/>
            <pc:sldMk cId="3932073815" sldId="855"/>
            <ac:picMk id="17" creationId="{F6DB52D6-604D-4958-A12E-281494D59B8B}"/>
          </ac:picMkLst>
        </pc:picChg>
        <pc:picChg chg="mod">
          <ac:chgData name="VERHAEGHE Benoit" userId="3ef37b2c-be85-445d-8898-858e88ef5f98" providerId="ADAL" clId="{2272674B-1398-4D7B-A422-D62DE36CC39E}" dt="2021-08-26T06:20:01.685" v="21197"/>
          <ac:picMkLst>
            <pc:docMk/>
            <pc:sldMk cId="3932073815" sldId="855"/>
            <ac:picMk id="21" creationId="{DF651E86-3214-44D4-B8A0-37E1DDF7E1F6}"/>
          </ac:picMkLst>
        </pc:picChg>
      </pc:sldChg>
      <pc:sldChg chg="addSp delSp modSp add mod modClrScheme addCm delCm modCm chgLayout modNotesTx">
        <pc:chgData name="VERHAEGHE Benoit" userId="3ef37b2c-be85-445d-8898-858e88ef5f98" providerId="ADAL" clId="{2272674B-1398-4D7B-A422-D62DE36CC39E}" dt="2021-08-31T06:15:39.998" v="23242" actId="14"/>
        <pc:sldMkLst>
          <pc:docMk/>
          <pc:sldMk cId="2764752601" sldId="856"/>
        </pc:sldMkLst>
        <pc:spChg chg="mod ord">
          <ac:chgData name="VERHAEGHE Benoit" userId="3ef37b2c-be85-445d-8898-858e88ef5f98" providerId="ADAL" clId="{2272674B-1398-4D7B-A422-D62DE36CC39E}" dt="2021-08-16T14:12:38.566" v="14442" actId="700"/>
          <ac:spMkLst>
            <pc:docMk/>
            <pc:sldMk cId="2764752601" sldId="856"/>
            <ac:spMk id="2" creationId="{F11408E8-D6DA-4234-B4A8-59E56BB69FC6}"/>
          </ac:spMkLst>
        </pc:spChg>
        <pc:spChg chg="add del mod ord">
          <ac:chgData name="VERHAEGHE Benoit" userId="3ef37b2c-be85-445d-8898-858e88ef5f98" providerId="ADAL" clId="{2272674B-1398-4D7B-A422-D62DE36CC39E}" dt="2021-08-16T14:12:38.566" v="14442" actId="700"/>
          <ac:spMkLst>
            <pc:docMk/>
            <pc:sldMk cId="2764752601" sldId="856"/>
            <ac:spMk id="3" creationId="{40A85807-00AE-403D-BEAA-571BA96F4325}"/>
          </ac:spMkLst>
        </pc:spChg>
        <pc:spChg chg="add del mod">
          <ac:chgData name="VERHAEGHE Benoit" userId="3ef37b2c-be85-445d-8898-858e88ef5f98" providerId="ADAL" clId="{2272674B-1398-4D7B-A422-D62DE36CC39E}" dt="2021-08-09T09:34:16.514" v="8644" actId="6264"/>
          <ac:spMkLst>
            <pc:docMk/>
            <pc:sldMk cId="2764752601" sldId="856"/>
            <ac:spMk id="3" creationId="{E2B2ECE1-CB14-4E33-A815-5A4144D49C5D}"/>
          </ac:spMkLst>
        </pc:spChg>
        <pc:spChg chg="mod ord">
          <ac:chgData name="VERHAEGHE Benoit" userId="3ef37b2c-be85-445d-8898-858e88ef5f98" providerId="ADAL" clId="{2272674B-1398-4D7B-A422-D62DE36CC39E}" dt="2021-08-30T09:16:19.964" v="23192" actId="14100"/>
          <ac:spMkLst>
            <pc:docMk/>
            <pc:sldMk cId="2764752601" sldId="856"/>
            <ac:spMk id="4" creationId="{92DF52D1-ACBA-4FBD-8876-726AC4020116}"/>
          </ac:spMkLst>
        </pc:spChg>
        <pc:spChg chg="add mod">
          <ac:chgData name="VERHAEGHE Benoit" userId="3ef37b2c-be85-445d-8898-858e88ef5f98" providerId="ADAL" clId="{2272674B-1398-4D7B-A422-D62DE36CC39E}" dt="2021-08-16T14:25:33.361" v="14689" actId="1076"/>
          <ac:spMkLst>
            <pc:docMk/>
            <pc:sldMk cId="2764752601" sldId="856"/>
            <ac:spMk id="13" creationId="{EA7C4894-FFD5-4160-97D6-F53F6AD801D5}"/>
          </ac:spMkLst>
        </pc:spChg>
        <pc:spChg chg="add mod">
          <ac:chgData name="VERHAEGHE Benoit" userId="3ef37b2c-be85-445d-8898-858e88ef5f98" providerId="ADAL" clId="{2272674B-1398-4D7B-A422-D62DE36CC39E}" dt="2021-08-16T14:25:34.939" v="14690" actId="1076"/>
          <ac:spMkLst>
            <pc:docMk/>
            <pc:sldMk cId="2764752601" sldId="856"/>
            <ac:spMk id="14" creationId="{1C269BBA-5F07-43C1-B6A3-98F330AA230F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14" creationId="{6A66733E-F360-461C-B705-E78260C54C76}"/>
          </ac:spMkLst>
        </pc:spChg>
        <pc:spChg chg="add mod">
          <ac:chgData name="VERHAEGHE Benoit" userId="3ef37b2c-be85-445d-8898-858e88ef5f98" providerId="ADAL" clId="{2272674B-1398-4D7B-A422-D62DE36CC39E}" dt="2021-08-16T14:25:31.023" v="14688" actId="20577"/>
          <ac:spMkLst>
            <pc:docMk/>
            <pc:sldMk cId="2764752601" sldId="856"/>
            <ac:spMk id="15" creationId="{65BCD45F-75EE-4DFE-A38A-185F4DF2CA98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15" creationId="{F5560A4F-55E3-4328-94FA-C5214984DEA9}"/>
          </ac:spMkLst>
        </pc:spChg>
        <pc:spChg chg="add del mod">
          <ac:chgData name="VERHAEGHE Benoit" userId="3ef37b2c-be85-445d-8898-858e88ef5f98" providerId="ADAL" clId="{2272674B-1398-4D7B-A422-D62DE36CC39E}" dt="2021-08-09T09:34:16.514" v="8644" actId="6264"/>
          <ac:spMkLst>
            <pc:docMk/>
            <pc:sldMk cId="2764752601" sldId="856"/>
            <ac:spMk id="16" creationId="{1FA17CC0-CFC6-4166-ABD9-69779B39140D}"/>
          </ac:spMkLst>
        </pc:spChg>
        <pc:spChg chg="add mod">
          <ac:chgData name="VERHAEGHE Benoit" userId="3ef37b2c-be85-445d-8898-858e88ef5f98" providerId="ADAL" clId="{2272674B-1398-4D7B-A422-D62DE36CC39E}" dt="2021-08-17T08:00:05.550" v="16022" actId="14100"/>
          <ac:spMkLst>
            <pc:docMk/>
            <pc:sldMk cId="2764752601" sldId="856"/>
            <ac:spMk id="16" creationId="{C1FB04D5-04B7-4765-BBFD-6A7E18872816}"/>
          </ac:spMkLst>
        </pc:spChg>
        <pc:spChg chg="add mod ord">
          <ac:chgData name="VERHAEGHE Benoit" userId="3ef37b2c-be85-445d-8898-858e88ef5f98" providerId="ADAL" clId="{2272674B-1398-4D7B-A422-D62DE36CC39E}" dt="2021-08-31T06:15:39.998" v="23242" actId="14"/>
          <ac:spMkLst>
            <pc:docMk/>
            <pc:sldMk cId="2764752601" sldId="856"/>
            <ac:spMk id="17" creationId="{29BBC651-0745-4CA6-A98E-BA21D658A39E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25" creationId="{7E323D57-2CF2-4CDA-A937-C229E54DE3BC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26" creationId="{409B4472-4518-4050-9928-3297CC2F7240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27" creationId="{668193BD-6F08-44DC-87C3-4D49708AF822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28" creationId="{C137218F-8FB9-4615-BC59-F44342716A8B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40" creationId="{A7D631B7-5EC4-4655-B6E9-AA21D3AA01AD}"/>
          </ac:spMkLst>
        </pc:spChg>
        <pc:spChg chg="del">
          <ac:chgData name="VERHAEGHE Benoit" userId="3ef37b2c-be85-445d-8898-858e88ef5f98" providerId="ADAL" clId="{2272674B-1398-4D7B-A422-D62DE36CC39E}" dt="2021-08-09T09:34:11.353" v="8642" actId="478"/>
          <ac:spMkLst>
            <pc:docMk/>
            <pc:sldMk cId="2764752601" sldId="856"/>
            <ac:spMk id="41" creationId="{9CA1C81F-B9BC-4283-A29C-80D706AB6EDB}"/>
          </ac:spMkLst>
        </pc:spChg>
        <pc:graphicFrameChg chg="add del mod">
          <ac:chgData name="VERHAEGHE Benoit" userId="3ef37b2c-be85-445d-8898-858e88ef5f98" providerId="ADAL" clId="{2272674B-1398-4D7B-A422-D62DE36CC39E}" dt="2021-08-24T08:38:37.088" v="18977"/>
          <ac:graphicFrameMkLst>
            <pc:docMk/>
            <pc:sldMk cId="2764752601" sldId="856"/>
            <ac:graphicFrameMk id="3" creationId="{74FA46F9-C72C-40FE-AA86-3B3B16FA1AB8}"/>
          </ac:graphicFrameMkLst>
        </pc:graphicFrameChg>
        <pc:picChg chg="del">
          <ac:chgData name="VERHAEGHE Benoit" userId="3ef37b2c-be85-445d-8898-858e88ef5f98" providerId="ADAL" clId="{2272674B-1398-4D7B-A422-D62DE36CC39E}" dt="2021-08-09T09:34:11.353" v="8642" actId="478"/>
          <ac:picMkLst>
            <pc:docMk/>
            <pc:sldMk cId="2764752601" sldId="856"/>
            <ac:picMk id="10" creationId="{DD788F45-4905-405C-BFC7-EE289523C3C3}"/>
          </ac:picMkLst>
        </pc:picChg>
        <pc:picChg chg="del">
          <ac:chgData name="VERHAEGHE Benoit" userId="3ef37b2c-be85-445d-8898-858e88ef5f98" providerId="ADAL" clId="{2272674B-1398-4D7B-A422-D62DE36CC39E}" dt="2021-08-09T09:34:14.122" v="8643" actId="478"/>
          <ac:picMkLst>
            <pc:docMk/>
            <pc:sldMk cId="2764752601" sldId="856"/>
            <ac:picMk id="13" creationId="{AEC6C195-E50B-47CB-BD80-DAD0564C6850}"/>
          </ac:picMkLst>
        </pc:picChg>
        <pc:picChg chg="del">
          <ac:chgData name="VERHAEGHE Benoit" userId="3ef37b2c-be85-445d-8898-858e88ef5f98" providerId="ADAL" clId="{2272674B-1398-4D7B-A422-D62DE36CC39E}" dt="2021-08-09T09:34:11.353" v="8642" actId="478"/>
          <ac:picMkLst>
            <pc:docMk/>
            <pc:sldMk cId="2764752601" sldId="856"/>
            <ac:picMk id="39" creationId="{C13130F6-CABE-4D32-879C-92B1EAC81C6A}"/>
          </ac:picMkLst>
        </pc:picChg>
        <pc:picChg chg="del">
          <ac:chgData name="VERHAEGHE Benoit" userId="3ef37b2c-be85-445d-8898-858e88ef5f98" providerId="ADAL" clId="{2272674B-1398-4D7B-A422-D62DE36CC39E}" dt="2021-08-09T09:34:11.353" v="8642" actId="478"/>
          <ac:picMkLst>
            <pc:docMk/>
            <pc:sldMk cId="2764752601" sldId="856"/>
            <ac:picMk id="42" creationId="{E6941159-4229-4B4C-9B47-E2F2C3432611}"/>
          </ac:picMkLst>
        </pc:picChg>
        <pc:picChg chg="del">
          <ac:chgData name="VERHAEGHE Benoit" userId="3ef37b2c-be85-445d-8898-858e88ef5f98" providerId="ADAL" clId="{2272674B-1398-4D7B-A422-D62DE36CC39E}" dt="2021-08-09T09:34:11.353" v="8642" actId="478"/>
          <ac:picMkLst>
            <pc:docMk/>
            <pc:sldMk cId="2764752601" sldId="856"/>
            <ac:picMk id="2050" creationId="{CE25E83D-24B6-43F7-8B4F-49AF038C54C6}"/>
          </ac:picMkLst>
        </pc:picChg>
        <pc:picChg chg="del">
          <ac:chgData name="VERHAEGHE Benoit" userId="3ef37b2c-be85-445d-8898-858e88ef5f98" providerId="ADAL" clId="{2272674B-1398-4D7B-A422-D62DE36CC39E}" dt="2021-08-09T09:34:11.353" v="8642" actId="478"/>
          <ac:picMkLst>
            <pc:docMk/>
            <pc:sldMk cId="2764752601" sldId="856"/>
            <ac:picMk id="2064" creationId="{04655978-63B7-4C0C-90C3-F34DB732E810}"/>
          </ac:picMkLst>
        </pc:picChg>
        <pc:cxnChg chg="del">
          <ac:chgData name="VERHAEGHE Benoit" userId="3ef37b2c-be85-445d-8898-858e88ef5f98" providerId="ADAL" clId="{2272674B-1398-4D7B-A422-D62DE36CC39E}" dt="2021-08-09T09:34:11.353" v="8642" actId="478"/>
          <ac:cxnSpMkLst>
            <pc:docMk/>
            <pc:sldMk cId="2764752601" sldId="856"/>
            <ac:cxnSpMk id="36" creationId="{FCCC6D84-7B27-4ADD-AA16-E7C709213E3D}"/>
          </ac:cxnSpMkLst>
        </pc:cxnChg>
        <pc:cxnChg chg="del">
          <ac:chgData name="VERHAEGHE Benoit" userId="3ef37b2c-be85-445d-8898-858e88ef5f98" providerId="ADAL" clId="{2272674B-1398-4D7B-A422-D62DE36CC39E}" dt="2021-08-09T09:34:11.353" v="8642" actId="478"/>
          <ac:cxnSpMkLst>
            <pc:docMk/>
            <pc:sldMk cId="2764752601" sldId="856"/>
            <ac:cxnSpMk id="37" creationId="{9645D7E4-1E80-488B-89FA-E5161ED76426}"/>
          </ac:cxnSpMkLst>
        </pc:cxnChg>
      </pc:sldChg>
      <pc:sldChg chg="addSp delSp modSp new mod modClrScheme chgLayout modNotesTx">
        <pc:chgData name="VERHAEGHE Benoit" userId="3ef37b2c-be85-445d-8898-858e88ef5f98" providerId="ADAL" clId="{2272674B-1398-4D7B-A422-D62DE36CC39E}" dt="2021-08-31T07:00:31.245" v="23646" actId="20577"/>
        <pc:sldMkLst>
          <pc:docMk/>
          <pc:sldMk cId="4253629938" sldId="857"/>
        </pc:sldMkLst>
        <pc:spChg chg="del mod ord">
          <ac:chgData name="VERHAEGHE Benoit" userId="3ef37b2c-be85-445d-8898-858e88ef5f98" providerId="ADAL" clId="{2272674B-1398-4D7B-A422-D62DE36CC39E}" dt="2021-08-11T08:21:08.703" v="10605" actId="700"/>
          <ac:spMkLst>
            <pc:docMk/>
            <pc:sldMk cId="4253629938" sldId="857"/>
            <ac:spMk id="2" creationId="{C23D63A4-AF21-4600-87DC-16464A38ADC0}"/>
          </ac:spMkLst>
        </pc:spChg>
        <pc:spChg chg="del mod ord">
          <ac:chgData name="VERHAEGHE Benoit" userId="3ef37b2c-be85-445d-8898-858e88ef5f98" providerId="ADAL" clId="{2272674B-1398-4D7B-A422-D62DE36CC39E}" dt="2021-08-11T08:21:08.703" v="10605" actId="700"/>
          <ac:spMkLst>
            <pc:docMk/>
            <pc:sldMk cId="4253629938" sldId="857"/>
            <ac:spMk id="3" creationId="{014FD8CE-3E9E-4A2C-A2B9-77CFE1D6B5AF}"/>
          </ac:spMkLst>
        </pc:spChg>
        <pc:spChg chg="mod ord">
          <ac:chgData name="VERHAEGHE Benoit" userId="3ef37b2c-be85-445d-8898-858e88ef5f98" providerId="ADAL" clId="{2272674B-1398-4D7B-A422-D62DE36CC39E}" dt="2021-08-11T08:21:08.703" v="10605" actId="700"/>
          <ac:spMkLst>
            <pc:docMk/>
            <pc:sldMk cId="4253629938" sldId="857"/>
            <ac:spMk id="4" creationId="{9A1DE855-612A-41F3-874F-1F0CEC78BD23}"/>
          </ac:spMkLst>
        </pc:spChg>
        <pc:spChg chg="add mod ord">
          <ac:chgData name="VERHAEGHE Benoit" userId="3ef37b2c-be85-445d-8898-858e88ef5f98" providerId="ADAL" clId="{2272674B-1398-4D7B-A422-D62DE36CC39E}" dt="2021-08-11T08:35:37.952" v="10962"/>
          <ac:spMkLst>
            <pc:docMk/>
            <pc:sldMk cId="4253629938" sldId="857"/>
            <ac:spMk id="5" creationId="{47F8DDD7-7127-47FB-A244-43AAFCE73AF1}"/>
          </ac:spMkLst>
        </pc:spChg>
        <pc:spChg chg="add del mod ord">
          <ac:chgData name="VERHAEGHE Benoit" userId="3ef37b2c-be85-445d-8898-858e88ef5f98" providerId="ADAL" clId="{2272674B-1398-4D7B-A422-D62DE36CC39E}" dt="2021-08-11T08:26:00.032" v="10646" actId="931"/>
          <ac:spMkLst>
            <pc:docMk/>
            <pc:sldMk cId="4253629938" sldId="857"/>
            <ac:spMk id="6" creationId="{0412718A-4177-401D-AE61-227B3F902152}"/>
          </ac:spMkLst>
        </pc:spChg>
        <pc:spChg chg="add del mod">
          <ac:chgData name="VERHAEGHE Benoit" userId="3ef37b2c-be85-445d-8898-858e88ef5f98" providerId="ADAL" clId="{2272674B-1398-4D7B-A422-D62DE36CC39E}" dt="2021-08-11T08:25:26.712" v="10645" actId="478"/>
          <ac:spMkLst>
            <pc:docMk/>
            <pc:sldMk cId="4253629938" sldId="857"/>
            <ac:spMk id="8" creationId="{FDBECB92-E8F9-4BDE-8909-EAB1382C0645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17" creationId="{3BFB1A31-958F-49C0-8E85-E3737C552609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19" creationId="{713C9BEE-B7F0-4AAA-9A10-65E5F5B69DDD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22" creationId="{52A8CEC2-B0D3-4FF7-A227-288818DD48FD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24" creationId="{EC0AE63C-0273-43C3-82E5-6C4E433817A8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25" creationId="{C131EC70-302F-448A-9AE7-F50437F10DDF}"/>
          </ac:spMkLst>
        </pc:spChg>
        <pc:spChg chg="add del mod">
          <ac:chgData name="VERHAEGHE Benoit" userId="3ef37b2c-be85-445d-8898-858e88ef5f98" providerId="ADAL" clId="{2272674B-1398-4D7B-A422-D62DE36CC39E}" dt="2021-08-11T08:30:40.763" v="10689" actId="478"/>
          <ac:spMkLst>
            <pc:docMk/>
            <pc:sldMk cId="4253629938" sldId="857"/>
            <ac:spMk id="25" creationId="{D620EA30-F6B4-4716-A368-C4380A7F2D60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26" creationId="{6DD905AF-980F-484B-850A-145C546FECF8}"/>
          </ac:spMkLst>
        </pc:spChg>
        <pc:spChg chg="add del mod">
          <ac:chgData name="VERHAEGHE Benoit" userId="3ef37b2c-be85-445d-8898-858e88ef5f98" providerId="ADAL" clId="{2272674B-1398-4D7B-A422-D62DE36CC39E}" dt="2021-08-11T08:30:43.513" v="10692" actId="478"/>
          <ac:spMkLst>
            <pc:docMk/>
            <pc:sldMk cId="4253629938" sldId="857"/>
            <ac:spMk id="27" creationId="{9198EB7B-B162-4448-BBF7-AC6FC3DDF224}"/>
          </ac:spMkLst>
        </pc:spChg>
        <pc:spChg chg="add mod">
          <ac:chgData name="VERHAEGHE Benoit" userId="3ef37b2c-be85-445d-8898-858e88ef5f98" providerId="ADAL" clId="{2272674B-1398-4D7B-A422-D62DE36CC39E}" dt="2021-08-16T10:09:49.017" v="12874"/>
          <ac:spMkLst>
            <pc:docMk/>
            <pc:sldMk cId="4253629938" sldId="857"/>
            <ac:spMk id="27" creationId="{FAA25931-FD80-4BF3-A6B1-B538D6CF83C6}"/>
          </ac:spMkLst>
        </pc:spChg>
        <pc:spChg chg="add mod topLvl">
          <ac:chgData name="VERHAEGHE Benoit" userId="3ef37b2c-be85-445d-8898-858e88ef5f98" providerId="ADAL" clId="{2272674B-1398-4D7B-A422-D62DE36CC39E}" dt="2021-08-23T14:27:07.931" v="17886" actId="20577"/>
          <ac:spMkLst>
            <pc:docMk/>
            <pc:sldMk cId="4253629938" sldId="857"/>
            <ac:spMk id="28" creationId="{73933B2C-687C-45E6-83EA-67251D694223}"/>
          </ac:spMkLst>
        </pc:spChg>
        <pc:spChg chg="add mod">
          <ac:chgData name="VERHAEGHE Benoit" userId="3ef37b2c-be85-445d-8898-858e88ef5f98" providerId="ADAL" clId="{2272674B-1398-4D7B-A422-D62DE36CC39E}" dt="2021-08-23T14:25:09.509" v="17839" actId="20577"/>
          <ac:spMkLst>
            <pc:docMk/>
            <pc:sldMk cId="4253629938" sldId="857"/>
            <ac:spMk id="29" creationId="{5CD7A43C-A89F-41D3-B2D3-83A161417ED6}"/>
          </ac:spMkLst>
        </pc:spChg>
        <pc:grpChg chg="add del mod">
          <ac:chgData name="VERHAEGHE Benoit" userId="3ef37b2c-be85-445d-8898-858e88ef5f98" providerId="ADAL" clId="{2272674B-1398-4D7B-A422-D62DE36CC39E}" dt="2021-08-23T14:24:43.821" v="17789" actId="478"/>
          <ac:grpSpMkLst>
            <pc:docMk/>
            <pc:sldMk cId="4253629938" sldId="857"/>
            <ac:grpSpMk id="21" creationId="{9C844167-4FAB-4FAD-A392-D88C3C314774}"/>
          </ac:grpSpMkLst>
        </pc:grpChg>
        <pc:grpChg chg="add del mod">
          <ac:chgData name="VERHAEGHE Benoit" userId="3ef37b2c-be85-445d-8898-858e88ef5f98" providerId="ADAL" clId="{2272674B-1398-4D7B-A422-D62DE36CC39E}" dt="2021-08-23T14:24:46.076" v="17791" actId="478"/>
          <ac:grpSpMkLst>
            <pc:docMk/>
            <pc:sldMk cId="4253629938" sldId="857"/>
            <ac:grpSpMk id="31" creationId="{B0D68DEF-22DB-43F1-AFA5-01FC6821A26E}"/>
          </ac:grpSpMkLst>
        </pc:grpChg>
        <pc:grpChg chg="add mod">
          <ac:chgData name="VERHAEGHE Benoit" userId="3ef37b2c-be85-445d-8898-858e88ef5f98" providerId="ADAL" clId="{2272674B-1398-4D7B-A422-D62DE36CC39E}" dt="2021-08-23T14:25:35.029" v="17848" actId="1076"/>
          <ac:grpSpMkLst>
            <pc:docMk/>
            <pc:sldMk cId="4253629938" sldId="857"/>
            <ac:grpSpMk id="32" creationId="{8D80DD64-F200-4ABC-9E74-7F9DB8C1946F}"/>
          </ac:grpSpMkLst>
        </pc:grpChg>
        <pc:grpChg chg="add del mod">
          <ac:chgData name="VERHAEGHE Benoit" userId="3ef37b2c-be85-445d-8898-858e88ef5f98" providerId="ADAL" clId="{2272674B-1398-4D7B-A422-D62DE36CC39E}" dt="2021-08-23T14:26:12.133" v="17867" actId="478"/>
          <ac:grpSpMkLst>
            <pc:docMk/>
            <pc:sldMk cId="4253629938" sldId="857"/>
            <ac:grpSpMk id="33" creationId="{6A3F03DE-F5CD-4BA9-AB46-FEED954AAA2A}"/>
          </ac:grpSpMkLst>
        </pc:grpChg>
        <pc:picChg chg="add del mod">
          <ac:chgData name="VERHAEGHE Benoit" userId="3ef37b2c-be85-445d-8898-858e88ef5f98" providerId="ADAL" clId="{2272674B-1398-4D7B-A422-D62DE36CC39E}" dt="2021-08-11T08:30:42.419" v="10691" actId="478"/>
          <ac:picMkLst>
            <pc:docMk/>
            <pc:sldMk cId="4253629938" sldId="857"/>
            <ac:picMk id="10" creationId="{99B7D429-CC9B-4AB0-A843-E4F054B4A70D}"/>
          </ac:picMkLst>
        </pc:picChg>
        <pc:picChg chg="add del mod">
          <ac:chgData name="VERHAEGHE Benoit" userId="3ef37b2c-be85-445d-8898-858e88ef5f98" providerId="ADAL" clId="{2272674B-1398-4D7B-A422-D62DE36CC39E}" dt="2021-08-11T08:27:57.931" v="10657" actId="478"/>
          <ac:picMkLst>
            <pc:docMk/>
            <pc:sldMk cId="4253629938" sldId="857"/>
            <ac:picMk id="12" creationId="{FF70B1FC-E1C0-4E5F-B926-AEBC8049185D}"/>
          </ac:picMkLst>
        </pc:picChg>
        <pc:picChg chg="add mod">
          <ac:chgData name="VERHAEGHE Benoit" userId="3ef37b2c-be85-445d-8898-858e88ef5f98" providerId="ADAL" clId="{2272674B-1398-4D7B-A422-D62DE36CC39E}" dt="2021-08-23T14:25:38.827" v="17850" actId="1076"/>
          <ac:picMkLst>
            <pc:docMk/>
            <pc:sldMk cId="4253629938" sldId="857"/>
            <ac:picMk id="14" creationId="{92871E54-380B-4C32-BCBB-8860C56068D8}"/>
          </ac:picMkLst>
        </pc:picChg>
        <pc:picChg chg="add del mod">
          <ac:chgData name="VERHAEGHE Benoit" userId="3ef37b2c-be85-445d-8898-858e88ef5f98" providerId="ADAL" clId="{2272674B-1398-4D7B-A422-D62DE36CC39E}" dt="2021-08-23T14:24:46.076" v="17791" actId="478"/>
          <ac:picMkLst>
            <pc:docMk/>
            <pc:sldMk cId="4253629938" sldId="857"/>
            <ac:picMk id="16" creationId="{BD4EC018-77D1-4096-9253-B19F6A8405AB}"/>
          </ac:picMkLst>
        </pc:picChg>
        <pc:picChg chg="add del mod">
          <ac:chgData name="VERHAEGHE Benoit" userId="3ef37b2c-be85-445d-8898-858e88ef5f98" providerId="ADAL" clId="{2272674B-1398-4D7B-A422-D62DE36CC39E}" dt="2021-08-23T14:24:45.011" v="17790" actId="478"/>
          <ac:picMkLst>
            <pc:docMk/>
            <pc:sldMk cId="4253629938" sldId="857"/>
            <ac:picMk id="18" creationId="{6CB1AE10-AB8E-4FEB-9BA9-FC3C992F019F}"/>
          </ac:picMkLst>
        </pc:picChg>
        <pc:picChg chg="add del mod">
          <ac:chgData name="VERHAEGHE Benoit" userId="3ef37b2c-be85-445d-8898-858e88ef5f98" providerId="ADAL" clId="{2272674B-1398-4D7B-A422-D62DE36CC39E}" dt="2021-08-23T14:24:43.821" v="17789" actId="478"/>
          <ac:picMkLst>
            <pc:docMk/>
            <pc:sldMk cId="4253629938" sldId="857"/>
            <ac:picMk id="20" creationId="{E36E127E-1755-4DDD-A98C-E6044F5EE3C6}"/>
          </ac:picMkLst>
        </pc:picChg>
        <pc:picChg chg="add del mod topLvl">
          <ac:chgData name="VERHAEGHE Benoit" userId="3ef37b2c-be85-445d-8898-858e88ef5f98" providerId="ADAL" clId="{2272674B-1398-4D7B-A422-D62DE36CC39E}" dt="2021-08-23T14:26:12.133" v="17867" actId="478"/>
          <ac:picMkLst>
            <pc:docMk/>
            <pc:sldMk cId="4253629938" sldId="857"/>
            <ac:picMk id="23" creationId="{2E9077E7-351E-41FA-84A0-20F21F5E46CB}"/>
          </ac:picMkLst>
        </pc:picChg>
        <pc:picChg chg="add mod">
          <ac:chgData name="VERHAEGHE Benoit" userId="3ef37b2c-be85-445d-8898-858e88ef5f98" providerId="ADAL" clId="{2272674B-1398-4D7B-A422-D62DE36CC39E}" dt="2021-08-11T08:34:35.740" v="10942" actId="164"/>
          <ac:picMkLst>
            <pc:docMk/>
            <pc:sldMk cId="4253629938" sldId="857"/>
            <ac:picMk id="30" creationId="{80AD9806-0C62-4B61-B7A2-C82B647358D6}"/>
          </ac:picMkLst>
        </pc:picChg>
        <pc:picChg chg="add mod">
          <ac:chgData name="VERHAEGHE Benoit" userId="3ef37b2c-be85-445d-8898-858e88ef5f98" providerId="ADAL" clId="{2272674B-1398-4D7B-A422-D62DE36CC39E}" dt="2021-08-23T14:26:26.883" v="17872" actId="1076"/>
          <ac:picMkLst>
            <pc:docMk/>
            <pc:sldMk cId="4253629938" sldId="857"/>
            <ac:picMk id="34" creationId="{3BBC9231-C458-43FB-B34C-5E9C505A01AC}"/>
          </ac:picMkLst>
        </pc:picChg>
      </pc:sldChg>
      <pc:sldChg chg="addSp delSp add del mod">
        <pc:chgData name="VERHAEGHE Benoit" userId="3ef37b2c-be85-445d-8898-858e88ef5f98" providerId="ADAL" clId="{2272674B-1398-4D7B-A422-D62DE36CC39E}" dt="2021-08-13T07:19:05.111" v="11114"/>
        <pc:sldMkLst>
          <pc:docMk/>
          <pc:sldMk cId="344435589" sldId="858"/>
        </pc:sldMkLst>
        <pc:grpChg chg="add del">
          <ac:chgData name="VERHAEGHE Benoit" userId="3ef37b2c-be85-445d-8898-858e88ef5f98" providerId="ADAL" clId="{2272674B-1398-4D7B-A422-D62DE36CC39E}" dt="2021-08-13T07:19:04.403" v="11112" actId="478"/>
          <ac:grpSpMkLst>
            <pc:docMk/>
            <pc:sldMk cId="344435589" sldId="858"/>
            <ac:grpSpMk id="36" creationId="{FC12E917-6FB5-497C-92C3-26F95746F917}"/>
          </ac:grpSpMkLst>
        </pc:grpChg>
      </pc:sldChg>
      <pc:sldChg chg="addSp delSp modSp add mod">
        <pc:chgData name="VERHAEGHE Benoit" userId="3ef37b2c-be85-445d-8898-858e88ef5f98" providerId="ADAL" clId="{2272674B-1398-4D7B-A422-D62DE36CC39E}" dt="2021-08-31T06:27:51.121" v="23375"/>
        <pc:sldMkLst>
          <pc:docMk/>
          <pc:sldMk cId="3011295046" sldId="858"/>
        </pc:sldMkLst>
        <pc:spChg chg="mod">
          <ac:chgData name="VERHAEGHE Benoit" userId="3ef37b2c-be85-445d-8898-858e88ef5f98" providerId="ADAL" clId="{2272674B-1398-4D7B-A422-D62DE36CC39E}" dt="2021-08-17T07:04:02.644" v="15690" actId="1076"/>
          <ac:spMkLst>
            <pc:docMk/>
            <pc:sldMk cId="3011295046" sldId="858"/>
            <ac:spMk id="3" creationId="{99A7206F-88D1-410B-85ED-41CD28BA272D}"/>
          </ac:spMkLst>
        </pc:spChg>
        <pc:spChg chg="del mod">
          <ac:chgData name="VERHAEGHE Benoit" userId="3ef37b2c-be85-445d-8898-858e88ef5f98" providerId="ADAL" clId="{2272674B-1398-4D7B-A422-D62DE36CC39E}" dt="2021-08-26T13:18:19.505" v="22534" actId="478"/>
          <ac:spMkLst>
            <pc:docMk/>
            <pc:sldMk cId="3011295046" sldId="858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8:19.505" v="22534" actId="478"/>
          <ac:spMkLst>
            <pc:docMk/>
            <pc:sldMk cId="3011295046" sldId="858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8:19.505" v="22534" actId="478"/>
          <ac:spMkLst>
            <pc:docMk/>
            <pc:sldMk cId="3011295046" sldId="858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8:19.505" v="22534" actId="478"/>
          <ac:spMkLst>
            <pc:docMk/>
            <pc:sldMk cId="3011295046" sldId="858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8-17T07:04:02.644" v="15690" actId="1076"/>
          <ac:spMkLst>
            <pc:docMk/>
            <pc:sldMk cId="3011295046" sldId="858"/>
            <ac:spMk id="28" creationId="{156129F5-6C12-43C1-937B-3EBAF16A8399}"/>
          </ac:spMkLst>
        </pc:spChg>
        <pc:spChg chg="mod">
          <ac:chgData name="VERHAEGHE Benoit" userId="3ef37b2c-be85-445d-8898-858e88ef5f98" providerId="ADAL" clId="{2272674B-1398-4D7B-A422-D62DE36CC39E}" dt="2021-08-17T07:04:02.644" v="15690" actId="1076"/>
          <ac:spMkLst>
            <pc:docMk/>
            <pc:sldMk cId="3011295046" sldId="858"/>
            <ac:spMk id="29" creationId="{B0901B4D-3947-47DF-96A1-2883C8BC0C55}"/>
          </ac:spMkLst>
        </pc:spChg>
        <pc:spChg chg="mod">
          <ac:chgData name="VERHAEGHE Benoit" userId="3ef37b2c-be85-445d-8898-858e88ef5f98" providerId="ADAL" clId="{2272674B-1398-4D7B-A422-D62DE36CC39E}" dt="2021-08-17T07:04:10.777" v="15695" actId="1076"/>
          <ac:spMkLst>
            <pc:docMk/>
            <pc:sldMk cId="3011295046" sldId="858"/>
            <ac:spMk id="32" creationId="{5B5C0D52-5C2C-4B09-918C-922CB16E9E1A}"/>
          </ac:spMkLst>
        </pc:spChg>
        <pc:spChg chg="mod">
          <ac:chgData name="VERHAEGHE Benoit" userId="3ef37b2c-be85-445d-8898-858e88ef5f98" providerId="ADAL" clId="{2272674B-1398-4D7B-A422-D62DE36CC39E}" dt="2021-08-17T07:04:02.644" v="15690" actId="1076"/>
          <ac:spMkLst>
            <pc:docMk/>
            <pc:sldMk cId="3011295046" sldId="858"/>
            <ac:spMk id="33" creationId="{2A53CE51-9836-4686-AD71-753781E0BC3A}"/>
          </ac:spMkLst>
        </pc:spChg>
        <pc:spChg chg="mod">
          <ac:chgData name="VERHAEGHE Benoit" userId="3ef37b2c-be85-445d-8898-858e88ef5f98" providerId="ADAL" clId="{2272674B-1398-4D7B-A422-D62DE36CC39E}" dt="2021-08-17T07:03:47.572" v="15687"/>
          <ac:spMkLst>
            <pc:docMk/>
            <pc:sldMk cId="3011295046" sldId="858"/>
            <ac:spMk id="40" creationId="{17973230-A5BA-4DA2-BB4D-52E75963704B}"/>
          </ac:spMkLst>
        </pc:spChg>
        <pc:spChg chg="mod">
          <ac:chgData name="VERHAEGHE Benoit" userId="3ef37b2c-be85-445d-8898-858e88ef5f98" providerId="ADAL" clId="{2272674B-1398-4D7B-A422-D62DE36CC39E}" dt="2021-08-17T07:03:47.572" v="15687"/>
          <ac:spMkLst>
            <pc:docMk/>
            <pc:sldMk cId="3011295046" sldId="858"/>
            <ac:spMk id="46" creationId="{2B6E097C-122F-4300-A6E1-3F55504B1FF1}"/>
          </ac:spMkLst>
        </pc:spChg>
        <pc:spChg chg="mod">
          <ac:chgData name="VERHAEGHE Benoit" userId="3ef37b2c-be85-445d-8898-858e88ef5f98" providerId="ADAL" clId="{2272674B-1398-4D7B-A422-D62DE36CC39E}" dt="2021-08-17T07:03:47.572" v="15687"/>
          <ac:spMkLst>
            <pc:docMk/>
            <pc:sldMk cId="3011295046" sldId="858"/>
            <ac:spMk id="52" creationId="{9F46EEED-BC3F-4344-A258-765E80F7BDD1}"/>
          </ac:spMkLst>
        </pc:spChg>
        <pc:spChg chg="add del mod">
          <ac:chgData name="VERHAEGHE Benoit" userId="3ef37b2c-be85-445d-8898-858e88ef5f98" providerId="ADAL" clId="{2272674B-1398-4D7B-A422-D62DE36CC39E}" dt="2021-08-31T06:27:50.890" v="23374" actId="478"/>
          <ac:spMkLst>
            <pc:docMk/>
            <pc:sldMk cId="3011295046" sldId="858"/>
            <ac:spMk id="56" creationId="{66131E83-3DA1-4AF5-AED0-A52A779E75B6}"/>
          </ac:spMkLst>
        </pc:spChg>
        <pc:spChg chg="add mod">
          <ac:chgData name="VERHAEGHE Benoit" userId="3ef37b2c-be85-445d-8898-858e88ef5f98" providerId="ADAL" clId="{2272674B-1398-4D7B-A422-D62DE36CC39E}" dt="2021-08-26T13:18:19.733" v="22535"/>
          <ac:spMkLst>
            <pc:docMk/>
            <pc:sldMk cId="3011295046" sldId="858"/>
            <ac:spMk id="57" creationId="{96FFF5B1-E9DC-4C18-A35D-78EC8E385D5E}"/>
          </ac:spMkLst>
        </pc:spChg>
        <pc:spChg chg="add mod">
          <ac:chgData name="VERHAEGHE Benoit" userId="3ef37b2c-be85-445d-8898-858e88ef5f98" providerId="ADAL" clId="{2272674B-1398-4D7B-A422-D62DE36CC39E}" dt="2021-08-26T13:18:19.733" v="22535"/>
          <ac:spMkLst>
            <pc:docMk/>
            <pc:sldMk cId="3011295046" sldId="858"/>
            <ac:spMk id="58" creationId="{15E1589E-AAFE-4EAA-AAEE-B88CA03219E8}"/>
          </ac:spMkLst>
        </pc:spChg>
        <pc:spChg chg="add mod">
          <ac:chgData name="VERHAEGHE Benoit" userId="3ef37b2c-be85-445d-8898-858e88ef5f98" providerId="ADAL" clId="{2272674B-1398-4D7B-A422-D62DE36CC39E}" dt="2021-08-26T13:18:19.733" v="22535"/>
          <ac:spMkLst>
            <pc:docMk/>
            <pc:sldMk cId="3011295046" sldId="858"/>
            <ac:spMk id="59" creationId="{EAAA56BE-D5D3-47AB-8B46-2CE277D0CCC5}"/>
          </ac:spMkLst>
        </pc:spChg>
        <pc:spChg chg="add mod">
          <ac:chgData name="VERHAEGHE Benoit" userId="3ef37b2c-be85-445d-8898-858e88ef5f98" providerId="ADAL" clId="{2272674B-1398-4D7B-A422-D62DE36CC39E}" dt="2021-08-26T13:18:19.733" v="22535"/>
          <ac:spMkLst>
            <pc:docMk/>
            <pc:sldMk cId="3011295046" sldId="858"/>
            <ac:spMk id="60" creationId="{868E1BCE-92A1-46E0-B2A2-FD1A5C005487}"/>
          </ac:spMkLst>
        </pc:spChg>
        <pc:spChg chg="add mod">
          <ac:chgData name="VERHAEGHE Benoit" userId="3ef37b2c-be85-445d-8898-858e88ef5f98" providerId="ADAL" clId="{2272674B-1398-4D7B-A422-D62DE36CC39E}" dt="2021-08-31T06:27:51.121" v="23375"/>
          <ac:spMkLst>
            <pc:docMk/>
            <pc:sldMk cId="3011295046" sldId="858"/>
            <ac:spMk id="61" creationId="{37321624-611F-4EAC-AB4D-80D131D3DBC8}"/>
          </ac:spMkLst>
        </pc:spChg>
        <pc:grpChg chg="add mod">
          <ac:chgData name="VERHAEGHE Benoit" userId="3ef37b2c-be85-445d-8898-858e88ef5f98" providerId="ADAL" clId="{2272674B-1398-4D7B-A422-D62DE36CC39E}" dt="2021-08-17T07:03:47.572" v="15687"/>
          <ac:grpSpMkLst>
            <pc:docMk/>
            <pc:sldMk cId="3011295046" sldId="858"/>
            <ac:grpSpMk id="39" creationId="{021FABA6-AA5F-4D78-89EE-ECF5BCEC53E2}"/>
          </ac:grpSpMkLst>
        </pc:grpChg>
        <pc:grpChg chg="add mod">
          <ac:chgData name="VERHAEGHE Benoit" userId="3ef37b2c-be85-445d-8898-858e88ef5f98" providerId="ADAL" clId="{2272674B-1398-4D7B-A422-D62DE36CC39E}" dt="2021-08-17T07:03:47.572" v="15687"/>
          <ac:grpSpMkLst>
            <pc:docMk/>
            <pc:sldMk cId="3011295046" sldId="858"/>
            <ac:grpSpMk id="45" creationId="{CE933EB1-C374-4808-BA3E-296CB428E0F2}"/>
          </ac:grpSpMkLst>
        </pc:grpChg>
        <pc:grpChg chg="add mod">
          <ac:chgData name="VERHAEGHE Benoit" userId="3ef37b2c-be85-445d-8898-858e88ef5f98" providerId="ADAL" clId="{2272674B-1398-4D7B-A422-D62DE36CC39E}" dt="2021-08-17T07:03:47.572" v="15687"/>
          <ac:grpSpMkLst>
            <pc:docMk/>
            <pc:sldMk cId="3011295046" sldId="858"/>
            <ac:grpSpMk id="50" creationId="{9D42BB0B-BBC9-445B-8135-2545AE50899C}"/>
          </ac:grpSpMkLst>
        </pc:grpChg>
        <pc:picChg chg="mod">
          <ac:chgData name="VERHAEGHE Benoit" userId="3ef37b2c-be85-445d-8898-858e88ef5f98" providerId="ADAL" clId="{2272674B-1398-4D7B-A422-D62DE36CC39E}" dt="2021-08-17T07:03:56.835" v="15689" actId="1076"/>
          <ac:picMkLst>
            <pc:docMk/>
            <pc:sldMk cId="3011295046" sldId="858"/>
            <ac:picMk id="38" creationId="{84C646A9-E61A-441B-8CDA-CDCA9CFB77C1}"/>
          </ac:picMkLst>
        </pc:picChg>
        <pc:picChg chg="mod">
          <ac:chgData name="VERHAEGHE Benoit" userId="3ef37b2c-be85-445d-8898-858e88ef5f98" providerId="ADAL" clId="{2272674B-1398-4D7B-A422-D62DE36CC39E}" dt="2021-08-17T07:03:47.572" v="15687"/>
          <ac:picMkLst>
            <pc:docMk/>
            <pc:sldMk cId="3011295046" sldId="858"/>
            <ac:picMk id="44" creationId="{7DCFBA3C-A118-42CB-A4B0-F2EF56EA4A80}"/>
          </ac:picMkLst>
        </pc:picChg>
        <pc:picChg chg="mod">
          <ac:chgData name="VERHAEGHE Benoit" userId="3ef37b2c-be85-445d-8898-858e88ef5f98" providerId="ADAL" clId="{2272674B-1398-4D7B-A422-D62DE36CC39E}" dt="2021-08-17T07:03:47.572" v="15687"/>
          <ac:picMkLst>
            <pc:docMk/>
            <pc:sldMk cId="3011295046" sldId="858"/>
            <ac:picMk id="48" creationId="{5D67721F-44E3-4953-ACAA-11930973E941}"/>
          </ac:picMkLst>
        </pc:picChg>
        <pc:picChg chg="mod">
          <ac:chgData name="VERHAEGHE Benoit" userId="3ef37b2c-be85-445d-8898-858e88ef5f98" providerId="ADAL" clId="{2272674B-1398-4D7B-A422-D62DE36CC39E}" dt="2021-08-17T07:03:47.572" v="15687"/>
          <ac:picMkLst>
            <pc:docMk/>
            <pc:sldMk cId="3011295046" sldId="858"/>
            <ac:picMk id="53" creationId="{8476BBC4-D3A1-475F-9AC7-344BF8F170A4}"/>
          </ac:picMkLst>
        </pc:picChg>
        <pc:picChg chg="add mod">
          <ac:chgData name="VERHAEGHE Benoit" userId="3ef37b2c-be85-445d-8898-858e88ef5f98" providerId="ADAL" clId="{2272674B-1398-4D7B-A422-D62DE36CC39E}" dt="2021-08-17T07:03:47.572" v="15687"/>
          <ac:picMkLst>
            <pc:docMk/>
            <pc:sldMk cId="3011295046" sldId="858"/>
            <ac:picMk id="54" creationId="{0CCA0795-2EFF-4E3E-8D31-FC499EEDEF9F}"/>
          </ac:picMkLst>
        </pc:picChg>
        <pc:picChg chg="add mod">
          <ac:chgData name="VERHAEGHE Benoit" userId="3ef37b2c-be85-445d-8898-858e88ef5f98" providerId="ADAL" clId="{2272674B-1398-4D7B-A422-D62DE36CC39E}" dt="2021-08-17T07:03:47.572" v="15687"/>
          <ac:picMkLst>
            <pc:docMk/>
            <pc:sldMk cId="3011295046" sldId="858"/>
            <ac:picMk id="55" creationId="{B62F44A3-1DF9-44E5-B2FF-518C050BC638}"/>
          </ac:picMkLst>
        </pc:picChg>
        <pc:cxnChg chg="mod">
          <ac:chgData name="VERHAEGHE Benoit" userId="3ef37b2c-be85-445d-8898-858e88ef5f98" providerId="ADAL" clId="{2272674B-1398-4D7B-A422-D62DE36CC39E}" dt="2021-08-17T07:04:02.644" v="15690" actId="1076"/>
          <ac:cxnSpMkLst>
            <pc:docMk/>
            <pc:sldMk cId="3011295046" sldId="858"/>
            <ac:cxnSpMk id="6" creationId="{467D432B-3F82-4CBF-8BD3-01D7591A30EA}"/>
          </ac:cxnSpMkLst>
        </pc:cxnChg>
        <pc:cxnChg chg="mod">
          <ac:chgData name="VERHAEGHE Benoit" userId="3ef37b2c-be85-445d-8898-858e88ef5f98" providerId="ADAL" clId="{2272674B-1398-4D7B-A422-D62DE36CC39E}" dt="2021-08-17T07:04:02.644" v="15690" actId="1076"/>
          <ac:cxnSpMkLst>
            <pc:docMk/>
            <pc:sldMk cId="3011295046" sldId="858"/>
            <ac:cxnSpMk id="30" creationId="{5D987A40-754E-45DC-9F08-81A6CE89A5B7}"/>
          </ac:cxnSpMkLst>
        </pc:cxnChg>
        <pc:cxnChg chg="mod">
          <ac:chgData name="VERHAEGHE Benoit" userId="3ef37b2c-be85-445d-8898-858e88ef5f98" providerId="ADAL" clId="{2272674B-1398-4D7B-A422-D62DE36CC39E}" dt="2021-08-17T07:04:10.777" v="15695" actId="1076"/>
          <ac:cxnSpMkLst>
            <pc:docMk/>
            <pc:sldMk cId="3011295046" sldId="858"/>
            <ac:cxnSpMk id="31" creationId="{9AD690C0-67CA-4AD6-9331-33DC4FAA36AC}"/>
          </ac:cxnSpMkLst>
        </pc:cxnChg>
        <pc:cxnChg chg="mod">
          <ac:chgData name="VERHAEGHE Benoit" userId="3ef37b2c-be85-445d-8898-858e88ef5f98" providerId="ADAL" clId="{2272674B-1398-4D7B-A422-D62DE36CC39E}" dt="2021-08-17T07:04:02.644" v="15690" actId="1076"/>
          <ac:cxnSpMkLst>
            <pc:docMk/>
            <pc:sldMk cId="3011295046" sldId="858"/>
            <ac:cxnSpMk id="35" creationId="{BFDED4D1-DF09-41E7-82B8-DCBB73EE2088}"/>
          </ac:cxnSpMkLst>
        </pc:cxnChg>
      </pc:sldChg>
      <pc:sldChg chg="delSp modSp add del mod">
        <pc:chgData name="VERHAEGHE Benoit" userId="3ef37b2c-be85-445d-8898-858e88ef5f98" providerId="ADAL" clId="{2272674B-1398-4D7B-A422-D62DE36CC39E}" dt="2021-08-13T07:32:58.608" v="11585" actId="47"/>
        <pc:sldMkLst>
          <pc:docMk/>
          <pc:sldMk cId="3376804787" sldId="859"/>
        </pc:sldMkLst>
        <pc:spChg chg="del mod">
          <ac:chgData name="VERHAEGHE Benoit" userId="3ef37b2c-be85-445d-8898-858e88ef5f98" providerId="ADAL" clId="{2272674B-1398-4D7B-A422-D62DE36CC39E}" dt="2021-08-13T07:32:57.275" v="11584" actId="478"/>
          <ac:spMkLst>
            <pc:docMk/>
            <pc:sldMk cId="3376804787" sldId="859"/>
            <ac:spMk id="5" creationId="{C8F009EE-440D-4692-AA33-7315742C5755}"/>
          </ac:spMkLst>
        </pc:spChg>
        <pc:spChg chg="del mod">
          <ac:chgData name="VERHAEGHE Benoit" userId="3ef37b2c-be85-445d-8898-858e88ef5f98" providerId="ADAL" clId="{2272674B-1398-4D7B-A422-D62DE36CC39E}" dt="2021-08-13T07:32:56.291" v="11583" actId="478"/>
          <ac:spMkLst>
            <pc:docMk/>
            <pc:sldMk cId="3376804787" sldId="859"/>
            <ac:spMk id="66" creationId="{C97ADEFF-F95A-491D-8A72-BE3BB8D4BEE6}"/>
          </ac:spMkLst>
        </pc:spChg>
        <pc:spChg chg="del">
          <ac:chgData name="VERHAEGHE Benoit" userId="3ef37b2c-be85-445d-8898-858e88ef5f98" providerId="ADAL" clId="{2272674B-1398-4D7B-A422-D62DE36CC39E}" dt="2021-08-13T07:29:44.467" v="11540" actId="478"/>
          <ac:spMkLst>
            <pc:docMk/>
            <pc:sldMk cId="3376804787" sldId="859"/>
            <ac:spMk id="69" creationId="{9FD08D7E-778A-4141-844B-5459A6CCF165}"/>
          </ac:spMkLst>
        </pc:spChg>
        <pc:spChg chg="del">
          <ac:chgData name="VERHAEGHE Benoit" userId="3ef37b2c-be85-445d-8898-858e88ef5f98" providerId="ADAL" clId="{2272674B-1398-4D7B-A422-D62DE36CC39E}" dt="2021-08-13T07:29:45.524" v="11541" actId="478"/>
          <ac:spMkLst>
            <pc:docMk/>
            <pc:sldMk cId="3376804787" sldId="859"/>
            <ac:spMk id="70" creationId="{977A016C-62BE-4DAF-98E3-667DD25D026D}"/>
          </ac:spMkLst>
        </pc:spChg>
      </pc:sldChg>
      <pc:sldChg chg="addSp delSp modSp add del">
        <pc:chgData name="VERHAEGHE Benoit" userId="3ef37b2c-be85-445d-8898-858e88ef5f98" providerId="ADAL" clId="{2272674B-1398-4D7B-A422-D62DE36CC39E}" dt="2021-08-13T07:19:04.783" v="11113"/>
        <pc:sldMkLst>
          <pc:docMk/>
          <pc:sldMk cId="3649289280" sldId="859"/>
        </pc:sldMkLst>
        <pc:spChg chg="mod">
          <ac:chgData name="VERHAEGHE Benoit" userId="3ef37b2c-be85-445d-8898-858e88ef5f98" providerId="ADAL" clId="{2272674B-1398-4D7B-A422-D62DE36CC39E}" dt="2021-08-13T07:18:32.874" v="11105"/>
          <ac:spMkLst>
            <pc:docMk/>
            <pc:sldMk cId="3649289280" sldId="859"/>
            <ac:spMk id="60" creationId="{6FC489C3-224D-465C-A0E8-71111BD999DC}"/>
          </ac:spMkLst>
        </pc:spChg>
        <pc:grpChg chg="add del mod">
          <ac:chgData name="VERHAEGHE Benoit" userId="3ef37b2c-be85-445d-8898-858e88ef5f98" providerId="ADAL" clId="{2272674B-1398-4D7B-A422-D62DE36CC39E}" dt="2021-08-13T07:18:37.402" v="11106"/>
          <ac:grpSpMkLst>
            <pc:docMk/>
            <pc:sldMk cId="3649289280" sldId="859"/>
            <ac:grpSpMk id="59" creationId="{98E2A109-2548-4A9A-9B4B-2FAF11F38FBF}"/>
          </ac:grpSpMkLst>
        </pc:grpChg>
        <pc:picChg chg="add del mod">
          <ac:chgData name="VERHAEGHE Benoit" userId="3ef37b2c-be85-445d-8898-858e88ef5f98" providerId="ADAL" clId="{2272674B-1398-4D7B-A422-D62DE36CC39E}" dt="2021-08-13T07:18:37.402" v="11106"/>
          <ac:picMkLst>
            <pc:docMk/>
            <pc:sldMk cId="3649289280" sldId="859"/>
            <ac:picMk id="58" creationId="{18580ADD-8BFC-45D8-981A-5A33AB6B0781}"/>
          </ac:picMkLst>
        </pc:picChg>
        <pc:picChg chg="mod">
          <ac:chgData name="VERHAEGHE Benoit" userId="3ef37b2c-be85-445d-8898-858e88ef5f98" providerId="ADAL" clId="{2272674B-1398-4D7B-A422-D62DE36CC39E}" dt="2021-08-13T07:18:32.874" v="11105"/>
          <ac:picMkLst>
            <pc:docMk/>
            <pc:sldMk cId="3649289280" sldId="859"/>
            <ac:picMk id="64" creationId="{F56F7197-F970-4E9F-8E1F-1AA0B54ED982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31T06:28:13.630" v="23382"/>
        <pc:sldMkLst>
          <pc:docMk/>
          <pc:sldMk cId="695109190" sldId="860"/>
        </pc:sldMkLst>
        <pc:spChg chg="del mod">
          <ac:chgData name="VERHAEGHE Benoit" userId="3ef37b2c-be85-445d-8898-858e88ef5f98" providerId="ADAL" clId="{2272674B-1398-4D7B-A422-D62DE36CC39E}" dt="2021-08-26T13:19:00.056" v="22544" actId="478"/>
          <ac:spMkLst>
            <pc:docMk/>
            <pc:sldMk cId="695109190" sldId="860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19:00.056" v="22544" actId="478"/>
          <ac:spMkLst>
            <pc:docMk/>
            <pc:sldMk cId="695109190" sldId="860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9:00.056" v="22544" actId="478"/>
          <ac:spMkLst>
            <pc:docMk/>
            <pc:sldMk cId="695109190" sldId="860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00.056" v="22544" actId="478"/>
          <ac:spMkLst>
            <pc:docMk/>
            <pc:sldMk cId="695109190" sldId="860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8-17T07:01:18.547" v="15636"/>
          <ac:spMkLst>
            <pc:docMk/>
            <pc:sldMk cId="695109190" sldId="860"/>
            <ac:spMk id="45" creationId="{24658404-DBE6-4D30-8909-5287FFE35334}"/>
          </ac:spMkLst>
        </pc:spChg>
        <pc:spChg chg="mod">
          <ac:chgData name="VERHAEGHE Benoit" userId="3ef37b2c-be85-445d-8898-858e88ef5f98" providerId="ADAL" clId="{2272674B-1398-4D7B-A422-D62DE36CC39E}" dt="2021-08-23T07:46:58.425" v="17578"/>
          <ac:spMkLst>
            <pc:docMk/>
            <pc:sldMk cId="695109190" sldId="860"/>
            <ac:spMk id="48" creationId="{61378C21-986B-4194-896A-091C02E248AD}"/>
          </ac:spMkLst>
        </pc:spChg>
        <pc:spChg chg="add mod">
          <ac:chgData name="VERHAEGHE Benoit" userId="3ef37b2c-be85-445d-8898-858e88ef5f98" providerId="ADAL" clId="{2272674B-1398-4D7B-A422-D62DE36CC39E}" dt="2021-08-26T13:19:00.206" v="22545"/>
          <ac:spMkLst>
            <pc:docMk/>
            <pc:sldMk cId="695109190" sldId="860"/>
            <ac:spMk id="50" creationId="{C72928FA-60FD-4D59-A865-C1A63F5A0079}"/>
          </ac:spMkLst>
        </pc:spChg>
        <pc:spChg chg="add mod">
          <ac:chgData name="VERHAEGHE Benoit" userId="3ef37b2c-be85-445d-8898-858e88ef5f98" providerId="ADAL" clId="{2272674B-1398-4D7B-A422-D62DE36CC39E}" dt="2021-08-26T13:19:00.206" v="22545"/>
          <ac:spMkLst>
            <pc:docMk/>
            <pc:sldMk cId="695109190" sldId="860"/>
            <ac:spMk id="51" creationId="{339EBEBE-BD71-4DDC-987F-1279C9BC456C}"/>
          </ac:spMkLst>
        </pc:spChg>
        <pc:spChg chg="add mod">
          <ac:chgData name="VERHAEGHE Benoit" userId="3ef37b2c-be85-445d-8898-858e88ef5f98" providerId="ADAL" clId="{2272674B-1398-4D7B-A422-D62DE36CC39E}" dt="2021-08-26T13:19:00.206" v="22545"/>
          <ac:spMkLst>
            <pc:docMk/>
            <pc:sldMk cId="695109190" sldId="860"/>
            <ac:spMk id="52" creationId="{7BC66D47-C3A8-48A7-B3CA-1980B1BE872C}"/>
          </ac:spMkLst>
        </pc:spChg>
        <pc:spChg chg="add mod">
          <ac:chgData name="VERHAEGHE Benoit" userId="3ef37b2c-be85-445d-8898-858e88ef5f98" providerId="ADAL" clId="{2272674B-1398-4D7B-A422-D62DE36CC39E}" dt="2021-08-26T13:19:00.206" v="22545"/>
          <ac:spMkLst>
            <pc:docMk/>
            <pc:sldMk cId="695109190" sldId="860"/>
            <ac:spMk id="53" creationId="{71BA1930-14DB-4AF4-904A-29BC134783D6}"/>
          </ac:spMkLst>
        </pc:spChg>
        <pc:spChg chg="add mod">
          <ac:chgData name="VERHAEGHE Benoit" userId="3ef37b2c-be85-445d-8898-858e88ef5f98" providerId="ADAL" clId="{2272674B-1398-4D7B-A422-D62DE36CC39E}" dt="2021-08-31T06:28:13.630" v="23382"/>
          <ac:spMkLst>
            <pc:docMk/>
            <pc:sldMk cId="695109190" sldId="860"/>
            <ac:spMk id="54" creationId="{52D95282-D3D9-4D0A-A7E0-D662ACFD11EE}"/>
          </ac:spMkLst>
        </pc:spChg>
        <pc:spChg chg="del">
          <ac:chgData name="VERHAEGHE Benoit" userId="3ef37b2c-be85-445d-8898-858e88ef5f98" providerId="ADAL" clId="{2272674B-1398-4D7B-A422-D62DE36CC39E}" dt="2021-08-31T06:28:13.415" v="23381" actId="478"/>
          <ac:spMkLst>
            <pc:docMk/>
            <pc:sldMk cId="695109190" sldId="860"/>
            <ac:spMk id="66" creationId="{54C4F518-6B00-4082-8A2A-0948C3D4E362}"/>
          </ac:spMkLst>
        </pc:spChg>
        <pc:grpChg chg="del">
          <ac:chgData name="VERHAEGHE Benoit" userId="3ef37b2c-be85-445d-8898-858e88ef5f98" providerId="ADAL" clId="{2272674B-1398-4D7B-A422-D62DE36CC39E}" dt="2021-08-17T07:01:18.399" v="15635" actId="478"/>
          <ac:grpSpMkLst>
            <pc:docMk/>
            <pc:sldMk cId="695109190" sldId="860"/>
            <ac:grpSpMk id="40" creationId="{D135F889-4EEE-49A9-A24E-01BFCF0914B7}"/>
          </ac:grpSpMkLst>
        </pc:grpChg>
        <pc:grpChg chg="add mod">
          <ac:chgData name="VERHAEGHE Benoit" userId="3ef37b2c-be85-445d-8898-858e88ef5f98" providerId="ADAL" clId="{2272674B-1398-4D7B-A422-D62DE36CC39E}" dt="2021-08-17T07:01:18.547" v="15636"/>
          <ac:grpSpMkLst>
            <pc:docMk/>
            <pc:sldMk cId="695109190" sldId="860"/>
            <ac:grpSpMk id="44" creationId="{D3A7DBBF-6A83-4AE7-9E46-241A0E1B8580}"/>
          </ac:grpSpMkLst>
        </pc:grpChg>
        <pc:grpChg chg="add mod">
          <ac:chgData name="VERHAEGHE Benoit" userId="3ef37b2c-be85-445d-8898-858e88ef5f98" providerId="ADAL" clId="{2272674B-1398-4D7B-A422-D62DE36CC39E}" dt="2021-08-23T07:46:58.425" v="17578"/>
          <ac:grpSpMkLst>
            <pc:docMk/>
            <pc:sldMk cId="695109190" sldId="860"/>
            <ac:grpSpMk id="47" creationId="{75B2F53E-372B-482C-8963-AB20B553D27B}"/>
          </ac:grpSpMkLst>
        </pc:grpChg>
        <pc:picChg chg="mod">
          <ac:chgData name="VERHAEGHE Benoit" userId="3ef37b2c-be85-445d-8898-858e88ef5f98" providerId="ADAL" clId="{2272674B-1398-4D7B-A422-D62DE36CC39E}" dt="2021-08-17T07:01:18.547" v="15636"/>
          <ac:picMkLst>
            <pc:docMk/>
            <pc:sldMk cId="695109190" sldId="860"/>
            <ac:picMk id="46" creationId="{80F26D13-C228-4E22-B85F-8162A6C07F82}"/>
          </ac:picMkLst>
        </pc:picChg>
        <pc:picChg chg="mod">
          <ac:chgData name="VERHAEGHE Benoit" userId="3ef37b2c-be85-445d-8898-858e88ef5f98" providerId="ADAL" clId="{2272674B-1398-4D7B-A422-D62DE36CC39E}" dt="2021-08-23T07:46:58.425" v="17578"/>
          <ac:picMkLst>
            <pc:docMk/>
            <pc:sldMk cId="695109190" sldId="860"/>
            <ac:picMk id="49" creationId="{DE73FBCF-2EEC-4663-95CA-48F903518767}"/>
          </ac:picMkLst>
        </pc:picChg>
      </pc:sldChg>
      <pc:sldChg chg="new del">
        <pc:chgData name="VERHAEGHE Benoit" userId="3ef37b2c-be85-445d-8898-858e88ef5f98" providerId="ADAL" clId="{2272674B-1398-4D7B-A422-D62DE36CC39E}" dt="2021-08-13T07:36:09.708" v="11672" actId="47"/>
        <pc:sldMkLst>
          <pc:docMk/>
          <pc:sldMk cId="217547851" sldId="861"/>
        </pc:sldMkLst>
      </pc:sldChg>
      <pc:sldChg chg="addSp delSp modSp add mod modNotesTx">
        <pc:chgData name="VERHAEGHE Benoit" userId="3ef37b2c-be85-445d-8898-858e88ef5f98" providerId="ADAL" clId="{2272674B-1398-4D7B-A422-D62DE36CC39E}" dt="2021-08-24T09:16:04.311" v="19713" actId="1076"/>
        <pc:sldMkLst>
          <pc:docMk/>
          <pc:sldMk cId="1125440084" sldId="862"/>
        </pc:sldMkLst>
        <pc:spChg chg="del">
          <ac:chgData name="VERHAEGHE Benoit" userId="3ef37b2c-be85-445d-8898-858e88ef5f98" providerId="ADAL" clId="{2272674B-1398-4D7B-A422-D62DE36CC39E}" dt="2021-08-13T09:19:45.950" v="12000" actId="478"/>
          <ac:spMkLst>
            <pc:docMk/>
            <pc:sldMk cId="1125440084" sldId="862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13T09:19:45.950" v="12000" actId="478"/>
          <ac:spMkLst>
            <pc:docMk/>
            <pc:sldMk cId="1125440084" sldId="862"/>
            <ac:spMk id="22" creationId="{4B876F7E-CAC2-46BA-A6C0-0B496D9D21FC}"/>
          </ac:spMkLst>
        </pc:spChg>
        <pc:spChg chg="del">
          <ac:chgData name="VERHAEGHE Benoit" userId="3ef37b2c-be85-445d-8898-858e88ef5f98" providerId="ADAL" clId="{2272674B-1398-4D7B-A422-D62DE36CC39E}" dt="2021-08-13T09:19:45.950" v="12000" actId="478"/>
          <ac:spMkLst>
            <pc:docMk/>
            <pc:sldMk cId="1125440084" sldId="862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13T09:19:45.950" v="12000" actId="478"/>
          <ac:spMkLst>
            <pc:docMk/>
            <pc:sldMk cId="1125440084" sldId="862"/>
            <ac:spMk id="24" creationId="{17752610-D2EA-4199-BA9F-5B9766CC5342}"/>
          </ac:spMkLst>
        </pc:spChg>
        <pc:spChg chg="del">
          <ac:chgData name="VERHAEGHE Benoit" userId="3ef37b2c-be85-445d-8898-858e88ef5f98" providerId="ADAL" clId="{2272674B-1398-4D7B-A422-D62DE36CC39E}" dt="2021-08-13T07:36:15.462" v="11674" actId="478"/>
          <ac:spMkLst>
            <pc:docMk/>
            <pc:sldMk cId="1125440084" sldId="862"/>
            <ac:spMk id="45" creationId="{A4ACD1A5-FD67-4657-A138-B043D5F39A51}"/>
          </ac:spMkLst>
        </pc:spChg>
        <pc:spChg chg="mod">
          <ac:chgData name="VERHAEGHE Benoit" userId="3ef37b2c-be85-445d-8898-858e88ef5f98" providerId="ADAL" clId="{2272674B-1398-4D7B-A422-D62DE36CC39E}" dt="2021-08-13T09:20:02.875" v="12013" actId="1076"/>
          <ac:spMkLst>
            <pc:docMk/>
            <pc:sldMk cId="1125440084" sldId="862"/>
            <ac:spMk id="58" creationId="{F3BDEF06-FE83-4B0C-8052-5A0EA2B6123A}"/>
          </ac:spMkLst>
        </pc:spChg>
        <pc:spChg chg="add mod">
          <ac:chgData name="VERHAEGHE Benoit" userId="3ef37b2c-be85-445d-8898-858e88ef5f98" providerId="ADAL" clId="{2272674B-1398-4D7B-A422-D62DE36CC39E}" dt="2021-08-24T09:15:02.343" v="19706" actId="1076"/>
          <ac:spMkLst>
            <pc:docMk/>
            <pc:sldMk cId="1125440084" sldId="862"/>
            <ac:spMk id="62" creationId="{A5BE9680-5E21-4900-84F3-735E71F4B0BD}"/>
          </ac:spMkLst>
        </pc:spChg>
        <pc:spChg chg="add del mod">
          <ac:chgData name="VERHAEGHE Benoit" userId="3ef37b2c-be85-445d-8898-858e88ef5f98" providerId="ADAL" clId="{2272674B-1398-4D7B-A422-D62DE36CC39E}" dt="2021-08-13T09:26:06.810" v="12035"/>
          <ac:spMkLst>
            <pc:docMk/>
            <pc:sldMk cId="1125440084" sldId="862"/>
            <ac:spMk id="63" creationId="{BAB36C00-EE08-4046-B62F-39A70C8A4194}"/>
          </ac:spMkLst>
        </pc:spChg>
        <pc:grpChg chg="mod ord">
          <ac:chgData name="VERHAEGHE Benoit" userId="3ef37b2c-be85-445d-8898-858e88ef5f98" providerId="ADAL" clId="{2272674B-1398-4D7B-A422-D62DE36CC39E}" dt="2021-08-24T09:16:04.311" v="19713" actId="1076"/>
          <ac:grpSpMkLst>
            <pc:docMk/>
            <pc:sldMk cId="1125440084" sldId="862"/>
            <ac:grpSpMk id="31" creationId="{11FDE266-17C1-4D59-B342-7E7DCCAAE3F3}"/>
          </ac:grpSpMkLst>
        </pc:grpChg>
        <pc:grpChg chg="del">
          <ac:chgData name="VERHAEGHE Benoit" userId="3ef37b2c-be85-445d-8898-858e88ef5f98" providerId="ADAL" clId="{2272674B-1398-4D7B-A422-D62DE36CC39E}" dt="2021-08-13T07:36:15.462" v="11674" actId="478"/>
          <ac:grpSpMkLst>
            <pc:docMk/>
            <pc:sldMk cId="1125440084" sldId="862"/>
            <ac:grpSpMk id="34" creationId="{B54006C9-6EE7-43CC-B459-5934EB6C68C7}"/>
          </ac:grpSpMkLst>
        </pc:grpChg>
        <pc:grpChg chg="del">
          <ac:chgData name="VERHAEGHE Benoit" userId="3ef37b2c-be85-445d-8898-858e88ef5f98" providerId="ADAL" clId="{2272674B-1398-4D7B-A422-D62DE36CC39E}" dt="2021-08-13T07:36:15.462" v="11674" actId="478"/>
          <ac:grpSpMkLst>
            <pc:docMk/>
            <pc:sldMk cId="1125440084" sldId="862"/>
            <ac:grpSpMk id="37" creationId="{8152C4E5-2D97-45CD-ADC4-56C95CEBE558}"/>
          </ac:grpSpMkLst>
        </pc:grpChg>
        <pc:grpChg chg="del">
          <ac:chgData name="VERHAEGHE Benoit" userId="3ef37b2c-be85-445d-8898-858e88ef5f98" providerId="ADAL" clId="{2272674B-1398-4D7B-A422-D62DE36CC39E}" dt="2021-08-13T07:36:15.462" v="11674" actId="478"/>
          <ac:grpSpMkLst>
            <pc:docMk/>
            <pc:sldMk cId="1125440084" sldId="862"/>
            <ac:grpSpMk id="40" creationId="{73DE609F-A4AE-4A39-B75C-0F2F8DC5681C}"/>
          </ac:grpSpMkLst>
        </pc:grpChg>
        <pc:grpChg chg="add mod">
          <ac:chgData name="VERHAEGHE Benoit" userId="3ef37b2c-be85-445d-8898-858e88ef5f98" providerId="ADAL" clId="{2272674B-1398-4D7B-A422-D62DE36CC39E}" dt="2021-08-24T09:14:55.178" v="19705" actId="166"/>
          <ac:grpSpMkLst>
            <pc:docMk/>
            <pc:sldMk cId="1125440084" sldId="862"/>
            <ac:grpSpMk id="57" creationId="{50289E9F-B195-4E2F-A833-F10D32148B80}"/>
          </ac:grpSpMkLst>
        </pc:grpChg>
        <pc:graphicFrameChg chg="add mod modGraphic">
          <ac:chgData name="VERHAEGHE Benoit" userId="3ef37b2c-be85-445d-8898-858e88ef5f98" providerId="ADAL" clId="{2272674B-1398-4D7B-A422-D62DE36CC39E}" dt="2021-08-24T09:15:02.343" v="19706" actId="1076"/>
          <ac:graphicFrameMkLst>
            <pc:docMk/>
            <pc:sldMk cId="1125440084" sldId="862"/>
            <ac:graphicFrameMk id="61" creationId="{50DECBA0-72D0-4623-A4A1-5CD61A0FC58E}"/>
          </ac:graphicFrameMkLst>
        </pc:graphicFrameChg>
        <pc:graphicFrameChg chg="add del mod">
          <ac:chgData name="VERHAEGHE Benoit" userId="3ef37b2c-be85-445d-8898-858e88ef5f98" providerId="ADAL" clId="{2272674B-1398-4D7B-A422-D62DE36CC39E}" dt="2021-08-13T09:26:06.810" v="12035"/>
          <ac:graphicFrameMkLst>
            <pc:docMk/>
            <pc:sldMk cId="1125440084" sldId="862"/>
            <ac:graphicFrameMk id="64" creationId="{E7FDCB5C-3B8A-43D2-AE87-66669F6469F1}"/>
          </ac:graphicFrameMkLst>
        </pc:graphicFrameChg>
        <pc:picChg chg="mod">
          <ac:chgData name="VERHAEGHE Benoit" userId="3ef37b2c-be85-445d-8898-858e88ef5f98" providerId="ADAL" clId="{2272674B-1398-4D7B-A422-D62DE36CC39E}" dt="2021-08-24T09:15:16.055" v="19712" actId="1076"/>
          <ac:picMkLst>
            <pc:docMk/>
            <pc:sldMk cId="1125440084" sldId="862"/>
            <ac:picMk id="7" creationId="{00EAFE18-3ACA-4E2A-B4A7-39DDDC842215}"/>
          </ac:picMkLst>
        </pc:picChg>
        <pc:picChg chg="del">
          <ac:chgData name="VERHAEGHE Benoit" userId="3ef37b2c-be85-445d-8898-858e88ef5f98" providerId="ADAL" clId="{2272674B-1398-4D7B-A422-D62DE36CC39E}" dt="2021-08-13T07:36:15.462" v="11674" actId="478"/>
          <ac:picMkLst>
            <pc:docMk/>
            <pc:sldMk cId="1125440084" sldId="862"/>
            <ac:picMk id="43" creationId="{145261F8-CC08-460F-9663-587F0BDC385E}"/>
          </ac:picMkLst>
        </pc:picChg>
        <pc:picChg chg="del">
          <ac:chgData name="VERHAEGHE Benoit" userId="3ef37b2c-be85-445d-8898-858e88ef5f98" providerId="ADAL" clId="{2272674B-1398-4D7B-A422-D62DE36CC39E}" dt="2021-08-13T07:36:15.462" v="11674" actId="478"/>
          <ac:picMkLst>
            <pc:docMk/>
            <pc:sldMk cId="1125440084" sldId="862"/>
            <ac:picMk id="44" creationId="{663B4C45-E862-4348-B6C8-6BF287BEED6F}"/>
          </ac:picMkLst>
        </pc:picChg>
        <pc:picChg chg="add mod">
          <ac:chgData name="VERHAEGHE Benoit" userId="3ef37b2c-be85-445d-8898-858e88ef5f98" providerId="ADAL" clId="{2272674B-1398-4D7B-A422-D62DE36CC39E}" dt="2021-08-13T09:20:02" v="12012" actId="1076"/>
          <ac:picMkLst>
            <pc:docMk/>
            <pc:sldMk cId="1125440084" sldId="862"/>
            <ac:picMk id="56" creationId="{B9246845-47F8-4C21-9B18-8897DB357701}"/>
          </ac:picMkLst>
        </pc:picChg>
        <pc:picChg chg="mod">
          <ac:chgData name="VERHAEGHE Benoit" userId="3ef37b2c-be85-445d-8898-858e88ef5f98" providerId="ADAL" clId="{2272674B-1398-4D7B-A422-D62DE36CC39E}" dt="2021-08-13T09:20:02.875" v="12013" actId="1076"/>
          <ac:picMkLst>
            <pc:docMk/>
            <pc:sldMk cId="1125440084" sldId="862"/>
            <ac:picMk id="59" creationId="{8DF89922-9F30-48E2-BF22-41F93233E7C6}"/>
          </ac:picMkLst>
        </pc:picChg>
        <pc:picChg chg="add mod">
          <ac:chgData name="VERHAEGHE Benoit" userId="3ef37b2c-be85-445d-8898-858e88ef5f98" providerId="ADAL" clId="{2272674B-1398-4D7B-A422-D62DE36CC39E}" dt="2021-08-24T09:15:14.055" v="19711" actId="1076"/>
          <ac:picMkLst>
            <pc:docMk/>
            <pc:sldMk cId="1125440084" sldId="862"/>
            <ac:picMk id="60" creationId="{BA160C87-7C2A-440F-B349-E4E03BD190AB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31T06:27:20.690" v="23365"/>
        <pc:sldMkLst>
          <pc:docMk/>
          <pc:sldMk cId="2393690807" sldId="863"/>
        </pc:sldMkLst>
        <pc:spChg chg="mod">
          <ac:chgData name="VERHAEGHE Benoit" userId="3ef37b2c-be85-445d-8898-858e88ef5f98" providerId="ADAL" clId="{2272674B-1398-4D7B-A422-D62DE36CC39E}" dt="2021-08-13T09:23:07.836" v="12015" actId="1076"/>
          <ac:spMkLst>
            <pc:docMk/>
            <pc:sldMk cId="2393690807" sldId="863"/>
            <ac:spMk id="2" creationId="{57D142CD-58F0-4BA5-A59D-5CB26648FE89}"/>
          </ac:spMkLst>
        </pc:spChg>
        <pc:spChg chg="del mod">
          <ac:chgData name="VERHAEGHE Benoit" userId="3ef37b2c-be85-445d-8898-858e88ef5f98" providerId="ADAL" clId="{2272674B-1398-4D7B-A422-D62DE36CC39E}" dt="2021-08-26T13:19:29.522" v="22555" actId="478"/>
          <ac:spMkLst>
            <pc:docMk/>
            <pc:sldMk cId="2393690807" sldId="863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13T08:59:28.150" v="11726" actId="478"/>
          <ac:spMkLst>
            <pc:docMk/>
            <pc:sldMk cId="2393690807" sldId="863"/>
            <ac:spMk id="22" creationId="{4B876F7E-CAC2-46BA-A6C0-0B496D9D21FC}"/>
          </ac:spMkLst>
        </pc:spChg>
        <pc:spChg chg="del mod">
          <ac:chgData name="VERHAEGHE Benoit" userId="3ef37b2c-be85-445d-8898-858e88ef5f98" providerId="ADAL" clId="{2272674B-1398-4D7B-A422-D62DE36CC39E}" dt="2021-08-26T13:19:24.777" v="22552" actId="478"/>
          <ac:spMkLst>
            <pc:docMk/>
            <pc:sldMk cId="2393690807" sldId="863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24.777" v="22552" actId="478"/>
          <ac:spMkLst>
            <pc:docMk/>
            <pc:sldMk cId="2393690807" sldId="863"/>
            <ac:spMk id="24" creationId="{17752610-D2EA-4199-BA9F-5B9766CC5342}"/>
          </ac:spMkLst>
        </pc:spChg>
        <pc:spChg chg="del">
          <ac:chgData name="VERHAEGHE Benoit" userId="3ef37b2c-be85-445d-8898-858e88ef5f98" providerId="ADAL" clId="{2272674B-1398-4D7B-A422-D62DE36CC39E}" dt="2021-08-13T09:00:16.605" v="11748" actId="478"/>
          <ac:spMkLst>
            <pc:docMk/>
            <pc:sldMk cId="2393690807" sldId="863"/>
            <ac:spMk id="25" creationId="{6DF38A05-E72A-4B23-9191-33243CB5B359}"/>
          </ac:spMkLst>
        </pc:spChg>
        <pc:spChg chg="mod">
          <ac:chgData name="VERHAEGHE Benoit" userId="3ef37b2c-be85-445d-8898-858e88ef5f98" providerId="ADAL" clId="{2272674B-1398-4D7B-A422-D62DE36CC39E}" dt="2021-08-23T07:46:49.086" v="17575"/>
          <ac:spMkLst>
            <pc:docMk/>
            <pc:sldMk cId="2393690807" sldId="863"/>
            <ac:spMk id="30" creationId="{A82E8439-57F8-4F8B-8F6B-D58A6619CAAA}"/>
          </ac:spMkLst>
        </pc:spChg>
        <pc:spChg chg="mod">
          <ac:chgData name="VERHAEGHE Benoit" userId="3ef37b2c-be85-445d-8898-858e88ef5f98" providerId="ADAL" clId="{2272674B-1398-4D7B-A422-D62DE36CC39E}" dt="2021-08-17T07:03:18.990" v="15682"/>
          <ac:spMkLst>
            <pc:docMk/>
            <pc:sldMk cId="2393690807" sldId="863"/>
            <ac:spMk id="30" creationId="{B9020043-319F-4050-BC4F-3DB5600826BD}"/>
          </ac:spMkLst>
        </pc:spChg>
        <pc:spChg chg="del mod">
          <ac:chgData name="VERHAEGHE Benoit" userId="3ef37b2c-be85-445d-8898-858e88ef5f98" providerId="ADAL" clId="{2272674B-1398-4D7B-A422-D62DE36CC39E}" dt="2021-08-13T09:00:18.135" v="11751" actId="478"/>
          <ac:spMkLst>
            <pc:docMk/>
            <pc:sldMk cId="2393690807" sldId="863"/>
            <ac:spMk id="31" creationId="{5C1639E3-AC12-4542-B98C-0EE484481C44}"/>
          </ac:spMkLst>
        </pc:spChg>
        <pc:spChg chg="add mod">
          <ac:chgData name="VERHAEGHE Benoit" userId="3ef37b2c-be85-445d-8898-858e88ef5f98" providerId="ADAL" clId="{2272674B-1398-4D7B-A422-D62DE36CC39E}" dt="2021-08-26T13:19:28.147" v="22554" actId="108"/>
          <ac:spMkLst>
            <pc:docMk/>
            <pc:sldMk cId="2393690807" sldId="863"/>
            <ac:spMk id="32" creationId="{7126A9FD-ECC8-44C1-B724-844781FF2575}"/>
          </ac:spMkLst>
        </pc:spChg>
        <pc:spChg chg="add mod">
          <ac:chgData name="VERHAEGHE Benoit" userId="3ef37b2c-be85-445d-8898-858e88ef5f98" providerId="ADAL" clId="{2272674B-1398-4D7B-A422-D62DE36CC39E}" dt="2021-08-26T13:19:24.960" v="22553"/>
          <ac:spMkLst>
            <pc:docMk/>
            <pc:sldMk cId="2393690807" sldId="863"/>
            <ac:spMk id="33" creationId="{28942226-61A4-4810-A9BE-48B769AB5D03}"/>
          </ac:spMkLst>
        </pc:spChg>
        <pc:spChg chg="mod">
          <ac:chgData name="VERHAEGHE Benoit" userId="3ef37b2c-be85-445d-8898-858e88ef5f98" providerId="ADAL" clId="{2272674B-1398-4D7B-A422-D62DE36CC39E}" dt="2021-08-17T07:03:18.990" v="15682"/>
          <ac:spMkLst>
            <pc:docMk/>
            <pc:sldMk cId="2393690807" sldId="863"/>
            <ac:spMk id="33" creationId="{2DD395AC-5C62-4932-8235-17395BEE6D14}"/>
          </ac:spMkLst>
        </pc:spChg>
        <pc:spChg chg="del mod">
          <ac:chgData name="VERHAEGHE Benoit" userId="3ef37b2c-be85-445d-8898-858e88ef5f98" providerId="ADAL" clId="{2272674B-1398-4D7B-A422-D62DE36CC39E}" dt="2021-08-13T09:00:11.414" v="11739" actId="478"/>
          <ac:spMkLst>
            <pc:docMk/>
            <pc:sldMk cId="2393690807" sldId="863"/>
            <ac:spMk id="34" creationId="{5C395E98-36F6-4738-A735-18824A68D5D8}"/>
          </ac:spMkLst>
        </pc:spChg>
        <pc:spChg chg="add mod">
          <ac:chgData name="VERHAEGHE Benoit" userId="3ef37b2c-be85-445d-8898-858e88ef5f98" providerId="ADAL" clId="{2272674B-1398-4D7B-A422-D62DE36CC39E}" dt="2021-08-26T13:19:24.960" v="22553"/>
          <ac:spMkLst>
            <pc:docMk/>
            <pc:sldMk cId="2393690807" sldId="863"/>
            <ac:spMk id="34" creationId="{6856F6E5-0C8E-464F-A72F-029F23685977}"/>
          </ac:spMkLst>
        </pc:spChg>
        <pc:spChg chg="add mod">
          <ac:chgData name="VERHAEGHE Benoit" userId="3ef37b2c-be85-445d-8898-858e88ef5f98" providerId="ADAL" clId="{2272674B-1398-4D7B-A422-D62DE36CC39E}" dt="2021-08-26T13:19:24.960" v="22553"/>
          <ac:spMkLst>
            <pc:docMk/>
            <pc:sldMk cId="2393690807" sldId="863"/>
            <ac:spMk id="35" creationId="{229498D2-8D3C-445B-A9C4-C805CC224C3D}"/>
          </ac:spMkLst>
        </pc:spChg>
        <pc:spChg chg="add mod">
          <ac:chgData name="VERHAEGHE Benoit" userId="3ef37b2c-be85-445d-8898-858e88ef5f98" providerId="ADAL" clId="{2272674B-1398-4D7B-A422-D62DE36CC39E}" dt="2021-08-31T06:27:20.690" v="23365"/>
          <ac:spMkLst>
            <pc:docMk/>
            <pc:sldMk cId="2393690807" sldId="863"/>
            <ac:spMk id="36" creationId="{11CD410C-346F-41F5-BC9C-AF44CDB4556D}"/>
          </ac:spMkLst>
        </pc:spChg>
        <pc:spChg chg="mod">
          <ac:chgData name="VERHAEGHE Benoit" userId="3ef37b2c-be85-445d-8898-858e88ef5f98" providerId="ADAL" clId="{2272674B-1398-4D7B-A422-D62DE36CC39E}" dt="2021-08-17T07:03:18.990" v="15682"/>
          <ac:spMkLst>
            <pc:docMk/>
            <pc:sldMk cId="2393690807" sldId="863"/>
            <ac:spMk id="36" creationId="{52B6FCA8-ADAE-4CA0-AF2C-06A9C9D5E81A}"/>
          </ac:spMkLst>
        </pc:spChg>
        <pc:spChg chg="del">
          <ac:chgData name="VERHAEGHE Benoit" userId="3ef37b2c-be85-445d-8898-858e88ef5f98" providerId="ADAL" clId="{2272674B-1398-4D7B-A422-D62DE36CC39E}" dt="2021-08-13T09:00:10.774" v="11737" actId="478"/>
          <ac:spMkLst>
            <pc:docMk/>
            <pc:sldMk cId="2393690807" sldId="863"/>
            <ac:spMk id="36" creationId="{9A51FB28-AAF0-4C04-AB1C-2701CF47897A}"/>
          </ac:spMkLst>
        </pc:spChg>
        <pc:spChg chg="del mod">
          <ac:chgData name="VERHAEGHE Benoit" userId="3ef37b2c-be85-445d-8898-858e88ef5f98" providerId="ADAL" clId="{2272674B-1398-4D7B-A422-D62DE36CC39E}" dt="2021-08-13T09:00:14.364" v="11744" actId="478"/>
          <ac:spMkLst>
            <pc:docMk/>
            <pc:sldMk cId="2393690807" sldId="863"/>
            <ac:spMk id="40" creationId="{1539D0BC-E524-42E2-8134-6E4D8884FAAF}"/>
          </ac:spMkLst>
        </pc:spChg>
        <pc:spChg chg="add del mod">
          <ac:chgData name="VERHAEGHE Benoit" userId="3ef37b2c-be85-445d-8898-858e88ef5f98" providerId="ADAL" clId="{2272674B-1398-4D7B-A422-D62DE36CC39E}" dt="2021-08-17T07:03:19.552" v="15683"/>
          <ac:spMkLst>
            <pc:docMk/>
            <pc:sldMk cId="2393690807" sldId="863"/>
            <ac:spMk id="40" creationId="{AEADED4E-68AA-4B43-8F4C-8E36496B4F74}"/>
          </ac:spMkLst>
        </pc:spChg>
        <pc:spChg chg="add del mod">
          <ac:chgData name="VERHAEGHE Benoit" userId="3ef37b2c-be85-445d-8898-858e88ef5f98" providerId="ADAL" clId="{2272674B-1398-4D7B-A422-D62DE36CC39E}" dt="2021-08-13T09:00:08.575" v="11734" actId="478"/>
          <ac:spMkLst>
            <pc:docMk/>
            <pc:sldMk cId="2393690807" sldId="863"/>
            <ac:spMk id="46" creationId="{D56247A7-4088-457B-B117-9A3EE6B900BD}"/>
          </ac:spMkLst>
        </pc:spChg>
        <pc:spChg chg="add del mod">
          <ac:chgData name="VERHAEGHE Benoit" userId="3ef37b2c-be85-445d-8898-858e88ef5f98" providerId="ADAL" clId="{2272674B-1398-4D7B-A422-D62DE36CC39E}" dt="2021-08-13T09:00:07.657" v="11733" actId="478"/>
          <ac:spMkLst>
            <pc:docMk/>
            <pc:sldMk cId="2393690807" sldId="863"/>
            <ac:spMk id="50" creationId="{6C431E2D-D652-4BFC-B2D0-AFE5EF465D31}"/>
          </ac:spMkLst>
        </pc:spChg>
        <pc:spChg chg="add del mod">
          <ac:chgData name="VERHAEGHE Benoit" userId="3ef37b2c-be85-445d-8898-858e88ef5f98" providerId="ADAL" clId="{2272674B-1398-4D7B-A422-D62DE36CC39E}" dt="2021-08-26T13:19:24.777" v="22552" actId="478"/>
          <ac:spMkLst>
            <pc:docMk/>
            <pc:sldMk cId="2393690807" sldId="863"/>
            <ac:spMk id="51" creationId="{8D8CE205-F66B-42BD-83B6-9A988259182B}"/>
          </ac:spMkLst>
        </pc:spChg>
        <pc:spChg chg="add mod">
          <ac:chgData name="VERHAEGHE Benoit" userId="3ef37b2c-be85-445d-8898-858e88ef5f98" providerId="ADAL" clId="{2272674B-1398-4D7B-A422-D62DE36CC39E}" dt="2021-08-23T14:06:53.147" v="17637" actId="1076"/>
          <ac:spMkLst>
            <pc:docMk/>
            <pc:sldMk cId="2393690807" sldId="863"/>
            <ac:spMk id="52" creationId="{4BAC2AA5-674B-4656-8AE0-17F0B554625A}"/>
          </ac:spMkLst>
        </pc:spChg>
        <pc:spChg chg="del mod">
          <ac:chgData name="VERHAEGHE Benoit" userId="3ef37b2c-be85-445d-8898-858e88ef5f98" providerId="ADAL" clId="{2272674B-1398-4D7B-A422-D62DE36CC39E}" dt="2021-08-31T06:27:20.329" v="23364" actId="478"/>
          <ac:spMkLst>
            <pc:docMk/>
            <pc:sldMk cId="2393690807" sldId="863"/>
            <ac:spMk id="64" creationId="{C7E56F35-BF6C-4341-97BF-3965EC50A155}"/>
          </ac:spMkLst>
        </pc:spChg>
        <pc:spChg chg="add del mod">
          <ac:chgData name="VERHAEGHE Benoit" userId="3ef37b2c-be85-445d-8898-858e88ef5f98" providerId="ADAL" clId="{2272674B-1398-4D7B-A422-D62DE36CC39E}" dt="2021-08-13T09:14:33.060" v="11939" actId="478"/>
          <ac:spMkLst>
            <pc:docMk/>
            <pc:sldMk cId="2393690807" sldId="863"/>
            <ac:spMk id="65" creationId="{DFE1362E-A9D8-4752-A126-5B282A2FC460}"/>
          </ac:spMkLst>
        </pc:spChg>
        <pc:spChg chg="add del mod">
          <ac:chgData name="VERHAEGHE Benoit" userId="3ef37b2c-be85-445d-8898-858e88ef5f98" providerId="ADAL" clId="{2272674B-1398-4D7B-A422-D62DE36CC39E}" dt="2021-08-13T09:26:17.512" v="12038" actId="21"/>
          <ac:spMkLst>
            <pc:docMk/>
            <pc:sldMk cId="2393690807" sldId="863"/>
            <ac:spMk id="67" creationId="{204DBD4F-8818-4B5F-8E47-1D84D11D3273}"/>
          </ac:spMkLst>
        </pc:spChg>
        <pc:grpChg chg="add del mod">
          <ac:chgData name="VERHAEGHE Benoit" userId="3ef37b2c-be85-445d-8898-858e88ef5f98" providerId="ADAL" clId="{2272674B-1398-4D7B-A422-D62DE36CC39E}" dt="2021-08-17T07:03:19.552" v="15683"/>
          <ac:grpSpMkLst>
            <pc:docMk/>
            <pc:sldMk cId="2393690807" sldId="863"/>
            <ac:grpSpMk id="29" creationId="{504B483D-B673-43FB-8311-63A7F43A577F}"/>
          </ac:grpSpMkLst>
        </pc:grpChg>
        <pc:grpChg chg="add mod">
          <ac:chgData name="VERHAEGHE Benoit" userId="3ef37b2c-be85-445d-8898-858e88ef5f98" providerId="ADAL" clId="{2272674B-1398-4D7B-A422-D62DE36CC39E}" dt="2021-08-23T07:46:49.086" v="17575"/>
          <ac:grpSpMkLst>
            <pc:docMk/>
            <pc:sldMk cId="2393690807" sldId="863"/>
            <ac:grpSpMk id="29" creationId="{D8934F43-9B1D-4C97-AE00-9B50A29192A1}"/>
          </ac:grpSpMkLst>
        </pc:grpChg>
        <pc:grpChg chg="add del mod">
          <ac:chgData name="VERHAEGHE Benoit" userId="3ef37b2c-be85-445d-8898-858e88ef5f98" providerId="ADAL" clId="{2272674B-1398-4D7B-A422-D62DE36CC39E}" dt="2021-08-17T07:03:19.552" v="15683"/>
          <ac:grpSpMkLst>
            <pc:docMk/>
            <pc:sldMk cId="2393690807" sldId="863"/>
            <ac:grpSpMk id="32" creationId="{BDD1B804-F11D-42F3-8ECF-C60AFA392BC0}"/>
          </ac:grpSpMkLst>
        </pc:grpChg>
        <pc:grpChg chg="add del mod">
          <ac:chgData name="VERHAEGHE Benoit" userId="3ef37b2c-be85-445d-8898-858e88ef5f98" providerId="ADAL" clId="{2272674B-1398-4D7B-A422-D62DE36CC39E}" dt="2021-08-17T07:03:19.552" v="15683"/>
          <ac:grpSpMkLst>
            <pc:docMk/>
            <pc:sldMk cId="2393690807" sldId="863"/>
            <ac:grpSpMk id="35" creationId="{1BBA020A-5ECB-4D73-8AD2-F2195BF45B4C}"/>
          </ac:grpSpMkLst>
        </pc:grpChg>
        <pc:grpChg chg="del">
          <ac:chgData name="VERHAEGHE Benoit" userId="3ef37b2c-be85-445d-8898-858e88ef5f98" providerId="ADAL" clId="{2272674B-1398-4D7B-A422-D62DE36CC39E}" dt="2021-08-13T09:00:17.204" v="11749" actId="478"/>
          <ac:grpSpMkLst>
            <pc:docMk/>
            <pc:sldMk cId="2393690807" sldId="863"/>
            <ac:grpSpMk id="41" creationId="{8F8A8DCA-786A-4656-B46E-ECA8ABD72CB6}"/>
          </ac:grpSpMkLst>
        </pc:grpChg>
        <pc:grpChg chg="del">
          <ac:chgData name="VERHAEGHE Benoit" userId="3ef37b2c-be85-445d-8898-858e88ef5f98" providerId="ADAL" clId="{2272674B-1398-4D7B-A422-D62DE36CC39E}" dt="2021-08-13T09:00:14.845" v="11745" actId="478"/>
          <ac:grpSpMkLst>
            <pc:docMk/>
            <pc:sldMk cId="2393690807" sldId="863"/>
            <ac:grpSpMk id="47" creationId="{2EE6F973-0DF2-463C-BE1F-407F3A64851C}"/>
          </ac:grpSpMkLst>
        </pc:grpChg>
        <pc:graphicFrameChg chg="add mod modGraphic">
          <ac:chgData name="VERHAEGHE Benoit" userId="3ef37b2c-be85-445d-8898-858e88ef5f98" providerId="ADAL" clId="{2272674B-1398-4D7B-A422-D62DE36CC39E}" dt="2021-08-23T07:40:59.573" v="17530" actId="1076"/>
          <ac:graphicFrameMkLst>
            <pc:docMk/>
            <pc:sldMk cId="2393690807" sldId="863"/>
            <ac:graphicFrameMk id="66" creationId="{42C11CFF-A5E8-4E3E-BDC4-CD581DBCE69B}"/>
          </ac:graphicFrameMkLst>
        </pc:graphicFrameChg>
        <pc:graphicFrameChg chg="add del mod">
          <ac:chgData name="VERHAEGHE Benoit" userId="3ef37b2c-be85-445d-8898-858e88ef5f98" providerId="ADAL" clId="{2272674B-1398-4D7B-A422-D62DE36CC39E}" dt="2021-08-13T09:26:17.512" v="12038" actId="21"/>
          <ac:graphicFrameMkLst>
            <pc:docMk/>
            <pc:sldMk cId="2393690807" sldId="863"/>
            <ac:graphicFrameMk id="68" creationId="{0F58BD5B-FAD3-459F-8ACB-CFBD63382BF6}"/>
          </ac:graphicFrameMkLst>
        </pc:graphicFrameChg>
        <pc:picChg chg="mod">
          <ac:chgData name="VERHAEGHE Benoit" userId="3ef37b2c-be85-445d-8898-858e88ef5f98" providerId="ADAL" clId="{2272674B-1398-4D7B-A422-D62DE36CC39E}" dt="2021-08-17T07:03:18.990" v="15682"/>
          <ac:picMkLst>
            <pc:docMk/>
            <pc:sldMk cId="2393690807" sldId="863"/>
            <ac:picMk id="31" creationId="{32C3CB51-8478-4725-A2A1-137A2384B97B}"/>
          </ac:picMkLst>
        </pc:picChg>
        <pc:picChg chg="mod">
          <ac:chgData name="VERHAEGHE Benoit" userId="3ef37b2c-be85-445d-8898-858e88ef5f98" providerId="ADAL" clId="{2272674B-1398-4D7B-A422-D62DE36CC39E}" dt="2021-08-23T07:46:49.086" v="17575"/>
          <ac:picMkLst>
            <pc:docMk/>
            <pc:sldMk cId="2393690807" sldId="863"/>
            <ac:picMk id="31" creationId="{C3A657E9-AADC-4837-B25F-F25DCA0E15E4}"/>
          </ac:picMkLst>
        </pc:picChg>
        <pc:picChg chg="mod">
          <ac:chgData name="VERHAEGHE Benoit" userId="3ef37b2c-be85-445d-8898-858e88ef5f98" providerId="ADAL" clId="{2272674B-1398-4D7B-A422-D62DE36CC39E}" dt="2021-08-17T07:03:18.990" v="15682"/>
          <ac:picMkLst>
            <pc:docMk/>
            <pc:sldMk cId="2393690807" sldId="863"/>
            <ac:picMk id="34" creationId="{39C58FC5-1CE9-49E7-AE96-51A278FF1EF7}"/>
          </ac:picMkLst>
        </pc:picChg>
        <pc:picChg chg="mod">
          <ac:chgData name="VERHAEGHE Benoit" userId="3ef37b2c-be85-445d-8898-858e88ef5f98" providerId="ADAL" clId="{2272674B-1398-4D7B-A422-D62DE36CC39E}" dt="2021-08-17T07:03:18.990" v="15682"/>
          <ac:picMkLst>
            <pc:docMk/>
            <pc:sldMk cId="2393690807" sldId="863"/>
            <ac:picMk id="37" creationId="{561C000A-2EE7-4C67-B6B3-8E88087AAB35}"/>
          </ac:picMkLst>
        </pc:picChg>
        <pc:picChg chg="add del mod">
          <ac:chgData name="VERHAEGHE Benoit" userId="3ef37b2c-be85-445d-8898-858e88ef5f98" providerId="ADAL" clId="{2272674B-1398-4D7B-A422-D62DE36CC39E}" dt="2021-08-17T07:03:19.552" v="15683"/>
          <ac:picMkLst>
            <pc:docMk/>
            <pc:sldMk cId="2393690807" sldId="863"/>
            <ac:picMk id="38" creationId="{541FF32B-B270-4CB2-A459-ED73798E4E09}"/>
          </ac:picMkLst>
        </pc:picChg>
        <pc:picChg chg="add del mod">
          <ac:chgData name="VERHAEGHE Benoit" userId="3ef37b2c-be85-445d-8898-858e88ef5f98" providerId="ADAL" clId="{2272674B-1398-4D7B-A422-D62DE36CC39E}" dt="2021-08-17T07:03:19.552" v="15683"/>
          <ac:picMkLst>
            <pc:docMk/>
            <pc:sldMk cId="2393690807" sldId="863"/>
            <ac:picMk id="39" creationId="{9F582BE0-2CDB-4B75-8C6A-DCEE0A6F5D25}"/>
          </ac:picMkLst>
        </pc:picChg>
        <pc:picChg chg="del">
          <ac:chgData name="VERHAEGHE Benoit" userId="3ef37b2c-be85-445d-8898-858e88ef5f98" providerId="ADAL" clId="{2272674B-1398-4D7B-A422-D62DE36CC39E}" dt="2021-08-13T09:00:10.375" v="11736" actId="478"/>
          <ac:picMkLst>
            <pc:docMk/>
            <pc:sldMk cId="2393690807" sldId="863"/>
            <ac:picMk id="44" creationId="{23304667-AEA8-470D-BB77-9E21B47923A8}"/>
          </ac:picMkLst>
        </pc:picChg>
        <pc:picChg chg="del">
          <ac:chgData name="VERHAEGHE Benoit" userId="3ef37b2c-be85-445d-8898-858e88ef5f98" providerId="ADAL" clId="{2272674B-1398-4D7B-A422-D62DE36CC39E}" dt="2021-08-13T09:00:09.910" v="11735" actId="478"/>
          <ac:picMkLst>
            <pc:docMk/>
            <pc:sldMk cId="2393690807" sldId="863"/>
            <ac:picMk id="45" creationId="{DB43BB24-8B7A-4884-A5B4-9E1C9430E5B8}"/>
          </ac:picMkLst>
        </pc:picChg>
        <pc:cxnChg chg="del mod">
          <ac:chgData name="VERHAEGHE Benoit" userId="3ef37b2c-be85-445d-8898-858e88ef5f98" providerId="ADAL" clId="{2272674B-1398-4D7B-A422-D62DE36CC39E}" dt="2021-08-13T09:00:16.016" v="11747" actId="478"/>
          <ac:cxnSpMkLst>
            <pc:docMk/>
            <pc:sldMk cId="2393690807" sldId="863"/>
            <ac:cxnSpMk id="26" creationId="{30F71730-9DF1-4C47-A681-013BBBEF6041}"/>
          </ac:cxnSpMkLst>
        </pc:cxnChg>
        <pc:cxnChg chg="del mod">
          <ac:chgData name="VERHAEGHE Benoit" userId="3ef37b2c-be85-445d-8898-858e88ef5f98" providerId="ADAL" clId="{2272674B-1398-4D7B-A422-D62DE36CC39E}" dt="2021-08-13T09:00:12.960" v="11742" actId="478"/>
          <ac:cxnSpMkLst>
            <pc:docMk/>
            <pc:sldMk cId="2393690807" sldId="863"/>
            <ac:cxnSpMk id="33" creationId="{64D38E51-FB1D-4223-8867-6253748F1BF4}"/>
          </ac:cxnSpMkLst>
        </pc:cxnChg>
        <pc:cxnChg chg="del mod">
          <ac:chgData name="VERHAEGHE Benoit" userId="3ef37b2c-be85-445d-8898-858e88ef5f98" providerId="ADAL" clId="{2272674B-1398-4D7B-A422-D62DE36CC39E}" dt="2021-08-13T09:00:12.319" v="11741" actId="478"/>
          <ac:cxnSpMkLst>
            <pc:docMk/>
            <pc:sldMk cId="2393690807" sldId="863"/>
            <ac:cxnSpMk id="38" creationId="{6BF4C883-5E0D-4C60-B145-826C6946AA11}"/>
          </ac:cxnSpMkLst>
        </pc:cxnChg>
      </pc:sldChg>
      <pc:sldChg chg="addSp delSp modSp add mod">
        <pc:chgData name="VERHAEGHE Benoit" userId="3ef37b2c-be85-445d-8898-858e88ef5f98" providerId="ADAL" clId="{2272674B-1398-4D7B-A422-D62DE36CC39E}" dt="2021-08-31T06:27:25.617" v="23367"/>
        <pc:sldMkLst>
          <pc:docMk/>
          <pc:sldMk cId="894213763" sldId="864"/>
        </pc:sldMkLst>
        <pc:spChg chg="del">
          <ac:chgData name="VERHAEGHE Benoit" userId="3ef37b2c-be85-445d-8898-858e88ef5f98" providerId="ADAL" clId="{2272674B-1398-4D7B-A422-D62DE36CC39E}" dt="2021-08-13T09:00:30.559" v="11754" actId="478"/>
          <ac:spMkLst>
            <pc:docMk/>
            <pc:sldMk cId="894213763" sldId="864"/>
            <ac:spMk id="21" creationId="{38870AEB-BA2D-419F-8FE0-6356A100FC53}"/>
          </ac:spMkLst>
        </pc:spChg>
        <pc:spChg chg="del mod">
          <ac:chgData name="VERHAEGHE Benoit" userId="3ef37b2c-be85-445d-8898-858e88ef5f98" providerId="ADAL" clId="{2272674B-1398-4D7B-A422-D62DE36CC39E}" dt="2021-08-26T13:19:35.345" v="22556" actId="478"/>
          <ac:spMkLst>
            <pc:docMk/>
            <pc:sldMk cId="894213763" sldId="864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26T13:19:35.345" v="22556" actId="478"/>
          <ac:spMkLst>
            <pc:docMk/>
            <pc:sldMk cId="894213763" sldId="864"/>
            <ac:spMk id="24" creationId="{17752610-D2EA-4199-BA9F-5B9766CC5342}"/>
          </ac:spMkLst>
        </pc:spChg>
        <pc:spChg chg="mod">
          <ac:chgData name="VERHAEGHE Benoit" userId="3ef37b2c-be85-445d-8898-858e88ef5f98" providerId="ADAL" clId="{2272674B-1398-4D7B-A422-D62DE36CC39E}" dt="2021-08-23T07:43:04.798" v="17556" actId="5793"/>
          <ac:spMkLst>
            <pc:docMk/>
            <pc:sldMk cId="894213763" sldId="864"/>
            <ac:spMk id="31" creationId="{5C1639E3-AC12-4542-B98C-0EE484481C44}"/>
          </ac:spMkLst>
        </pc:spChg>
        <pc:spChg chg="mod">
          <ac:chgData name="VERHAEGHE Benoit" userId="3ef37b2c-be85-445d-8898-858e88ef5f98" providerId="ADAL" clId="{2272674B-1398-4D7B-A422-D62DE36CC39E}" dt="2021-08-16T08:10:17.331" v="12329" actId="1076"/>
          <ac:spMkLst>
            <pc:docMk/>
            <pc:sldMk cId="894213763" sldId="864"/>
            <ac:spMk id="40" creationId="{1539D0BC-E524-42E2-8134-6E4D8884FAAF}"/>
          </ac:spMkLst>
        </pc:spChg>
        <pc:spChg chg="del">
          <ac:chgData name="VERHAEGHE Benoit" userId="3ef37b2c-be85-445d-8898-858e88ef5f98" providerId="ADAL" clId="{2272674B-1398-4D7B-A422-D62DE36CC39E}" dt="2021-08-26T13:19:35.345" v="22556" actId="478"/>
          <ac:spMkLst>
            <pc:docMk/>
            <pc:sldMk cId="894213763" sldId="864"/>
            <ac:spMk id="46" creationId="{D56247A7-4088-457B-B117-9A3EE6B900BD}"/>
          </ac:spMkLst>
        </pc:spChg>
        <pc:spChg chg="del mod">
          <ac:chgData name="VERHAEGHE Benoit" userId="3ef37b2c-be85-445d-8898-858e88ef5f98" providerId="ADAL" clId="{2272674B-1398-4D7B-A422-D62DE36CC39E}" dt="2021-08-13T09:00:30.079" v="11753" actId="478"/>
          <ac:spMkLst>
            <pc:docMk/>
            <pc:sldMk cId="894213763" sldId="864"/>
            <ac:spMk id="50" creationId="{6C431E2D-D652-4BFC-B2D0-AFE5EF465D31}"/>
          </ac:spMkLst>
        </pc:spChg>
        <pc:spChg chg="add del mod">
          <ac:chgData name="VERHAEGHE Benoit" userId="3ef37b2c-be85-445d-8898-858e88ef5f98" providerId="ADAL" clId="{2272674B-1398-4D7B-A422-D62DE36CC39E}" dt="2021-08-26T13:19:35.345" v="22556" actId="478"/>
          <ac:spMkLst>
            <pc:docMk/>
            <pc:sldMk cId="894213763" sldId="864"/>
            <ac:spMk id="51" creationId="{1114901D-ED33-4D65-B088-05F3087FCFC6}"/>
          </ac:spMkLst>
        </pc:spChg>
        <pc:spChg chg="add mod">
          <ac:chgData name="VERHAEGHE Benoit" userId="3ef37b2c-be85-445d-8898-858e88ef5f98" providerId="ADAL" clId="{2272674B-1398-4D7B-A422-D62DE36CC39E}" dt="2021-08-31T06:27:25.617" v="23367"/>
          <ac:spMkLst>
            <pc:docMk/>
            <pc:sldMk cId="894213763" sldId="864"/>
            <ac:spMk id="51" creationId="{3F04DED5-B177-4C67-8D64-CBA53AA9ADE8}"/>
          </ac:spMkLst>
        </pc:spChg>
        <pc:spChg chg="mod">
          <ac:chgData name="VERHAEGHE Benoit" userId="3ef37b2c-be85-445d-8898-858e88ef5f98" providerId="ADAL" clId="{2272674B-1398-4D7B-A422-D62DE36CC39E}" dt="2021-08-23T07:46:50.176" v="17576"/>
          <ac:spMkLst>
            <pc:docMk/>
            <pc:sldMk cId="894213763" sldId="864"/>
            <ac:spMk id="52" creationId="{01BA801A-C84C-4EB5-AB95-543C7856B811}"/>
          </ac:spMkLst>
        </pc:spChg>
        <pc:spChg chg="del">
          <ac:chgData name="VERHAEGHE Benoit" userId="3ef37b2c-be85-445d-8898-858e88ef5f98" providerId="ADAL" clId="{2272674B-1398-4D7B-A422-D62DE36CC39E}" dt="2021-08-31T06:27:25.322" v="23366" actId="478"/>
          <ac:spMkLst>
            <pc:docMk/>
            <pc:sldMk cId="894213763" sldId="864"/>
            <ac:spMk id="64" creationId="{C7E56F35-BF6C-4341-97BF-3965EC50A155}"/>
          </ac:spMkLst>
        </pc:spChg>
        <pc:spChg chg="add mod">
          <ac:chgData name="VERHAEGHE Benoit" userId="3ef37b2c-be85-445d-8898-858e88ef5f98" providerId="ADAL" clId="{2272674B-1398-4D7B-A422-D62DE36CC39E}" dt="2021-08-26T13:19:46.426" v="22559" actId="108"/>
          <ac:spMkLst>
            <pc:docMk/>
            <pc:sldMk cId="894213763" sldId="864"/>
            <ac:spMk id="66" creationId="{37C0218C-E678-4A69-A236-6482F1C931F3}"/>
          </ac:spMkLst>
        </pc:spChg>
        <pc:spChg chg="add mod">
          <ac:chgData name="VERHAEGHE Benoit" userId="3ef37b2c-be85-445d-8898-858e88ef5f98" providerId="ADAL" clId="{2272674B-1398-4D7B-A422-D62DE36CC39E}" dt="2021-08-26T13:19:41.038" v="22558" actId="108"/>
          <ac:spMkLst>
            <pc:docMk/>
            <pc:sldMk cId="894213763" sldId="864"/>
            <ac:spMk id="67" creationId="{A10AA024-FCE0-4384-9459-F6DFAC5F0D47}"/>
          </ac:spMkLst>
        </pc:spChg>
        <pc:spChg chg="add mod">
          <ac:chgData name="VERHAEGHE Benoit" userId="3ef37b2c-be85-445d-8898-858e88ef5f98" providerId="ADAL" clId="{2272674B-1398-4D7B-A422-D62DE36CC39E}" dt="2021-08-26T13:19:35.653" v="22557"/>
          <ac:spMkLst>
            <pc:docMk/>
            <pc:sldMk cId="894213763" sldId="864"/>
            <ac:spMk id="68" creationId="{E19101C6-D149-4932-8B92-148A3DD75317}"/>
          </ac:spMkLst>
        </pc:spChg>
        <pc:spChg chg="add mod">
          <ac:chgData name="VERHAEGHE Benoit" userId="3ef37b2c-be85-445d-8898-858e88ef5f98" providerId="ADAL" clId="{2272674B-1398-4D7B-A422-D62DE36CC39E}" dt="2021-08-26T13:19:35.653" v="22557"/>
          <ac:spMkLst>
            <pc:docMk/>
            <pc:sldMk cId="894213763" sldId="864"/>
            <ac:spMk id="69" creationId="{5C4A9387-0F5C-4BFB-80E2-253BFFF04AC9}"/>
          </ac:spMkLst>
        </pc:spChg>
        <pc:grpChg chg="add mod">
          <ac:chgData name="VERHAEGHE Benoit" userId="3ef37b2c-be85-445d-8898-858e88ef5f98" providerId="ADAL" clId="{2272674B-1398-4D7B-A422-D62DE36CC39E}" dt="2021-08-23T07:46:50.176" v="17576"/>
          <ac:grpSpMkLst>
            <pc:docMk/>
            <pc:sldMk cId="894213763" sldId="864"/>
            <ac:grpSpMk id="50" creationId="{EB48DECD-2482-473B-A1EE-2F119086CF7F}"/>
          </ac:grpSpMkLst>
        </pc:grpChg>
        <pc:picChg chg="mod">
          <ac:chgData name="VERHAEGHE Benoit" userId="3ef37b2c-be85-445d-8898-858e88ef5f98" providerId="ADAL" clId="{2272674B-1398-4D7B-A422-D62DE36CC39E}" dt="2021-08-23T07:46:50.176" v="17576"/>
          <ac:picMkLst>
            <pc:docMk/>
            <pc:sldMk cId="894213763" sldId="864"/>
            <ac:picMk id="65" creationId="{B8032817-448E-49E3-B8C7-909C881D575F}"/>
          </ac:picMkLst>
        </pc:picChg>
        <pc:cxnChg chg="mod">
          <ac:chgData name="VERHAEGHE Benoit" userId="3ef37b2c-be85-445d-8898-858e88ef5f98" providerId="ADAL" clId="{2272674B-1398-4D7B-A422-D62DE36CC39E}" dt="2021-08-16T08:10:17.331" v="12329" actId="1076"/>
          <ac:cxnSpMkLst>
            <pc:docMk/>
            <pc:sldMk cId="894213763" sldId="864"/>
            <ac:cxnSpMk id="33" creationId="{64D38E51-FB1D-4223-8867-6253748F1BF4}"/>
          </ac:cxnSpMkLst>
        </pc:cxnChg>
      </pc:sldChg>
      <pc:sldChg chg="addSp delSp modSp add mod modNotesTx">
        <pc:chgData name="VERHAEGHE Benoit" userId="3ef37b2c-be85-445d-8898-858e88ef5f98" providerId="ADAL" clId="{2272674B-1398-4D7B-A422-D62DE36CC39E}" dt="2021-08-31T06:28:26.978" v="23386"/>
        <pc:sldMkLst>
          <pc:docMk/>
          <pc:sldMk cId="1969213883" sldId="865"/>
        </pc:sldMkLst>
        <pc:spChg chg="del mod">
          <ac:chgData name="VERHAEGHE Benoit" userId="3ef37b2c-be85-445d-8898-858e88ef5f98" providerId="ADAL" clId="{2272674B-1398-4D7B-A422-D62DE36CC39E}" dt="2021-08-26T13:20:24.720" v="22570" actId="478"/>
          <ac:spMkLst>
            <pc:docMk/>
            <pc:sldMk cId="1969213883" sldId="865"/>
            <ac:spMk id="21" creationId="{38870AEB-BA2D-419F-8FE0-6356A100FC53}"/>
          </ac:spMkLst>
        </pc:spChg>
        <pc:spChg chg="del">
          <ac:chgData name="VERHAEGHE Benoit" userId="3ef37b2c-be85-445d-8898-858e88ef5f98" providerId="ADAL" clId="{2272674B-1398-4D7B-A422-D62DE36CC39E}" dt="2021-08-26T13:20:24.720" v="22570" actId="478"/>
          <ac:spMkLst>
            <pc:docMk/>
            <pc:sldMk cId="1969213883" sldId="865"/>
            <ac:spMk id="22" creationId="{4B876F7E-CAC2-46BA-A6C0-0B496D9D21FC}"/>
          </ac:spMkLst>
        </pc:spChg>
        <pc:spChg chg="del">
          <ac:chgData name="VERHAEGHE Benoit" userId="3ef37b2c-be85-445d-8898-858e88ef5f98" providerId="ADAL" clId="{2272674B-1398-4D7B-A422-D62DE36CC39E}" dt="2021-08-13T09:17:36.510" v="11998" actId="478"/>
          <ac:spMkLst>
            <pc:docMk/>
            <pc:sldMk cId="1969213883" sldId="865"/>
            <ac:spMk id="23" creationId="{88D9F8C7-0DE8-42C0-8693-9A17F762BBF5}"/>
          </ac:spMkLst>
        </pc:spChg>
        <pc:spChg chg="del">
          <ac:chgData name="VERHAEGHE Benoit" userId="3ef37b2c-be85-445d-8898-858e88ef5f98" providerId="ADAL" clId="{2272674B-1398-4D7B-A422-D62DE36CC39E}" dt="2021-08-13T09:17:34.240" v="11996" actId="478"/>
          <ac:spMkLst>
            <pc:docMk/>
            <pc:sldMk cId="1969213883" sldId="865"/>
            <ac:spMk id="24" creationId="{17752610-D2EA-4199-BA9F-5B9766CC5342}"/>
          </ac:spMkLst>
        </pc:spChg>
        <pc:spChg chg="add del mod">
          <ac:chgData name="VERHAEGHE Benoit" userId="3ef37b2c-be85-445d-8898-858e88ef5f98" providerId="ADAL" clId="{2272674B-1398-4D7B-A422-D62DE36CC39E}" dt="2021-08-13T09:17:33.070" v="11995"/>
          <ac:spMkLst>
            <pc:docMk/>
            <pc:sldMk cId="1969213883" sldId="865"/>
            <ac:spMk id="46" creationId="{0BE59681-B9D5-44F6-87D3-365C3B98B3CA}"/>
          </ac:spMkLst>
        </pc:spChg>
        <pc:spChg chg="add mod">
          <ac:chgData name="VERHAEGHE Benoit" userId="3ef37b2c-be85-445d-8898-858e88ef5f98" providerId="ADAL" clId="{2272674B-1398-4D7B-A422-D62DE36CC39E}" dt="2021-08-26T13:20:24.967" v="22571"/>
          <ac:spMkLst>
            <pc:docMk/>
            <pc:sldMk cId="1969213883" sldId="865"/>
            <ac:spMk id="46" creationId="{9CDA6210-0C0C-494E-9F43-07E22507096F}"/>
          </ac:spMkLst>
        </pc:spChg>
        <pc:spChg chg="add del mod">
          <ac:chgData name="VERHAEGHE Benoit" userId="3ef37b2c-be85-445d-8898-858e88ef5f98" providerId="ADAL" clId="{2272674B-1398-4D7B-A422-D62DE36CC39E}" dt="2021-08-26T13:20:24.720" v="22570" actId="478"/>
          <ac:spMkLst>
            <pc:docMk/>
            <pc:sldMk cId="1969213883" sldId="865"/>
            <ac:spMk id="47" creationId="{5659DF69-90BC-4FA5-99DE-5D085B7B891E}"/>
          </ac:spMkLst>
        </pc:spChg>
        <pc:spChg chg="add mod">
          <ac:chgData name="VERHAEGHE Benoit" userId="3ef37b2c-be85-445d-8898-858e88ef5f98" providerId="ADAL" clId="{2272674B-1398-4D7B-A422-D62DE36CC39E}" dt="2021-08-31T06:28:26.978" v="23386"/>
          <ac:spMkLst>
            <pc:docMk/>
            <pc:sldMk cId="1969213883" sldId="865"/>
            <ac:spMk id="47" creationId="{AEAB3160-6450-4C41-A281-868205CBDF4E}"/>
          </ac:spMkLst>
        </pc:spChg>
        <pc:spChg chg="add del mod">
          <ac:chgData name="VERHAEGHE Benoit" userId="3ef37b2c-be85-445d-8898-858e88ef5f98" providerId="ADAL" clId="{2272674B-1398-4D7B-A422-D62DE36CC39E}" dt="2021-08-26T13:20:24.720" v="22570" actId="478"/>
          <ac:spMkLst>
            <pc:docMk/>
            <pc:sldMk cId="1969213883" sldId="865"/>
            <ac:spMk id="48" creationId="{770D69B4-BA77-43C3-B019-1A345BFAF68B}"/>
          </ac:spMkLst>
        </pc:spChg>
        <pc:spChg chg="add mod">
          <ac:chgData name="VERHAEGHE Benoit" userId="3ef37b2c-be85-445d-8898-858e88ef5f98" providerId="ADAL" clId="{2272674B-1398-4D7B-A422-D62DE36CC39E}" dt="2021-08-26T13:20:24.967" v="22571"/>
          <ac:spMkLst>
            <pc:docMk/>
            <pc:sldMk cId="1969213883" sldId="865"/>
            <ac:spMk id="49" creationId="{FA48E0D2-F08B-437B-8A08-3B42F95E7A82}"/>
          </ac:spMkLst>
        </pc:spChg>
        <pc:spChg chg="add mod">
          <ac:chgData name="VERHAEGHE Benoit" userId="3ef37b2c-be85-445d-8898-858e88ef5f98" providerId="ADAL" clId="{2272674B-1398-4D7B-A422-D62DE36CC39E}" dt="2021-08-26T13:20:34.521" v="22573" actId="108"/>
          <ac:spMkLst>
            <pc:docMk/>
            <pc:sldMk cId="1969213883" sldId="865"/>
            <ac:spMk id="50" creationId="{E024D928-CBC8-4DA5-B583-221E25C7B411}"/>
          </ac:spMkLst>
        </pc:spChg>
        <pc:spChg chg="add mod">
          <ac:chgData name="VERHAEGHE Benoit" userId="3ef37b2c-be85-445d-8898-858e88ef5f98" providerId="ADAL" clId="{2272674B-1398-4D7B-A422-D62DE36CC39E}" dt="2021-08-26T13:20:31.815" v="22572" actId="108"/>
          <ac:spMkLst>
            <pc:docMk/>
            <pc:sldMk cId="1969213883" sldId="865"/>
            <ac:spMk id="51" creationId="{814300A5-244B-45E8-8F49-30B253E29E22}"/>
          </ac:spMkLst>
        </pc:spChg>
        <pc:spChg chg="del">
          <ac:chgData name="VERHAEGHE Benoit" userId="3ef37b2c-be85-445d-8898-858e88ef5f98" providerId="ADAL" clId="{2272674B-1398-4D7B-A422-D62DE36CC39E}" dt="2021-08-31T06:28:26.793" v="23385" actId="478"/>
          <ac:spMkLst>
            <pc:docMk/>
            <pc:sldMk cId="1969213883" sldId="865"/>
            <ac:spMk id="67" creationId="{AA1119F6-B4C1-4DF4-9790-13E369842714}"/>
          </ac:spMkLst>
        </pc:spChg>
      </pc:sldChg>
      <pc:sldChg chg="addSp delSp modSp new mod delCm">
        <pc:chgData name="VERHAEGHE Benoit" userId="3ef37b2c-be85-445d-8898-858e88ef5f98" providerId="ADAL" clId="{2272674B-1398-4D7B-A422-D62DE36CC39E}" dt="2021-08-24T07:10:38.565" v="18642" actId="14100"/>
        <pc:sldMkLst>
          <pc:docMk/>
          <pc:sldMk cId="2974067895" sldId="866"/>
        </pc:sldMkLst>
        <pc:spChg chg="mod">
          <ac:chgData name="VERHAEGHE Benoit" userId="3ef37b2c-be85-445d-8898-858e88ef5f98" providerId="ADAL" clId="{2272674B-1398-4D7B-A422-D62DE36CC39E}" dt="2021-08-13T09:30:28.431" v="12044" actId="20577"/>
          <ac:spMkLst>
            <pc:docMk/>
            <pc:sldMk cId="2974067895" sldId="866"/>
            <ac:spMk id="2" creationId="{9A9D1309-8490-41E2-9BF5-9D045574EAC0}"/>
          </ac:spMkLst>
        </pc:spChg>
        <pc:spChg chg="del">
          <ac:chgData name="VERHAEGHE Benoit" userId="3ef37b2c-be85-445d-8898-858e88ef5f98" providerId="ADAL" clId="{2272674B-1398-4D7B-A422-D62DE36CC39E}" dt="2021-08-13T09:36:35.551" v="12046"/>
          <ac:spMkLst>
            <pc:docMk/>
            <pc:sldMk cId="2974067895" sldId="866"/>
            <ac:spMk id="3" creationId="{01468F03-EBD3-4B5D-A68F-AE00E06DBC3F}"/>
          </ac:spMkLst>
        </pc:spChg>
        <pc:spChg chg="add mod">
          <ac:chgData name="VERHAEGHE Benoit" userId="3ef37b2c-be85-445d-8898-858e88ef5f98" providerId="ADAL" clId="{2272674B-1398-4D7B-A422-D62DE36CC39E}" dt="2021-08-23T14:12:25.594" v="17707" actId="1076"/>
          <ac:spMkLst>
            <pc:docMk/>
            <pc:sldMk cId="2974067895" sldId="866"/>
            <ac:spMk id="3" creationId="{03BD884B-0B31-4048-97B0-2DF7AF85411E}"/>
          </ac:spMkLst>
        </pc:spChg>
        <pc:spChg chg="add del mod">
          <ac:chgData name="VERHAEGHE Benoit" userId="3ef37b2c-be85-445d-8898-858e88ef5f98" providerId="ADAL" clId="{2272674B-1398-4D7B-A422-D62DE36CC39E}" dt="2021-08-13T09:37:01.036" v="12053"/>
          <ac:spMkLst>
            <pc:docMk/>
            <pc:sldMk cId="2974067895" sldId="866"/>
            <ac:spMk id="8" creationId="{E268753E-4E6A-4B2A-8556-C6AB277C98A3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1" creationId="{B4323FC7-A972-40F8-92DC-A59D2EEC07F2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2" creationId="{F705D8A3-234D-4EA0-BC17-B6DBBDDDF48F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3" creationId="{1C763C79-8734-4FE7-A1F2-26AE14DEBE6F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4" creationId="{C9C8C53F-A919-41D1-B0BB-E18B5DB7907F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5" creationId="{55552C37-B048-4636-9F4B-4AD8729F93AC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6" creationId="{85EB8BC5-A0D6-443A-AA05-2DEA7CC65680}"/>
          </ac:spMkLst>
        </pc:spChg>
        <pc:spChg chg="add mod">
          <ac:chgData name="VERHAEGHE Benoit" userId="3ef37b2c-be85-445d-8898-858e88ef5f98" providerId="ADAL" clId="{2272674B-1398-4D7B-A422-D62DE36CC39E}" dt="2021-08-13T09:37:13.381" v="12058"/>
          <ac:spMkLst>
            <pc:docMk/>
            <pc:sldMk cId="2974067895" sldId="866"/>
            <ac:spMk id="17" creationId="{689B3B39-AE4D-431F-A149-584353438914}"/>
          </ac:spMkLst>
        </pc:spChg>
        <pc:spChg chg="add mod">
          <ac:chgData name="VERHAEGHE Benoit" userId="3ef37b2c-be85-445d-8898-858e88ef5f98" providerId="ADAL" clId="{2272674B-1398-4D7B-A422-D62DE36CC39E}" dt="2021-08-13T09:38:00.876" v="12059"/>
          <ac:spMkLst>
            <pc:docMk/>
            <pc:sldMk cId="2974067895" sldId="866"/>
            <ac:spMk id="18" creationId="{E6445F1E-5C7E-4E31-9858-4414EEBAFE49}"/>
          </ac:spMkLst>
        </pc:spChg>
        <pc:spChg chg="add mod">
          <ac:chgData name="VERHAEGHE Benoit" userId="3ef37b2c-be85-445d-8898-858e88ef5f98" providerId="ADAL" clId="{2272674B-1398-4D7B-A422-D62DE36CC39E}" dt="2021-08-24T07:10:38.565" v="18642" actId="14100"/>
          <ac:spMkLst>
            <pc:docMk/>
            <pc:sldMk cId="2974067895" sldId="866"/>
            <ac:spMk id="19" creationId="{323B876E-4E83-427F-81F7-1DBE6F9ED707}"/>
          </ac:spMkLst>
        </pc:spChg>
        <pc:spChg chg="add del mod">
          <ac:chgData name="VERHAEGHE Benoit" userId="3ef37b2c-be85-445d-8898-858e88ef5f98" providerId="ADAL" clId="{2272674B-1398-4D7B-A422-D62DE36CC39E}" dt="2021-08-16T14:03:01.281" v="14217" actId="478"/>
          <ac:spMkLst>
            <pc:docMk/>
            <pc:sldMk cId="2974067895" sldId="866"/>
            <ac:spMk id="19" creationId="{91FC12D7-F44A-4CE6-82A6-0D030E6EA63B}"/>
          </ac:spMkLst>
        </pc:spChg>
        <pc:spChg chg="add mod">
          <ac:chgData name="VERHAEGHE Benoit" userId="3ef37b2c-be85-445d-8898-858e88ef5f98" providerId="ADAL" clId="{2272674B-1398-4D7B-A422-D62DE36CC39E}" dt="2021-08-13T09:38:00.876" v="12059"/>
          <ac:spMkLst>
            <pc:docMk/>
            <pc:sldMk cId="2974067895" sldId="866"/>
            <ac:spMk id="20" creationId="{2143D524-6DDD-4701-A8C1-3996643B580B}"/>
          </ac:spMkLst>
        </pc:spChg>
        <pc:spChg chg="add mod">
          <ac:chgData name="VERHAEGHE Benoit" userId="3ef37b2c-be85-445d-8898-858e88ef5f98" providerId="ADAL" clId="{2272674B-1398-4D7B-A422-D62DE36CC39E}" dt="2021-08-13T09:38:00.876" v="12059"/>
          <ac:spMkLst>
            <pc:docMk/>
            <pc:sldMk cId="2974067895" sldId="866"/>
            <ac:spMk id="21" creationId="{232CAFBE-B161-4163-A579-098C84A605A1}"/>
          </ac:spMkLst>
        </pc:spChg>
        <pc:spChg chg="add mod">
          <ac:chgData name="VERHAEGHE Benoit" userId="3ef37b2c-be85-445d-8898-858e88ef5f98" providerId="ADAL" clId="{2272674B-1398-4D7B-A422-D62DE36CC39E}" dt="2021-08-13T09:38:00.876" v="12059"/>
          <ac:spMkLst>
            <pc:docMk/>
            <pc:sldMk cId="2974067895" sldId="866"/>
            <ac:spMk id="22" creationId="{F8982801-87ED-4784-835D-1E4136ECFCF8}"/>
          </ac:spMkLst>
        </pc:spChg>
        <pc:spChg chg="add del mod">
          <ac:chgData name="VERHAEGHE Benoit" userId="3ef37b2c-be85-445d-8898-858e88ef5f98" providerId="ADAL" clId="{2272674B-1398-4D7B-A422-D62DE36CC39E}" dt="2021-08-16T14:03:00.882" v="14216" actId="478"/>
          <ac:spMkLst>
            <pc:docMk/>
            <pc:sldMk cId="2974067895" sldId="866"/>
            <ac:spMk id="23" creationId="{AA82DFC3-BDCA-42E9-B0D2-7DC80A029958}"/>
          </ac:spMkLst>
        </pc:spChg>
        <pc:spChg chg="add del mod">
          <ac:chgData name="VERHAEGHE Benoit" userId="3ef37b2c-be85-445d-8898-858e88ef5f98" providerId="ADAL" clId="{2272674B-1398-4D7B-A422-D62DE36CC39E}" dt="2021-08-13T09:40:49.225" v="12111" actId="478"/>
          <ac:spMkLst>
            <pc:docMk/>
            <pc:sldMk cId="2974067895" sldId="866"/>
            <ac:spMk id="24" creationId="{73403E92-D5EE-41C5-B500-64C22174B995}"/>
          </ac:spMkLst>
        </pc:spChg>
        <pc:spChg chg="mod">
          <ac:chgData name="VERHAEGHE Benoit" userId="3ef37b2c-be85-445d-8898-858e88ef5f98" providerId="ADAL" clId="{2272674B-1398-4D7B-A422-D62DE36CC39E}" dt="2021-08-16T14:27:31.385" v="14710"/>
          <ac:spMkLst>
            <pc:docMk/>
            <pc:sldMk cId="2974067895" sldId="866"/>
            <ac:spMk id="25" creationId="{65CF6CF9-07C7-4794-81C5-127FEA0CA884}"/>
          </ac:spMkLst>
        </pc:spChg>
        <pc:spChg chg="mod">
          <ac:chgData name="VERHAEGHE Benoit" userId="3ef37b2c-be85-445d-8898-858e88ef5f98" providerId="ADAL" clId="{2272674B-1398-4D7B-A422-D62DE36CC39E}" dt="2021-08-13T09:40:45.532" v="12108"/>
          <ac:spMkLst>
            <pc:docMk/>
            <pc:sldMk cId="2974067895" sldId="866"/>
            <ac:spMk id="26" creationId="{4778B08B-DF54-49CC-BD8D-403D6FAD379E}"/>
          </ac:spMkLst>
        </pc:spChg>
        <pc:spChg chg="mod">
          <ac:chgData name="VERHAEGHE Benoit" userId="3ef37b2c-be85-445d-8898-858e88ef5f98" providerId="ADAL" clId="{2272674B-1398-4D7B-A422-D62DE36CC39E}" dt="2021-08-16T14:28:02.961" v="14722"/>
          <ac:spMkLst>
            <pc:docMk/>
            <pc:sldMk cId="2974067895" sldId="866"/>
            <ac:spMk id="28" creationId="{40DECAD5-F31A-428A-B412-EA815C70C300}"/>
          </ac:spMkLst>
        </pc:spChg>
        <pc:spChg chg="mod">
          <ac:chgData name="VERHAEGHE Benoit" userId="3ef37b2c-be85-445d-8898-858e88ef5f98" providerId="ADAL" clId="{2272674B-1398-4D7B-A422-D62DE36CC39E}" dt="2021-08-13T09:40:49.349" v="12112"/>
          <ac:spMkLst>
            <pc:docMk/>
            <pc:sldMk cId="2974067895" sldId="866"/>
            <ac:spMk id="29" creationId="{C91703BB-86FD-4DBC-98CD-609AA17BE027}"/>
          </ac:spMkLst>
        </pc:spChg>
        <pc:spChg chg="mod">
          <ac:chgData name="VERHAEGHE Benoit" userId="3ef37b2c-be85-445d-8898-858e88ef5f98" providerId="ADAL" clId="{2272674B-1398-4D7B-A422-D62DE36CC39E}" dt="2021-08-13T09:41:04.925" v="12114"/>
          <ac:spMkLst>
            <pc:docMk/>
            <pc:sldMk cId="2974067895" sldId="866"/>
            <ac:spMk id="32" creationId="{AF7608E6-6E13-4DAC-BB5A-0A18563A1ED4}"/>
          </ac:spMkLst>
        </pc:spChg>
        <pc:grpChg chg="add del mod">
          <ac:chgData name="VERHAEGHE Benoit" userId="3ef37b2c-be85-445d-8898-858e88ef5f98" providerId="ADAL" clId="{2272674B-1398-4D7B-A422-D62DE36CC39E}" dt="2021-08-16T14:27:55.694" v="14721"/>
          <ac:grpSpMkLst>
            <pc:docMk/>
            <pc:sldMk cId="2974067895" sldId="866"/>
            <ac:grpSpMk id="24" creationId="{05FD071D-E64F-4202-845E-CFC01DA6AB22}"/>
          </ac:grpSpMkLst>
        </pc:grpChg>
        <pc:grpChg chg="add del mod">
          <ac:chgData name="VERHAEGHE Benoit" userId="3ef37b2c-be85-445d-8898-858e88ef5f98" providerId="ADAL" clId="{2272674B-1398-4D7B-A422-D62DE36CC39E}" dt="2021-08-13T09:40:45.873" v="12109"/>
          <ac:grpSpMkLst>
            <pc:docMk/>
            <pc:sldMk cId="2974067895" sldId="866"/>
            <ac:grpSpMk id="25" creationId="{19F2B20D-C9EA-4817-BF74-675CB144039C}"/>
          </ac:grpSpMkLst>
        </pc:grpChg>
        <pc:grpChg chg="add mod">
          <ac:chgData name="VERHAEGHE Benoit" userId="3ef37b2c-be85-445d-8898-858e88ef5f98" providerId="ADAL" clId="{2272674B-1398-4D7B-A422-D62DE36CC39E}" dt="2021-08-16T14:28:02.961" v="14722"/>
          <ac:grpSpMkLst>
            <pc:docMk/>
            <pc:sldMk cId="2974067895" sldId="866"/>
            <ac:grpSpMk id="27" creationId="{297E9451-5D4D-4C1D-9994-B61C8B4C59FC}"/>
          </ac:grpSpMkLst>
        </pc:grpChg>
        <pc:grpChg chg="add del mod">
          <ac:chgData name="VERHAEGHE Benoit" userId="3ef37b2c-be85-445d-8898-858e88ef5f98" providerId="ADAL" clId="{2272674B-1398-4D7B-A422-D62DE36CC39E}" dt="2021-08-13T09:40:51.345" v="12113" actId="478"/>
          <ac:grpSpMkLst>
            <pc:docMk/>
            <pc:sldMk cId="2974067895" sldId="866"/>
            <ac:grpSpMk id="28" creationId="{F69C65F8-DE37-46A9-9D66-D3B6AA7232F3}"/>
          </ac:grpSpMkLst>
        </pc:grpChg>
        <pc:grpChg chg="add del mod">
          <ac:chgData name="VERHAEGHE Benoit" userId="3ef37b2c-be85-445d-8898-858e88ef5f98" providerId="ADAL" clId="{2272674B-1398-4D7B-A422-D62DE36CC39E}" dt="2021-08-16T14:28:04.076" v="14723" actId="478"/>
          <ac:grpSpMkLst>
            <pc:docMk/>
            <pc:sldMk cId="2974067895" sldId="866"/>
            <ac:grpSpMk id="31" creationId="{AC17EB1D-39D8-48B2-B632-8EF89EAE5039}"/>
          </ac:grpSpMkLst>
        </pc:grpChg>
        <pc:picChg chg="add del mod ord">
          <ac:chgData name="VERHAEGHE Benoit" userId="3ef37b2c-be85-445d-8898-858e88ef5f98" providerId="ADAL" clId="{2272674B-1398-4D7B-A422-D62DE36CC39E}" dt="2021-08-13T09:36:58.446" v="12051" actId="478"/>
          <ac:picMkLst>
            <pc:docMk/>
            <pc:sldMk cId="2974067895" sldId="866"/>
            <ac:picMk id="6" creationId="{EAA75D40-8316-446D-82F3-2B63DF33DC2D}"/>
          </ac:picMkLst>
        </pc:picChg>
        <pc:picChg chg="add mod ord">
          <ac:chgData name="VERHAEGHE Benoit" userId="3ef37b2c-be85-445d-8898-858e88ef5f98" providerId="ADAL" clId="{2272674B-1398-4D7B-A422-D62DE36CC39E}" dt="2021-08-23T14:12:23.421" v="17706" actId="1076"/>
          <ac:picMkLst>
            <pc:docMk/>
            <pc:sldMk cId="2974067895" sldId="866"/>
            <ac:picMk id="10" creationId="{C9021477-73FA-4EED-8B68-452C37C20C42}"/>
          </ac:picMkLst>
        </pc:picChg>
        <pc:picChg chg="mod">
          <ac:chgData name="VERHAEGHE Benoit" userId="3ef37b2c-be85-445d-8898-858e88ef5f98" providerId="ADAL" clId="{2272674B-1398-4D7B-A422-D62DE36CC39E}" dt="2021-08-16T14:27:31.385" v="14710"/>
          <ac:picMkLst>
            <pc:docMk/>
            <pc:sldMk cId="2974067895" sldId="866"/>
            <ac:picMk id="26" creationId="{2295C748-D54C-4D0A-948F-AE12EEFBB453}"/>
          </ac:picMkLst>
        </pc:picChg>
        <pc:picChg chg="mod">
          <ac:chgData name="VERHAEGHE Benoit" userId="3ef37b2c-be85-445d-8898-858e88ef5f98" providerId="ADAL" clId="{2272674B-1398-4D7B-A422-D62DE36CC39E}" dt="2021-08-13T09:40:45.532" v="12108"/>
          <ac:picMkLst>
            <pc:docMk/>
            <pc:sldMk cId="2974067895" sldId="866"/>
            <ac:picMk id="27" creationId="{38985182-E638-4C91-94CF-07B1416C85E5}"/>
          </ac:picMkLst>
        </pc:picChg>
        <pc:picChg chg="mod">
          <ac:chgData name="VERHAEGHE Benoit" userId="3ef37b2c-be85-445d-8898-858e88ef5f98" providerId="ADAL" clId="{2272674B-1398-4D7B-A422-D62DE36CC39E}" dt="2021-08-16T14:28:02.961" v="14722"/>
          <ac:picMkLst>
            <pc:docMk/>
            <pc:sldMk cId="2974067895" sldId="866"/>
            <ac:picMk id="29" creationId="{86DB6208-2BFE-43DC-A867-C7AFE9E0D13C}"/>
          </ac:picMkLst>
        </pc:picChg>
        <pc:picChg chg="mod">
          <ac:chgData name="VERHAEGHE Benoit" userId="3ef37b2c-be85-445d-8898-858e88ef5f98" providerId="ADAL" clId="{2272674B-1398-4D7B-A422-D62DE36CC39E}" dt="2021-08-13T09:40:49.349" v="12112"/>
          <ac:picMkLst>
            <pc:docMk/>
            <pc:sldMk cId="2974067895" sldId="866"/>
            <ac:picMk id="30" creationId="{761174BF-8601-41B3-B3BC-7427A6DDC8B9}"/>
          </ac:picMkLst>
        </pc:picChg>
        <pc:picChg chg="mod">
          <ac:chgData name="VERHAEGHE Benoit" userId="3ef37b2c-be85-445d-8898-858e88ef5f98" providerId="ADAL" clId="{2272674B-1398-4D7B-A422-D62DE36CC39E}" dt="2021-08-13T09:41:04.925" v="12114"/>
          <ac:picMkLst>
            <pc:docMk/>
            <pc:sldMk cId="2974067895" sldId="866"/>
            <ac:picMk id="33" creationId="{FD82067E-025A-45E9-93FC-636D8E57BF22}"/>
          </ac:picMkLst>
        </pc:picChg>
      </pc:sldChg>
      <pc:sldChg chg="add del">
        <pc:chgData name="VERHAEGHE Benoit" userId="3ef37b2c-be85-445d-8898-858e88ef5f98" providerId="ADAL" clId="{2272674B-1398-4D7B-A422-D62DE36CC39E}" dt="2021-08-13T09:04:09.295" v="11832"/>
        <pc:sldMkLst>
          <pc:docMk/>
          <pc:sldMk cId="3540684741" sldId="866"/>
        </pc:sldMkLst>
      </pc:sldChg>
      <pc:sldChg chg="addSp delSp modSp add mod">
        <pc:chgData name="VERHAEGHE Benoit" userId="3ef37b2c-be85-445d-8898-858e88ef5f98" providerId="ADAL" clId="{2272674B-1398-4D7B-A422-D62DE36CC39E}" dt="2021-08-26T13:32:41.976" v="22610" actId="1076"/>
        <pc:sldMkLst>
          <pc:docMk/>
          <pc:sldMk cId="4098870495" sldId="867"/>
        </pc:sldMkLst>
        <pc:spChg chg="mod">
          <ac:chgData name="VERHAEGHE Benoit" userId="3ef37b2c-be85-445d-8898-858e88ef5f98" providerId="ADAL" clId="{2272674B-1398-4D7B-A422-D62DE36CC39E}" dt="2021-08-13T09:40:33.920" v="12106" actId="20577"/>
          <ac:spMkLst>
            <pc:docMk/>
            <pc:sldMk cId="4098870495" sldId="867"/>
            <ac:spMk id="2" creationId="{6EEA22C9-776A-45AF-994D-8986D94C942E}"/>
          </ac:spMkLst>
        </pc:spChg>
        <pc:spChg chg="del">
          <ac:chgData name="VERHAEGHE Benoit" userId="3ef37b2c-be85-445d-8898-858e88ef5f98" providerId="ADAL" clId="{2272674B-1398-4D7B-A422-D62DE36CC39E}" dt="2021-08-13T09:39:49.154" v="12067" actId="478"/>
          <ac:spMkLst>
            <pc:docMk/>
            <pc:sldMk cId="4098870495" sldId="867"/>
            <ac:spMk id="18" creationId="{C2657C01-717C-4B37-AA27-0E4EEE86C3C0}"/>
          </ac:spMkLst>
        </pc:spChg>
        <pc:spChg chg="mod">
          <ac:chgData name="VERHAEGHE Benoit" userId="3ef37b2c-be85-445d-8898-858e88ef5f98" providerId="ADAL" clId="{2272674B-1398-4D7B-A422-D62DE36CC39E}" dt="2021-08-16T13:19:24.492" v="13667"/>
          <ac:spMkLst>
            <pc:docMk/>
            <pc:sldMk cId="4098870495" sldId="867"/>
            <ac:spMk id="30" creationId="{2134309B-D517-4A29-8725-6C2DC4A44D2E}"/>
          </ac:spMkLst>
        </pc:spChg>
        <pc:spChg chg="add del mod">
          <ac:chgData name="VERHAEGHE Benoit" userId="3ef37b2c-be85-445d-8898-858e88ef5f98" providerId="ADAL" clId="{2272674B-1398-4D7B-A422-D62DE36CC39E}" dt="2021-08-16T13:20:39.957" v="13690"/>
          <ac:spMkLst>
            <pc:docMk/>
            <pc:sldMk cId="4098870495" sldId="867"/>
            <ac:spMk id="36" creationId="{385D942B-637B-4CC3-AF80-3B712E3DEDD1}"/>
          </ac:spMkLst>
        </pc:spChg>
        <pc:spChg chg="mod">
          <ac:chgData name="VERHAEGHE Benoit" userId="3ef37b2c-be85-445d-8898-858e88ef5f98" providerId="ADAL" clId="{2272674B-1398-4D7B-A422-D62DE36CC39E}" dt="2021-08-23T06:32:22.120" v="17460"/>
          <ac:spMkLst>
            <pc:docMk/>
            <pc:sldMk cId="4098870495" sldId="867"/>
            <ac:spMk id="36" creationId="{53525646-0E3A-432A-ABFB-AC0B53A323D6}"/>
          </ac:spMkLst>
        </pc:spChg>
        <pc:spChg chg="mod">
          <ac:chgData name="VERHAEGHE Benoit" userId="3ef37b2c-be85-445d-8898-858e88ef5f98" providerId="ADAL" clId="{2272674B-1398-4D7B-A422-D62DE36CC39E}" dt="2021-08-23T06:33:25.071" v="17480"/>
          <ac:spMkLst>
            <pc:docMk/>
            <pc:sldMk cId="4098870495" sldId="867"/>
            <ac:spMk id="39" creationId="{9C9E962A-E6EE-4452-A8E5-B79ECB146179}"/>
          </ac:spMkLst>
        </pc:spChg>
        <pc:grpChg chg="mod ord">
          <ac:chgData name="VERHAEGHE Benoit" userId="3ef37b2c-be85-445d-8898-858e88ef5f98" providerId="ADAL" clId="{2272674B-1398-4D7B-A422-D62DE36CC39E}" dt="2021-08-13T09:46:23.002" v="12152" actId="408"/>
          <ac:grpSpMkLst>
            <pc:docMk/>
            <pc:sldMk cId="4098870495" sldId="867"/>
            <ac:grpSpMk id="14" creationId="{1F0C63C1-9227-4BEB-A96D-6DB0F3C38D6E}"/>
          </ac:grpSpMkLst>
        </pc:grpChg>
        <pc:grpChg chg="mod ord">
          <ac:chgData name="VERHAEGHE Benoit" userId="3ef37b2c-be85-445d-8898-858e88ef5f98" providerId="ADAL" clId="{2272674B-1398-4D7B-A422-D62DE36CC39E}" dt="2021-08-16T13:19:42.602" v="13673" actId="1076"/>
          <ac:grpSpMkLst>
            <pc:docMk/>
            <pc:sldMk cId="4098870495" sldId="867"/>
            <ac:grpSpMk id="15" creationId="{1FBA046C-9B09-4CE6-898F-54FDE54F1554}"/>
          </ac:grpSpMkLst>
        </pc:grpChg>
        <pc:grpChg chg="del mod ord">
          <ac:chgData name="VERHAEGHE Benoit" userId="3ef37b2c-be85-445d-8898-858e88ef5f98" providerId="ADAL" clId="{2272674B-1398-4D7B-A422-D62DE36CC39E}" dt="2021-08-16T13:19:24.339" v="13666" actId="478"/>
          <ac:grpSpMkLst>
            <pc:docMk/>
            <pc:sldMk cId="4098870495" sldId="867"/>
            <ac:grpSpMk id="16" creationId="{27829007-1B76-48B1-84B5-5D992DA6AD22}"/>
          </ac:grpSpMkLst>
        </pc:grpChg>
        <pc:grpChg chg="del">
          <ac:chgData name="VERHAEGHE Benoit" userId="3ef37b2c-be85-445d-8898-858e88ef5f98" providerId="ADAL" clId="{2272674B-1398-4D7B-A422-D62DE36CC39E}" dt="2021-08-23T06:33:24.619" v="17479" actId="478"/>
          <ac:grpSpMkLst>
            <pc:docMk/>
            <pc:sldMk cId="4098870495" sldId="867"/>
            <ac:grpSpMk id="24" creationId="{A655F3E4-3EE3-49C0-BE1C-3472A0E1F110}"/>
          </ac:grpSpMkLst>
        </pc:grpChg>
        <pc:grpChg chg="add mod">
          <ac:chgData name="VERHAEGHE Benoit" userId="3ef37b2c-be85-445d-8898-858e88ef5f98" providerId="ADAL" clId="{2272674B-1398-4D7B-A422-D62DE36CC39E}" dt="2021-08-16T13:19:44.832" v="13674" actId="1076"/>
          <ac:grpSpMkLst>
            <pc:docMk/>
            <pc:sldMk cId="4098870495" sldId="867"/>
            <ac:grpSpMk id="29" creationId="{1BBC0CF8-A67F-4476-A78B-2572E758991D}"/>
          </ac:grpSpMkLst>
        </pc:grpChg>
        <pc:grpChg chg="add del mod">
          <ac:chgData name="VERHAEGHE Benoit" userId="3ef37b2c-be85-445d-8898-858e88ef5f98" providerId="ADAL" clId="{2272674B-1398-4D7B-A422-D62DE36CC39E}" dt="2021-08-23T06:32:23.165" v="17461"/>
          <ac:grpSpMkLst>
            <pc:docMk/>
            <pc:sldMk cId="4098870495" sldId="867"/>
            <ac:grpSpMk id="31" creationId="{976469A3-7FD8-490B-BF31-C4505C5BC549}"/>
          </ac:grpSpMkLst>
        </pc:grpChg>
        <pc:grpChg chg="add mod">
          <ac:chgData name="VERHAEGHE Benoit" userId="3ef37b2c-be85-445d-8898-858e88ef5f98" providerId="ADAL" clId="{2272674B-1398-4D7B-A422-D62DE36CC39E}" dt="2021-08-23T06:33:25.071" v="17480"/>
          <ac:grpSpMkLst>
            <pc:docMk/>
            <pc:sldMk cId="4098870495" sldId="867"/>
            <ac:grpSpMk id="38" creationId="{70AE882E-CF4B-4185-99ED-34570CD04BDB}"/>
          </ac:grpSpMkLst>
        </pc:grpChg>
        <pc:picChg chg="add del mod">
          <ac:chgData name="VERHAEGHE Benoit" userId="3ef37b2c-be85-445d-8898-858e88ef5f98" providerId="ADAL" clId="{2272674B-1398-4D7B-A422-D62DE36CC39E}" dt="2021-08-26T13:32:40.090" v="22608" actId="478"/>
          <ac:picMkLst>
            <pc:docMk/>
            <pc:sldMk cId="4098870495" sldId="867"/>
            <ac:picMk id="5" creationId="{DE43A553-209C-4213-9C31-A26E61D59D64}"/>
          </ac:picMkLst>
        </pc:picChg>
        <pc:picChg chg="add mod ord">
          <ac:chgData name="VERHAEGHE Benoit" userId="3ef37b2c-be85-445d-8898-858e88ef5f98" providerId="ADAL" clId="{2272674B-1398-4D7B-A422-D62DE36CC39E}" dt="2021-08-13T09:45:50.076" v="12141" actId="14100"/>
          <ac:picMkLst>
            <pc:docMk/>
            <pc:sldMk cId="4098870495" sldId="867"/>
            <ac:picMk id="9" creationId="{B7815D8F-3454-441C-88C7-F3640ABE0793}"/>
          </ac:picMkLst>
        </pc:picChg>
        <pc:picChg chg="add mod">
          <ac:chgData name="VERHAEGHE Benoit" userId="3ef37b2c-be85-445d-8898-858e88ef5f98" providerId="ADAL" clId="{2272674B-1398-4D7B-A422-D62DE36CC39E}" dt="2021-08-26T13:32:41.976" v="22610" actId="1076"/>
          <ac:picMkLst>
            <pc:docMk/>
            <pc:sldMk cId="4098870495" sldId="867"/>
            <ac:picMk id="28" creationId="{D9A96EC0-AF39-47F3-AD30-57ED6386C77C}"/>
          </ac:picMkLst>
        </pc:picChg>
        <pc:picChg chg="del mod">
          <ac:chgData name="VERHAEGHE Benoit" userId="3ef37b2c-be85-445d-8898-858e88ef5f98" providerId="ADAL" clId="{2272674B-1398-4D7B-A422-D62DE36CC39E}" dt="2021-08-13T09:39:39.361" v="12063" actId="478"/>
          <ac:picMkLst>
            <pc:docMk/>
            <pc:sldMk cId="4098870495" sldId="867"/>
            <ac:picMk id="29" creationId="{79A591A2-61A9-406A-9FDC-53CBB06151F7}"/>
          </ac:picMkLst>
        </pc:picChg>
        <pc:picChg chg="add del mod">
          <ac:chgData name="VERHAEGHE Benoit" userId="3ef37b2c-be85-445d-8898-858e88ef5f98" providerId="ADAL" clId="{2272674B-1398-4D7B-A422-D62DE36CC39E}" dt="2021-08-13T09:45:48.096" v="12140" actId="478"/>
          <ac:picMkLst>
            <pc:docMk/>
            <pc:sldMk cId="4098870495" sldId="867"/>
            <ac:picMk id="30" creationId="{40FD04A8-A74E-44E4-AB41-4399547B31AD}"/>
          </ac:picMkLst>
        </pc:picChg>
        <pc:picChg chg="add del mod">
          <ac:chgData name="VERHAEGHE Benoit" userId="3ef37b2c-be85-445d-8898-858e88ef5f98" providerId="ADAL" clId="{2272674B-1398-4D7B-A422-D62DE36CC39E}" dt="2021-08-18T07:55:19.309" v="17416" actId="478"/>
          <ac:picMkLst>
            <pc:docMk/>
            <pc:sldMk cId="4098870495" sldId="867"/>
            <ac:picMk id="31" creationId="{A3D3C6FD-05D7-47CA-9697-9BB9FC68A9C0}"/>
          </ac:picMkLst>
        </pc:picChg>
        <pc:picChg chg="mod">
          <ac:chgData name="VERHAEGHE Benoit" userId="3ef37b2c-be85-445d-8898-858e88ef5f98" providerId="ADAL" clId="{2272674B-1398-4D7B-A422-D62DE36CC39E}" dt="2021-08-16T13:19:24.492" v="13667"/>
          <ac:picMkLst>
            <pc:docMk/>
            <pc:sldMk cId="4098870495" sldId="867"/>
            <ac:picMk id="32" creationId="{67E431A0-4CEF-4CED-9140-A096EF9732D2}"/>
          </ac:picMkLst>
        </pc:picChg>
        <pc:picChg chg="mod">
          <ac:chgData name="VERHAEGHE Benoit" userId="3ef37b2c-be85-445d-8898-858e88ef5f98" providerId="ADAL" clId="{2272674B-1398-4D7B-A422-D62DE36CC39E}" dt="2021-08-16T13:19:24.492" v="13667"/>
          <ac:picMkLst>
            <pc:docMk/>
            <pc:sldMk cId="4098870495" sldId="867"/>
            <ac:picMk id="33" creationId="{968BB0ED-E5DB-467B-A1C1-68FBB1803AA4}"/>
          </ac:picMkLst>
        </pc:picChg>
        <pc:picChg chg="mod">
          <ac:chgData name="VERHAEGHE Benoit" userId="3ef37b2c-be85-445d-8898-858e88ef5f98" providerId="ADAL" clId="{2272674B-1398-4D7B-A422-D62DE36CC39E}" dt="2021-08-16T13:19:24.492" v="13667"/>
          <ac:picMkLst>
            <pc:docMk/>
            <pc:sldMk cId="4098870495" sldId="867"/>
            <ac:picMk id="34" creationId="{7E547E6D-0CEF-42F1-AD6D-C54603B1827F}"/>
          </ac:picMkLst>
        </pc:picChg>
        <pc:picChg chg="mod">
          <ac:chgData name="VERHAEGHE Benoit" userId="3ef37b2c-be85-445d-8898-858e88ef5f98" providerId="ADAL" clId="{2272674B-1398-4D7B-A422-D62DE36CC39E}" dt="2021-08-16T13:19:24.492" v="13667"/>
          <ac:picMkLst>
            <pc:docMk/>
            <pc:sldMk cId="4098870495" sldId="867"/>
            <ac:picMk id="35" creationId="{F81A2BF2-BB16-4D69-A438-79A1149EC96D}"/>
          </ac:picMkLst>
        </pc:picChg>
        <pc:picChg chg="mod">
          <ac:chgData name="VERHAEGHE Benoit" userId="3ef37b2c-be85-445d-8898-858e88ef5f98" providerId="ADAL" clId="{2272674B-1398-4D7B-A422-D62DE36CC39E}" dt="2021-08-23T06:32:22.120" v="17460"/>
          <ac:picMkLst>
            <pc:docMk/>
            <pc:sldMk cId="4098870495" sldId="867"/>
            <ac:picMk id="37" creationId="{AE01B7FB-A076-4DC5-9383-07278D03E8B0}"/>
          </ac:picMkLst>
        </pc:picChg>
        <pc:picChg chg="mod">
          <ac:chgData name="VERHAEGHE Benoit" userId="3ef37b2c-be85-445d-8898-858e88ef5f98" providerId="ADAL" clId="{2272674B-1398-4D7B-A422-D62DE36CC39E}" dt="2021-08-23T06:33:25.071" v="17480"/>
          <ac:picMkLst>
            <pc:docMk/>
            <pc:sldMk cId="4098870495" sldId="867"/>
            <ac:picMk id="40" creationId="{15B43810-AA3C-48B9-B21C-3EFE39644723}"/>
          </ac:picMkLst>
        </pc:picChg>
      </pc:sldChg>
      <pc:sldChg chg="add del">
        <pc:chgData name="VERHAEGHE Benoit" userId="3ef37b2c-be85-445d-8898-858e88ef5f98" providerId="ADAL" clId="{2272674B-1398-4D7B-A422-D62DE36CC39E}" dt="2021-08-13T09:48:36.457" v="12163" actId="47"/>
        <pc:sldMkLst>
          <pc:docMk/>
          <pc:sldMk cId="2230323416" sldId="868"/>
        </pc:sldMkLst>
      </pc:sldChg>
      <pc:sldChg chg="delSp new mod ord modClrScheme chgLayout">
        <pc:chgData name="VERHAEGHE Benoit" userId="3ef37b2c-be85-445d-8898-858e88ef5f98" providerId="ADAL" clId="{2272674B-1398-4D7B-A422-D62DE36CC39E}" dt="2021-08-13T09:48:50.317" v="12166" actId="20578"/>
        <pc:sldMkLst>
          <pc:docMk/>
          <pc:sldMk cId="3689354552" sldId="868"/>
        </pc:sldMkLst>
        <pc:spChg chg="del">
          <ac:chgData name="VERHAEGHE Benoit" userId="3ef37b2c-be85-445d-8898-858e88ef5f98" providerId="ADAL" clId="{2272674B-1398-4D7B-A422-D62DE36CC39E}" dt="2021-08-13T09:48:44.377" v="12165" actId="700"/>
          <ac:spMkLst>
            <pc:docMk/>
            <pc:sldMk cId="3689354552" sldId="868"/>
            <ac:spMk id="2" creationId="{62372F40-CDEC-48E4-B390-025F9D70151D}"/>
          </ac:spMkLst>
        </pc:spChg>
      </pc:sldChg>
      <pc:sldChg chg="addSp delSp modSp add mod addCm delCm chgLayout">
        <pc:chgData name="VERHAEGHE Benoit" userId="3ef37b2c-be85-445d-8898-858e88ef5f98" providerId="ADAL" clId="{2272674B-1398-4D7B-A422-D62DE36CC39E}" dt="2021-08-31T06:45:46.442" v="23498" actId="478"/>
        <pc:sldMkLst>
          <pc:docMk/>
          <pc:sldMk cId="1449629302" sldId="869"/>
        </pc:sldMkLst>
        <pc:spChg chg="mod ord">
          <ac:chgData name="VERHAEGHE Benoit" userId="3ef37b2c-be85-445d-8898-858e88ef5f98" providerId="ADAL" clId="{2272674B-1398-4D7B-A422-D62DE36CC39E}" dt="2021-08-31T06:11:47.560" v="23222" actId="700"/>
          <ac:spMkLst>
            <pc:docMk/>
            <pc:sldMk cId="1449629302" sldId="869"/>
            <ac:spMk id="2" creationId="{294A29B4-72E0-40CB-AB7E-59A4C7C6D01D}"/>
          </ac:spMkLst>
        </pc:spChg>
        <pc:spChg chg="add del mod ord">
          <ac:chgData name="VERHAEGHE Benoit" userId="3ef37b2c-be85-445d-8898-858e88ef5f98" providerId="ADAL" clId="{2272674B-1398-4D7B-A422-D62DE36CC39E}" dt="2021-08-31T06:11:51.084" v="23223" actId="478"/>
          <ac:spMkLst>
            <pc:docMk/>
            <pc:sldMk cId="1449629302" sldId="869"/>
            <ac:spMk id="3" creationId="{889BE5BA-EB99-4491-9A16-78A7BCF2C961}"/>
          </ac:spMkLst>
        </pc:spChg>
        <pc:spChg chg="mod ord">
          <ac:chgData name="VERHAEGHE Benoit" userId="3ef37b2c-be85-445d-8898-858e88ef5f98" providerId="ADAL" clId="{2272674B-1398-4D7B-A422-D62DE36CC39E}" dt="2021-08-31T06:11:47.560" v="23222" actId="700"/>
          <ac:spMkLst>
            <pc:docMk/>
            <pc:sldMk cId="1449629302" sldId="869"/>
            <ac:spMk id="4" creationId="{6EDE2CA5-BCFE-4568-B618-22DC83C48518}"/>
          </ac:spMkLst>
        </pc:spChg>
        <pc:spChg chg="add del mod">
          <ac:chgData name="VERHAEGHE Benoit" userId="3ef37b2c-be85-445d-8898-858e88ef5f98" providerId="ADAL" clId="{2272674B-1398-4D7B-A422-D62DE36CC39E}" dt="2021-08-16T14:26:25.883" v="14706" actId="478"/>
          <ac:spMkLst>
            <pc:docMk/>
            <pc:sldMk cId="1449629302" sldId="869"/>
            <ac:spMk id="16" creationId="{5E00FF16-7FC8-4D7C-96ED-A46B9CAB2A9A}"/>
          </ac:spMkLst>
        </pc:spChg>
        <pc:spChg chg="add del mod">
          <ac:chgData name="VERHAEGHE Benoit" userId="3ef37b2c-be85-445d-8898-858e88ef5f98" providerId="ADAL" clId="{2272674B-1398-4D7B-A422-D62DE36CC39E}" dt="2021-08-16T14:26:25.883" v="14706" actId="478"/>
          <ac:spMkLst>
            <pc:docMk/>
            <pc:sldMk cId="1449629302" sldId="869"/>
            <ac:spMk id="18" creationId="{506F395B-5D7B-4B1B-A411-757A6D108050}"/>
          </ac:spMkLst>
        </pc:spChg>
        <pc:spChg chg="add del mod">
          <ac:chgData name="VERHAEGHE Benoit" userId="3ef37b2c-be85-445d-8898-858e88ef5f98" providerId="ADAL" clId="{2272674B-1398-4D7B-A422-D62DE36CC39E}" dt="2021-08-16T14:26:25.883" v="14706" actId="478"/>
          <ac:spMkLst>
            <pc:docMk/>
            <pc:sldMk cId="1449629302" sldId="869"/>
            <ac:spMk id="19" creationId="{AB430FC1-E06E-4801-A4BD-C32A52142A50}"/>
          </ac:spMkLst>
        </pc:spChg>
        <pc:spChg chg="add del mod">
          <ac:chgData name="VERHAEGHE Benoit" userId="3ef37b2c-be85-445d-8898-858e88ef5f98" providerId="ADAL" clId="{2272674B-1398-4D7B-A422-D62DE36CC39E}" dt="2021-08-16T14:26:25.883" v="14706" actId="478"/>
          <ac:spMkLst>
            <pc:docMk/>
            <pc:sldMk cId="1449629302" sldId="869"/>
            <ac:spMk id="20" creationId="{24C9F5B4-D9CD-4516-A257-757A42024B1B}"/>
          </ac:spMkLst>
        </pc:spChg>
        <pc:spChg chg="add mod">
          <ac:chgData name="VERHAEGHE Benoit" userId="3ef37b2c-be85-445d-8898-858e88ef5f98" providerId="ADAL" clId="{2272674B-1398-4D7B-A422-D62DE36CC39E}" dt="2021-08-16T14:26:26.096" v="14707"/>
          <ac:spMkLst>
            <pc:docMk/>
            <pc:sldMk cId="1449629302" sldId="869"/>
            <ac:spMk id="21" creationId="{E08DA946-6155-4ABD-82E8-C74D060380C1}"/>
          </ac:spMkLst>
        </pc:spChg>
        <pc:spChg chg="add mod">
          <ac:chgData name="VERHAEGHE Benoit" userId="3ef37b2c-be85-445d-8898-858e88ef5f98" providerId="ADAL" clId="{2272674B-1398-4D7B-A422-D62DE36CC39E}" dt="2021-08-16T14:26:26.096" v="14707"/>
          <ac:spMkLst>
            <pc:docMk/>
            <pc:sldMk cId="1449629302" sldId="869"/>
            <ac:spMk id="22" creationId="{D9C4D355-C919-4833-AECF-82D371395D7B}"/>
          </ac:spMkLst>
        </pc:spChg>
        <pc:spChg chg="add mod">
          <ac:chgData name="VERHAEGHE Benoit" userId="3ef37b2c-be85-445d-8898-858e88ef5f98" providerId="ADAL" clId="{2272674B-1398-4D7B-A422-D62DE36CC39E}" dt="2021-08-16T14:26:26.096" v="14707"/>
          <ac:spMkLst>
            <pc:docMk/>
            <pc:sldMk cId="1449629302" sldId="869"/>
            <ac:spMk id="23" creationId="{B7F32675-8D20-4B60-B1B4-629797074F28}"/>
          </ac:spMkLst>
        </pc:spChg>
        <pc:spChg chg="add mod">
          <ac:chgData name="VERHAEGHE Benoit" userId="3ef37b2c-be85-445d-8898-858e88ef5f98" providerId="ADAL" clId="{2272674B-1398-4D7B-A422-D62DE36CC39E}" dt="2021-08-16T14:26:26.096" v="14707"/>
          <ac:spMkLst>
            <pc:docMk/>
            <pc:sldMk cId="1449629302" sldId="869"/>
            <ac:spMk id="24" creationId="{A312C8F0-669D-4D27-A23E-5E9318AD5E93}"/>
          </ac:spMkLst>
        </pc:spChg>
        <pc:picChg chg="add mod ord">
          <ac:chgData name="VERHAEGHE Benoit" userId="3ef37b2c-be85-445d-8898-858e88ef5f98" providerId="ADAL" clId="{2272674B-1398-4D7B-A422-D62DE36CC39E}" dt="2021-08-31T06:45:43.420" v="23497" actId="167"/>
          <ac:picMkLst>
            <pc:docMk/>
            <pc:sldMk cId="1449629302" sldId="869"/>
            <ac:picMk id="7" creationId="{F17C7441-2016-407D-B8F4-E1075B1AE757}"/>
          </ac:picMkLst>
        </pc:picChg>
        <pc:picChg chg="del">
          <ac:chgData name="VERHAEGHE Benoit" userId="3ef37b2c-be85-445d-8898-858e88ef5f98" providerId="ADAL" clId="{2272674B-1398-4D7B-A422-D62DE36CC39E}" dt="2021-08-31T06:45:46.442" v="23498" actId="478"/>
          <ac:picMkLst>
            <pc:docMk/>
            <pc:sldMk cId="1449629302" sldId="869"/>
            <ac:picMk id="8" creationId="{C15B5085-E99A-44E5-ADDC-FD20C5D67BDE}"/>
          </ac:picMkLst>
        </pc:picChg>
      </pc:sldChg>
      <pc:sldChg chg="addSp delSp modSp new del mod modClrScheme chgLayout">
        <pc:chgData name="VERHAEGHE Benoit" userId="3ef37b2c-be85-445d-8898-858e88ef5f98" providerId="ADAL" clId="{2272674B-1398-4D7B-A422-D62DE36CC39E}" dt="2021-08-13T09:50:05.979" v="12178" actId="47"/>
        <pc:sldMkLst>
          <pc:docMk/>
          <pc:sldMk cId="1698989741" sldId="869"/>
        </pc:sldMkLst>
        <pc:spChg chg="del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2" creationId="{F3A1F06B-2338-450C-8472-8623426A8FDB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3" creationId="{59D67B2B-8499-44CA-A7A0-768851094AC0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4" creationId="{6EE64DEC-B43E-4534-B957-4887D5BC082D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5" creationId="{D3B9237D-CB53-496B-9FF6-FA28C2AF9981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6" creationId="{C0543A44-3AE4-4339-A805-29A30B4225A4}"/>
          </ac:spMkLst>
        </pc:spChg>
        <pc:spChg chg="add del mod ord">
          <ac:chgData name="VERHAEGHE Benoit" userId="3ef37b2c-be85-445d-8898-858e88ef5f98" providerId="ADAL" clId="{2272674B-1398-4D7B-A422-D62DE36CC39E}" dt="2021-08-13T09:49:54.956" v="12169" actId="931"/>
          <ac:spMkLst>
            <pc:docMk/>
            <pc:sldMk cId="1698989741" sldId="869"/>
            <ac:spMk id="7" creationId="{F4664B7F-8AB8-46F0-AD09-5DD59AC6B754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8" creationId="{980B9D5C-A163-4260-8A31-F9D464581344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9" creationId="{FA25AF17-44AC-4B8F-8EE2-5EDB46B17237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10" creationId="{17A4D972-E64C-4CE3-BA08-46D3B70EF6E6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11" creationId="{1F324CDA-E508-4373-91C6-BAB91B9DE1DF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12" creationId="{E6BACC7B-596B-43FD-A4BA-60E68866AD96}"/>
          </ac:spMkLst>
        </pc:spChg>
        <pc:spChg chg="add mod ord">
          <ac:chgData name="VERHAEGHE Benoit" userId="3ef37b2c-be85-445d-8898-858e88ef5f98" providerId="ADAL" clId="{2272674B-1398-4D7B-A422-D62DE36CC39E}" dt="2021-08-13T09:49:16.905" v="12168" actId="700"/>
          <ac:spMkLst>
            <pc:docMk/>
            <pc:sldMk cId="1698989741" sldId="869"/>
            <ac:spMk id="13" creationId="{3DB9049D-A83B-4053-A5D7-3EA72DFFACDD}"/>
          </ac:spMkLst>
        </pc:spChg>
        <pc:spChg chg="add mod">
          <ac:chgData name="VERHAEGHE Benoit" userId="3ef37b2c-be85-445d-8898-858e88ef5f98" providerId="ADAL" clId="{2272674B-1398-4D7B-A422-D62DE36CC39E}" dt="2021-08-13T09:49:58.235" v="12172" actId="21"/>
          <ac:spMkLst>
            <pc:docMk/>
            <pc:sldMk cId="1698989741" sldId="869"/>
            <ac:spMk id="17" creationId="{339EB66A-60BF-4DE7-8ACE-38EBC4FBB127}"/>
          </ac:spMkLst>
        </pc:spChg>
        <pc:picChg chg="add del mod ord modCrop">
          <ac:chgData name="VERHAEGHE Benoit" userId="3ef37b2c-be85-445d-8898-858e88ef5f98" providerId="ADAL" clId="{2272674B-1398-4D7B-A422-D62DE36CC39E}" dt="2021-08-13T09:49:58.235" v="12172" actId="21"/>
          <ac:picMkLst>
            <pc:docMk/>
            <pc:sldMk cId="1698989741" sldId="869"/>
            <ac:picMk id="15" creationId="{08BF1B05-ECFA-44D9-8716-CD8F6EB1BA9F}"/>
          </ac:picMkLst>
        </pc:picChg>
      </pc:sldChg>
      <pc:sldChg chg="addSp delSp modSp mod">
        <pc:chgData name="VERHAEGHE Benoit" userId="3ef37b2c-be85-445d-8898-858e88ef5f98" providerId="ADAL" clId="{2272674B-1398-4D7B-A422-D62DE36CC39E}" dt="2021-08-18T06:08:43.795" v="17347" actId="14100"/>
        <pc:sldMkLst>
          <pc:docMk/>
          <pc:sldMk cId="337577125" sldId="870"/>
        </pc:sldMkLst>
        <pc:spChg chg="add mod">
          <ac:chgData name="VERHAEGHE Benoit" userId="3ef37b2c-be85-445d-8898-858e88ef5f98" providerId="ADAL" clId="{2272674B-1398-4D7B-A422-D62DE36CC39E}" dt="2021-08-18T06:08:41.755" v="17345" actId="20577"/>
          <ac:spMkLst>
            <pc:docMk/>
            <pc:sldMk cId="337577125" sldId="870"/>
            <ac:spMk id="21" creationId="{BB526F88-BFCA-43BD-A816-FB9E96CC24AE}"/>
          </ac:spMkLst>
        </pc:spChg>
        <pc:spChg chg="mod">
          <ac:chgData name="VERHAEGHE Benoit" userId="3ef37b2c-be85-445d-8898-858e88ef5f98" providerId="ADAL" clId="{2272674B-1398-4D7B-A422-D62DE36CC39E}" dt="2021-08-16T11:56:46.281" v="13220"/>
          <ac:spMkLst>
            <pc:docMk/>
            <pc:sldMk cId="337577125" sldId="870"/>
            <ac:spMk id="30" creationId="{E6E7DE96-E591-4A97-8DD3-C4FFEAF69A4E}"/>
          </ac:spMkLst>
        </pc:spChg>
        <pc:spChg chg="add mod ord">
          <ac:chgData name="VERHAEGHE Benoit" userId="3ef37b2c-be85-445d-8898-858e88ef5f98" providerId="ADAL" clId="{2272674B-1398-4D7B-A422-D62DE36CC39E}" dt="2021-08-18T06:08:43.795" v="17347" actId="14100"/>
          <ac:spMkLst>
            <pc:docMk/>
            <pc:sldMk cId="337577125" sldId="870"/>
            <ac:spMk id="32" creationId="{4584D2F7-B9B9-4BB2-9530-02757DD0F144}"/>
          </ac:spMkLst>
        </pc:spChg>
        <pc:spChg chg="mod">
          <ac:chgData name="VERHAEGHE Benoit" userId="3ef37b2c-be85-445d-8898-858e88ef5f98" providerId="ADAL" clId="{2272674B-1398-4D7B-A422-D62DE36CC39E}" dt="2021-08-16T11:57:57.473" v="13231"/>
          <ac:spMkLst>
            <pc:docMk/>
            <pc:sldMk cId="337577125" sldId="870"/>
            <ac:spMk id="38" creationId="{EFAADFCB-8E98-4A07-BE39-EC04CB491681}"/>
          </ac:spMkLst>
        </pc:spChg>
        <pc:spChg chg="del mod topLvl">
          <ac:chgData name="VERHAEGHE Benoit" userId="3ef37b2c-be85-445d-8898-858e88ef5f98" providerId="ADAL" clId="{2272674B-1398-4D7B-A422-D62DE36CC39E}" dt="2021-08-16T11:58:32.212" v="13244" actId="478"/>
          <ac:spMkLst>
            <pc:docMk/>
            <pc:sldMk cId="337577125" sldId="870"/>
            <ac:spMk id="40" creationId="{D2449CD2-B631-4276-8AC8-9E142FDE88C6}"/>
          </ac:spMkLst>
        </pc:spChg>
        <pc:spChg chg="add mod">
          <ac:chgData name="VERHAEGHE Benoit" userId="3ef37b2c-be85-445d-8898-858e88ef5f98" providerId="ADAL" clId="{2272674B-1398-4D7B-A422-D62DE36CC39E}" dt="2021-08-16T11:58:33.052" v="13245"/>
          <ac:spMkLst>
            <pc:docMk/>
            <pc:sldMk cId="337577125" sldId="870"/>
            <ac:spMk id="42" creationId="{6C5B94E9-50A0-4408-8494-F4C60A0E2F85}"/>
          </ac:spMkLst>
        </pc:spChg>
        <pc:grpChg chg="del">
          <ac:chgData name="VERHAEGHE Benoit" userId="3ef37b2c-be85-445d-8898-858e88ef5f98" providerId="ADAL" clId="{2272674B-1398-4D7B-A422-D62DE36CC39E}" dt="2021-08-16T11:56:46.115" v="13219" actId="478"/>
          <ac:grpSpMkLst>
            <pc:docMk/>
            <pc:sldMk cId="337577125" sldId="870"/>
            <ac:grpSpMk id="3" creationId="{E377B946-0F68-4E26-9B18-5804227555F8}"/>
          </ac:grpSpMkLst>
        </pc:grpChg>
        <pc:grpChg chg="add del mod">
          <ac:chgData name="VERHAEGHE Benoit" userId="3ef37b2c-be85-445d-8898-858e88ef5f98" providerId="ADAL" clId="{2272674B-1398-4D7B-A422-D62DE36CC39E}" dt="2021-08-16T11:58:00.568" v="13233" actId="478"/>
          <ac:grpSpMkLst>
            <pc:docMk/>
            <pc:sldMk cId="337577125" sldId="870"/>
            <ac:grpSpMk id="21" creationId="{EC2B0221-B91A-435A-9E5C-7C0A5C8A3109}"/>
          </ac:grpSpMkLst>
        </pc:grpChg>
        <pc:grpChg chg="add del mod">
          <ac:chgData name="VERHAEGHE Benoit" userId="3ef37b2c-be85-445d-8898-858e88ef5f98" providerId="ADAL" clId="{2272674B-1398-4D7B-A422-D62DE36CC39E}" dt="2021-08-16T11:58:32.212" v="13244" actId="478"/>
          <ac:grpSpMkLst>
            <pc:docMk/>
            <pc:sldMk cId="337577125" sldId="870"/>
            <ac:grpSpMk id="33" creationId="{47C386E8-67FB-4B4F-986C-0C18D1F7EAD9}"/>
          </ac:grpSpMkLst>
        </pc:grpChg>
        <pc:grpChg chg="del mod">
          <ac:chgData name="VERHAEGHE Benoit" userId="3ef37b2c-be85-445d-8898-858e88ef5f98" providerId="ADAL" clId="{2272674B-1398-4D7B-A422-D62DE36CC39E}" dt="2021-08-16T11:58:30.930" v="13243" actId="478"/>
          <ac:grpSpMkLst>
            <pc:docMk/>
            <pc:sldMk cId="337577125" sldId="870"/>
            <ac:grpSpMk id="35" creationId="{98A24591-BAB3-4FCC-B628-6FC049EA63B5}"/>
          </ac:grpSpMkLst>
        </pc:grpChg>
        <pc:grpChg chg="mod topLvl">
          <ac:chgData name="VERHAEGHE Benoit" userId="3ef37b2c-be85-445d-8898-858e88ef5f98" providerId="ADAL" clId="{2272674B-1398-4D7B-A422-D62DE36CC39E}" dt="2021-08-16T11:58:32.212" v="13244" actId="478"/>
          <ac:grpSpMkLst>
            <pc:docMk/>
            <pc:sldMk cId="337577125" sldId="870"/>
            <ac:grpSpMk id="37" creationId="{318D8BC5-A4D4-47F2-8B13-848719BBCA84}"/>
          </ac:grpSpMkLst>
        </pc:grpChg>
        <pc:grpChg chg="del">
          <ac:chgData name="VERHAEGHE Benoit" userId="3ef37b2c-be85-445d-8898-858e88ef5f98" providerId="ADAL" clId="{2272674B-1398-4D7B-A422-D62DE36CC39E}" dt="2021-08-16T11:57:57.283" v="13230" actId="478"/>
          <ac:grpSpMkLst>
            <pc:docMk/>
            <pc:sldMk cId="337577125" sldId="870"/>
            <ac:grpSpMk id="43" creationId="{E5851D2D-5628-43CE-9462-9F2FB223FFC7}"/>
          </ac:grpSpMkLst>
        </pc:grpChg>
        <pc:picChg chg="mod">
          <ac:chgData name="VERHAEGHE Benoit" userId="3ef37b2c-be85-445d-8898-858e88ef5f98" providerId="ADAL" clId="{2272674B-1398-4D7B-A422-D62DE36CC39E}" dt="2021-08-16T11:56:46.281" v="13220"/>
          <ac:picMkLst>
            <pc:docMk/>
            <pc:sldMk cId="337577125" sldId="870"/>
            <ac:picMk id="31" creationId="{B586ED83-2BDE-4925-8500-1950CE712EF5}"/>
          </ac:picMkLst>
        </pc:picChg>
        <pc:picChg chg="mod">
          <ac:chgData name="VERHAEGHE Benoit" userId="3ef37b2c-be85-445d-8898-858e88ef5f98" providerId="ADAL" clId="{2272674B-1398-4D7B-A422-D62DE36CC39E}" dt="2021-08-16T11:57:57.473" v="13231"/>
          <ac:picMkLst>
            <pc:docMk/>
            <pc:sldMk cId="337577125" sldId="870"/>
            <ac:picMk id="39" creationId="{06671D85-1DAA-4BEE-9030-39CE055F6E4B}"/>
          </ac:picMkLst>
        </pc:picChg>
        <pc:picChg chg="del mod">
          <ac:chgData name="VERHAEGHE Benoit" userId="3ef37b2c-be85-445d-8898-858e88ef5f98" providerId="ADAL" clId="{2272674B-1398-4D7B-A422-D62DE36CC39E}" dt="2021-08-16T11:58:30.930" v="13243" actId="478"/>
          <ac:picMkLst>
            <pc:docMk/>
            <pc:sldMk cId="337577125" sldId="870"/>
            <ac:picMk id="41" creationId="{FFA5D7E6-1DAD-4186-9E20-2DA8DA500B9B}"/>
          </ac:picMkLst>
        </pc:picChg>
        <pc:picChg chg="add mod">
          <ac:chgData name="VERHAEGHE Benoit" userId="3ef37b2c-be85-445d-8898-858e88ef5f98" providerId="ADAL" clId="{2272674B-1398-4D7B-A422-D62DE36CC39E}" dt="2021-08-16T11:58:33.052" v="13245"/>
          <ac:picMkLst>
            <pc:docMk/>
            <pc:sldMk cId="337577125" sldId="870"/>
            <ac:picMk id="46" creationId="{87A560B5-8418-4DF3-8E4C-4BB0CE8990F5}"/>
          </ac:picMkLst>
        </pc:picChg>
      </pc:sldChg>
      <pc:sldChg chg="addSp delSp modSp new mod modClrScheme chgLayout">
        <pc:chgData name="VERHAEGHE Benoit" userId="3ef37b2c-be85-445d-8898-858e88ef5f98" providerId="ADAL" clId="{2272674B-1398-4D7B-A422-D62DE36CC39E}" dt="2021-08-31T06:11:56.691" v="23224" actId="700"/>
        <pc:sldMkLst>
          <pc:docMk/>
          <pc:sldMk cId="95781383" sldId="871"/>
        </pc:sldMkLst>
        <pc:spChg chg="del mod ord">
          <ac:chgData name="VERHAEGHE Benoit" userId="3ef37b2c-be85-445d-8898-858e88ef5f98" providerId="ADAL" clId="{2272674B-1398-4D7B-A422-D62DE36CC39E}" dt="2021-08-16T09:40:41.950" v="12721" actId="700"/>
          <ac:spMkLst>
            <pc:docMk/>
            <pc:sldMk cId="95781383" sldId="871"/>
            <ac:spMk id="2" creationId="{8ACFC99D-E293-4A6F-AFB8-5378C4688BAA}"/>
          </ac:spMkLst>
        </pc:spChg>
        <pc:spChg chg="del">
          <ac:chgData name="VERHAEGHE Benoit" userId="3ef37b2c-be85-445d-8898-858e88ef5f98" providerId="ADAL" clId="{2272674B-1398-4D7B-A422-D62DE36CC39E}" dt="2021-08-16T09:40:41.950" v="12721" actId="700"/>
          <ac:spMkLst>
            <pc:docMk/>
            <pc:sldMk cId="95781383" sldId="871"/>
            <ac:spMk id="3" creationId="{3001D280-0997-4A1D-A025-06BCDB5ADDA3}"/>
          </ac:spMkLst>
        </pc:spChg>
        <pc:spChg chg="mod ord">
          <ac:chgData name="VERHAEGHE Benoit" userId="3ef37b2c-be85-445d-8898-858e88ef5f98" providerId="ADAL" clId="{2272674B-1398-4D7B-A422-D62DE36CC39E}" dt="2021-08-31T06:11:56.691" v="23224" actId="700"/>
          <ac:spMkLst>
            <pc:docMk/>
            <pc:sldMk cId="95781383" sldId="871"/>
            <ac:spMk id="4" creationId="{6AF79657-CD2C-4167-A272-1BAC5E163F18}"/>
          </ac:spMkLst>
        </pc:spChg>
        <pc:spChg chg="add mod ord">
          <ac:chgData name="VERHAEGHE Benoit" userId="3ef37b2c-be85-445d-8898-858e88ef5f98" providerId="ADAL" clId="{2272674B-1398-4D7B-A422-D62DE36CC39E}" dt="2021-08-31T06:11:56.691" v="23224" actId="700"/>
          <ac:spMkLst>
            <pc:docMk/>
            <pc:sldMk cId="95781383" sldId="871"/>
            <ac:spMk id="5" creationId="{18898D8D-6A12-495B-90EB-0E8747522D8B}"/>
          </ac:spMkLst>
        </pc:spChg>
        <pc:spChg chg="add mod">
          <ac:chgData name="VERHAEGHE Benoit" userId="3ef37b2c-be85-445d-8898-858e88ef5f98" providerId="ADAL" clId="{2272674B-1398-4D7B-A422-D62DE36CC39E}" dt="2021-08-17T09:23:23.229" v="16637"/>
          <ac:spMkLst>
            <pc:docMk/>
            <pc:sldMk cId="95781383" sldId="871"/>
            <ac:spMk id="6" creationId="{03ED6556-2CC0-47E4-B421-D52842549ACC}"/>
          </ac:spMkLst>
        </pc:spChg>
        <pc:spChg chg="add mod">
          <ac:chgData name="VERHAEGHE Benoit" userId="3ef37b2c-be85-445d-8898-858e88ef5f98" providerId="ADAL" clId="{2272674B-1398-4D7B-A422-D62DE36CC39E}" dt="2021-08-17T09:23:23.229" v="16637"/>
          <ac:spMkLst>
            <pc:docMk/>
            <pc:sldMk cId="95781383" sldId="871"/>
            <ac:spMk id="7" creationId="{44D5FD80-090E-4006-9B2D-4895812F6AC7}"/>
          </ac:spMkLst>
        </pc:spChg>
        <pc:spChg chg="add mod">
          <ac:chgData name="VERHAEGHE Benoit" userId="3ef37b2c-be85-445d-8898-858e88ef5f98" providerId="ADAL" clId="{2272674B-1398-4D7B-A422-D62DE36CC39E}" dt="2021-08-17T09:23:23.229" v="16637"/>
          <ac:spMkLst>
            <pc:docMk/>
            <pc:sldMk cId="95781383" sldId="871"/>
            <ac:spMk id="8" creationId="{ED6D801E-FE10-45B6-912E-39A509F4F9A1}"/>
          </ac:spMkLst>
        </pc:spChg>
        <pc:spChg chg="add mod">
          <ac:chgData name="VERHAEGHE Benoit" userId="3ef37b2c-be85-445d-8898-858e88ef5f98" providerId="ADAL" clId="{2272674B-1398-4D7B-A422-D62DE36CC39E}" dt="2021-08-17T09:23:23.229" v="16637"/>
          <ac:spMkLst>
            <pc:docMk/>
            <pc:sldMk cId="95781383" sldId="871"/>
            <ac:spMk id="9" creationId="{958D6E56-C773-4216-89CB-DB71E8C3AC82}"/>
          </ac:spMkLst>
        </pc:spChg>
        <pc:spChg chg="add mod">
          <ac:chgData name="VERHAEGHE Benoit" userId="3ef37b2c-be85-445d-8898-858e88ef5f98" providerId="ADAL" clId="{2272674B-1398-4D7B-A422-D62DE36CC39E}" dt="2021-08-17T09:23:23.229" v="16637"/>
          <ac:spMkLst>
            <pc:docMk/>
            <pc:sldMk cId="95781383" sldId="871"/>
            <ac:spMk id="10" creationId="{02578D02-B1DC-4DA8-AF11-E3E88B98627B}"/>
          </ac:spMkLst>
        </pc:spChg>
        <pc:spChg chg="add mod">
          <ac:chgData name="VERHAEGHE Benoit" userId="3ef37b2c-be85-445d-8898-858e88ef5f98" providerId="ADAL" clId="{2272674B-1398-4D7B-A422-D62DE36CC39E}" dt="2021-08-17T09:23:23.229" v="16637"/>
          <ac:spMkLst>
            <pc:docMk/>
            <pc:sldMk cId="95781383" sldId="871"/>
            <ac:spMk id="11" creationId="{9D4E5700-05B8-41EC-A195-C76D8AF0B4F8}"/>
          </ac:spMkLst>
        </pc:spChg>
        <pc:spChg chg="mod">
          <ac:chgData name="VERHAEGHE Benoit" userId="3ef37b2c-be85-445d-8898-858e88ef5f98" providerId="ADAL" clId="{2272674B-1398-4D7B-A422-D62DE36CC39E}" dt="2021-08-24T07:01:09.777" v="18571"/>
          <ac:spMkLst>
            <pc:docMk/>
            <pc:sldMk cId="95781383" sldId="871"/>
            <ac:spMk id="13" creationId="{163FFB33-DC37-4F85-BC21-5DD534A5C2CC}"/>
          </ac:spMkLst>
        </pc:spChg>
        <pc:spChg chg="mod">
          <ac:chgData name="VERHAEGHE Benoit" userId="3ef37b2c-be85-445d-8898-858e88ef5f98" providerId="ADAL" clId="{2272674B-1398-4D7B-A422-D62DE36CC39E}" dt="2021-08-24T07:01:09.777" v="18571"/>
          <ac:spMkLst>
            <pc:docMk/>
            <pc:sldMk cId="95781383" sldId="871"/>
            <ac:spMk id="14" creationId="{47D92BC2-72D8-4B16-ACEC-A33DF7B4E5C3}"/>
          </ac:spMkLst>
        </pc:spChg>
        <pc:grpChg chg="add del mod">
          <ac:chgData name="VERHAEGHE Benoit" userId="3ef37b2c-be85-445d-8898-858e88ef5f98" providerId="ADAL" clId="{2272674B-1398-4D7B-A422-D62DE36CC39E}" dt="2021-08-24T07:01:10.797" v="18572"/>
          <ac:grpSpMkLst>
            <pc:docMk/>
            <pc:sldMk cId="95781383" sldId="871"/>
            <ac:grpSpMk id="12" creationId="{A2BAF6DE-1566-4692-A4D9-9BF85FE9FB41}"/>
          </ac:grpSpMkLst>
        </pc:grpChg>
        <pc:picChg chg="mod">
          <ac:chgData name="VERHAEGHE Benoit" userId="3ef37b2c-be85-445d-8898-858e88ef5f98" providerId="ADAL" clId="{2272674B-1398-4D7B-A422-D62DE36CC39E}" dt="2021-08-24T07:01:09.777" v="18571"/>
          <ac:picMkLst>
            <pc:docMk/>
            <pc:sldMk cId="95781383" sldId="871"/>
            <ac:picMk id="15" creationId="{BE09C695-DBA7-40CA-B4CD-13FBFA92AFA5}"/>
          </ac:picMkLst>
        </pc:picChg>
      </pc:sldChg>
      <pc:sldChg chg="add del">
        <pc:chgData name="VERHAEGHE Benoit" userId="3ef37b2c-be85-445d-8898-858e88ef5f98" providerId="ADAL" clId="{2272674B-1398-4D7B-A422-D62DE36CC39E}" dt="2021-08-16T10:12:16.774" v="12883" actId="47"/>
        <pc:sldMkLst>
          <pc:docMk/>
          <pc:sldMk cId="341256249" sldId="872"/>
        </pc:sldMkLst>
      </pc:sldChg>
      <pc:sldChg chg="addSp delSp modSp add mod addCm delCm modCm modNotesTx">
        <pc:chgData name="VERHAEGHE Benoit" userId="3ef37b2c-be85-445d-8898-858e88ef5f98" providerId="ADAL" clId="{2272674B-1398-4D7B-A422-D62DE36CC39E}" dt="2021-08-31T06:48:17.066" v="23541" actId="1076"/>
        <pc:sldMkLst>
          <pc:docMk/>
          <pc:sldMk cId="3760758157" sldId="872"/>
        </pc:sldMkLst>
        <pc:spChg chg="mod">
          <ac:chgData name="VERHAEGHE Benoit" userId="3ef37b2c-be85-445d-8898-858e88ef5f98" providerId="ADAL" clId="{2272674B-1398-4D7B-A422-D62DE36CC39E}" dt="2021-08-16T14:30:49.321" v="14757" actId="14100"/>
          <ac:spMkLst>
            <pc:docMk/>
            <pc:sldMk cId="3760758157" sldId="872"/>
            <ac:spMk id="23" creationId="{3C8C05A9-C38F-4AA7-B76D-4DDD168A11D6}"/>
          </ac:spMkLst>
        </pc:spChg>
        <pc:spChg chg="mod">
          <ac:chgData name="VERHAEGHE Benoit" userId="3ef37b2c-be85-445d-8898-858e88ef5f98" providerId="ADAL" clId="{2272674B-1398-4D7B-A422-D62DE36CC39E}" dt="2021-08-17T07:54:33.277" v="15962" actId="1076"/>
          <ac:spMkLst>
            <pc:docMk/>
            <pc:sldMk cId="3760758157" sldId="872"/>
            <ac:spMk id="26" creationId="{B89A7069-0549-49AD-AB66-0A571DAFF306}"/>
          </ac:spMkLst>
        </pc:spChg>
        <pc:spChg chg="del mod">
          <ac:chgData name="VERHAEGHE Benoit" userId="3ef37b2c-be85-445d-8898-858e88ef5f98" providerId="ADAL" clId="{2272674B-1398-4D7B-A422-D62DE36CC39E}" dt="2021-08-24T06:57:49.597" v="18523" actId="478"/>
          <ac:spMkLst>
            <pc:docMk/>
            <pc:sldMk cId="3760758157" sldId="872"/>
            <ac:spMk id="28" creationId="{AA854B37-0583-45C2-87BF-B62849B95778}"/>
          </ac:spMkLst>
        </pc:spChg>
        <pc:spChg chg="add mod">
          <ac:chgData name="VERHAEGHE Benoit" userId="3ef37b2c-be85-445d-8898-858e88ef5f98" providerId="ADAL" clId="{2272674B-1398-4D7B-A422-D62DE36CC39E}" dt="2021-08-31T06:24:38.897" v="23347" actId="20577"/>
          <ac:spMkLst>
            <pc:docMk/>
            <pc:sldMk cId="3760758157" sldId="872"/>
            <ac:spMk id="31" creationId="{95724D8F-1A43-42F7-8DD3-AF2D26299F2A}"/>
          </ac:spMkLst>
        </pc:spChg>
        <pc:spChg chg="add del mod">
          <ac:chgData name="VERHAEGHE Benoit" userId="3ef37b2c-be85-445d-8898-858e88ef5f98" providerId="ADAL" clId="{2272674B-1398-4D7B-A422-D62DE36CC39E}" dt="2021-08-26T11:58:18.851" v="22269" actId="478"/>
          <ac:spMkLst>
            <pc:docMk/>
            <pc:sldMk cId="3760758157" sldId="872"/>
            <ac:spMk id="37" creationId="{85CA8A22-D1E5-42D7-9F18-7305CA7372F6}"/>
          </ac:spMkLst>
        </pc:spChg>
        <pc:grpChg chg="mod">
          <ac:chgData name="VERHAEGHE Benoit" userId="3ef37b2c-be85-445d-8898-858e88ef5f98" providerId="ADAL" clId="{2272674B-1398-4D7B-A422-D62DE36CC39E}" dt="2021-08-17T07:54:25.431" v="15960" actId="1076"/>
          <ac:grpSpMkLst>
            <pc:docMk/>
            <pc:sldMk cId="3760758157" sldId="872"/>
            <ac:grpSpMk id="22" creationId="{5755E823-4840-46CD-BEFB-A4A28F8738F1}"/>
          </ac:grpSpMkLst>
        </pc:grpChg>
        <pc:grpChg chg="mod">
          <ac:chgData name="VERHAEGHE Benoit" userId="3ef37b2c-be85-445d-8898-858e88ef5f98" providerId="ADAL" clId="{2272674B-1398-4D7B-A422-D62DE36CC39E}" dt="2021-08-17T07:54:33.277" v="15962" actId="1076"/>
          <ac:grpSpMkLst>
            <pc:docMk/>
            <pc:sldMk cId="3760758157" sldId="872"/>
            <ac:grpSpMk id="25" creationId="{AC15F229-9CCD-4D67-B076-656320A3940B}"/>
          </ac:grpSpMkLst>
        </pc:grpChg>
        <pc:graphicFrameChg chg="add mod modGraphic">
          <ac:chgData name="VERHAEGHE Benoit" userId="3ef37b2c-be85-445d-8898-858e88ef5f98" providerId="ADAL" clId="{2272674B-1398-4D7B-A422-D62DE36CC39E}" dt="2021-08-17T07:53:51.310" v="15948" actId="1076"/>
          <ac:graphicFrameMkLst>
            <pc:docMk/>
            <pc:sldMk cId="3760758157" sldId="872"/>
            <ac:graphicFrameMk id="35" creationId="{7BB45A7E-A58C-436A-80BB-EA6AE972D946}"/>
          </ac:graphicFrameMkLst>
        </pc:graphicFrameChg>
        <pc:picChg chg="add del mod">
          <ac:chgData name="VERHAEGHE Benoit" userId="3ef37b2c-be85-445d-8898-858e88ef5f98" providerId="ADAL" clId="{2272674B-1398-4D7B-A422-D62DE36CC39E}" dt="2021-08-17T07:58:25.348" v="16007" actId="478"/>
          <ac:picMkLst>
            <pc:docMk/>
            <pc:sldMk cId="3760758157" sldId="872"/>
            <ac:picMk id="5" creationId="{8EA6A4B0-843A-4B6E-A35D-221A80644B01}"/>
          </ac:picMkLst>
        </pc:picChg>
        <pc:picChg chg="add mod">
          <ac:chgData name="VERHAEGHE Benoit" userId="3ef37b2c-be85-445d-8898-858e88ef5f98" providerId="ADAL" clId="{2272674B-1398-4D7B-A422-D62DE36CC39E}" dt="2021-08-17T07:58:53.990" v="16015" actId="1076"/>
          <ac:picMkLst>
            <pc:docMk/>
            <pc:sldMk cId="3760758157" sldId="872"/>
            <ac:picMk id="7" creationId="{77AF5C85-C048-4C01-B3E5-91293C46F80A}"/>
          </ac:picMkLst>
        </pc:picChg>
        <pc:picChg chg="mod">
          <ac:chgData name="VERHAEGHE Benoit" userId="3ef37b2c-be85-445d-8898-858e88ef5f98" providerId="ADAL" clId="{2272674B-1398-4D7B-A422-D62DE36CC39E}" dt="2021-08-17T07:54:21.141" v="15958" actId="1076"/>
          <ac:picMkLst>
            <pc:docMk/>
            <pc:sldMk cId="3760758157" sldId="872"/>
            <ac:picMk id="20" creationId="{EFB95AE0-8160-4C3C-B4DC-15DE107B03CA}"/>
          </ac:picMkLst>
        </pc:picChg>
        <pc:picChg chg="mod">
          <ac:chgData name="VERHAEGHE Benoit" userId="3ef37b2c-be85-445d-8898-858e88ef5f98" providerId="ADAL" clId="{2272674B-1398-4D7B-A422-D62DE36CC39E}" dt="2021-08-17T07:54:30.996" v="15961" actId="1076"/>
          <ac:picMkLst>
            <pc:docMk/>
            <pc:sldMk cId="3760758157" sldId="872"/>
            <ac:picMk id="21" creationId="{EBEF1548-3F5B-4F98-A216-1536388F6BC0}"/>
          </ac:picMkLst>
        </pc:picChg>
        <pc:picChg chg="mod">
          <ac:chgData name="VERHAEGHE Benoit" userId="3ef37b2c-be85-445d-8898-858e88ef5f98" providerId="ADAL" clId="{2272674B-1398-4D7B-A422-D62DE36CC39E}" dt="2021-08-16T14:30:49.321" v="14757" actId="14100"/>
          <ac:picMkLst>
            <pc:docMk/>
            <pc:sldMk cId="3760758157" sldId="872"/>
            <ac:picMk id="24" creationId="{42F6407A-50A6-4E59-9D0E-9D3DBFFD9CF1}"/>
          </ac:picMkLst>
        </pc:picChg>
        <pc:picChg chg="mod">
          <ac:chgData name="VERHAEGHE Benoit" userId="3ef37b2c-be85-445d-8898-858e88ef5f98" providerId="ADAL" clId="{2272674B-1398-4D7B-A422-D62DE36CC39E}" dt="2021-08-17T07:54:33.277" v="15962" actId="1076"/>
          <ac:picMkLst>
            <pc:docMk/>
            <pc:sldMk cId="3760758157" sldId="872"/>
            <ac:picMk id="27" creationId="{5C320737-C922-4023-9DAB-6059C4A093FB}"/>
          </ac:picMkLst>
        </pc:picChg>
        <pc:picChg chg="add mod">
          <ac:chgData name="VERHAEGHE Benoit" userId="3ef37b2c-be85-445d-8898-858e88ef5f98" providerId="ADAL" clId="{2272674B-1398-4D7B-A422-D62DE36CC39E}" dt="2021-08-23T14:25:52.426" v="17857" actId="1076"/>
          <ac:picMkLst>
            <pc:docMk/>
            <pc:sldMk cId="3760758157" sldId="872"/>
            <ac:picMk id="29" creationId="{07B0B4FF-A54D-4C3C-8D2A-1AAD3E1237C6}"/>
          </ac:picMkLst>
        </pc:picChg>
        <pc:picChg chg="add mod">
          <ac:chgData name="VERHAEGHE Benoit" userId="3ef37b2c-be85-445d-8898-858e88ef5f98" providerId="ADAL" clId="{2272674B-1398-4D7B-A422-D62DE36CC39E}" dt="2021-08-24T06:57:59.053" v="18531" actId="1076"/>
          <ac:picMkLst>
            <pc:docMk/>
            <pc:sldMk cId="3760758157" sldId="872"/>
            <ac:picMk id="30" creationId="{ADB2F7AA-298B-49F6-BC62-4C70D12F3A77}"/>
          </ac:picMkLst>
        </pc:picChg>
        <pc:picChg chg="del mod">
          <ac:chgData name="VERHAEGHE Benoit" userId="3ef37b2c-be85-445d-8898-858e88ef5f98" providerId="ADAL" clId="{2272674B-1398-4D7B-A422-D62DE36CC39E}" dt="2021-08-18T07:20:38.068" v="17373" actId="478"/>
          <ac:picMkLst>
            <pc:docMk/>
            <pc:sldMk cId="3760758157" sldId="872"/>
            <ac:picMk id="30" creationId="{EAEA9631-BC05-4419-813E-5E42D913B242}"/>
          </ac:picMkLst>
        </pc:picChg>
        <pc:picChg chg="add del mod">
          <ac:chgData name="VERHAEGHE Benoit" userId="3ef37b2c-be85-445d-8898-858e88ef5f98" providerId="ADAL" clId="{2272674B-1398-4D7B-A422-D62DE36CC39E}" dt="2021-08-23T14:25:46.971" v="17853" actId="478"/>
          <ac:picMkLst>
            <pc:docMk/>
            <pc:sldMk cId="3760758157" sldId="872"/>
            <ac:picMk id="31" creationId="{2681C3B6-2B27-49B6-AC5E-DC15264270C9}"/>
          </ac:picMkLst>
        </pc:picChg>
        <pc:picChg chg="add del mod">
          <ac:chgData name="VERHAEGHE Benoit" userId="3ef37b2c-be85-445d-8898-858e88ef5f98" providerId="ADAL" clId="{2272674B-1398-4D7B-A422-D62DE36CC39E}" dt="2021-08-23T14:25:46.195" v="17852" actId="478"/>
          <ac:picMkLst>
            <pc:docMk/>
            <pc:sldMk cId="3760758157" sldId="872"/>
            <ac:picMk id="32" creationId="{4C8A3D24-C0F0-42E2-9328-58E0F9135B03}"/>
          </ac:picMkLst>
        </pc:picChg>
        <pc:picChg chg="add mod">
          <ac:chgData name="VERHAEGHE Benoit" userId="3ef37b2c-be85-445d-8898-858e88ef5f98" providerId="ADAL" clId="{2272674B-1398-4D7B-A422-D62DE36CC39E}" dt="2021-08-31T06:48:17.066" v="23541" actId="1076"/>
          <ac:picMkLst>
            <pc:docMk/>
            <pc:sldMk cId="3760758157" sldId="872"/>
            <ac:picMk id="32" creationId="{F503A124-6F23-4DB9-A5AF-5667E5F979C3}"/>
          </ac:picMkLst>
        </pc:picChg>
        <pc:picChg chg="add del mod">
          <ac:chgData name="VERHAEGHE Benoit" userId="3ef37b2c-be85-445d-8898-858e88ef5f98" providerId="ADAL" clId="{2272674B-1398-4D7B-A422-D62DE36CC39E}" dt="2021-08-23T14:25:45.557" v="17851" actId="478"/>
          <ac:picMkLst>
            <pc:docMk/>
            <pc:sldMk cId="3760758157" sldId="872"/>
            <ac:picMk id="33" creationId="{A55246E3-4FD0-4CA9-AB08-1B9D5C1C1270}"/>
          </ac:picMkLst>
        </pc:picChg>
        <pc:picChg chg="add del mod">
          <ac:chgData name="VERHAEGHE Benoit" userId="3ef37b2c-be85-445d-8898-858e88ef5f98" providerId="ADAL" clId="{2272674B-1398-4D7B-A422-D62DE36CC39E}" dt="2021-08-23T14:25:51.004" v="17856" actId="478"/>
          <ac:picMkLst>
            <pc:docMk/>
            <pc:sldMk cId="3760758157" sldId="872"/>
            <ac:picMk id="34" creationId="{73368C41-F5E5-4993-AD0A-AFAC75DCC683}"/>
          </ac:picMkLst>
        </pc:picChg>
        <pc:picChg chg="add del mod">
          <ac:chgData name="VERHAEGHE Benoit" userId="3ef37b2c-be85-445d-8898-858e88ef5f98" providerId="ADAL" clId="{2272674B-1398-4D7B-A422-D62DE36CC39E}" dt="2021-08-26T11:58:19.430" v="22270" actId="478"/>
          <ac:picMkLst>
            <pc:docMk/>
            <pc:sldMk cId="3760758157" sldId="872"/>
            <ac:picMk id="36" creationId="{53A0B2B6-3386-4569-A230-09441AD97850}"/>
          </ac:picMkLst>
        </pc:picChg>
        <pc:picChg chg="add mod">
          <ac:chgData name="VERHAEGHE Benoit" userId="3ef37b2c-be85-445d-8898-858e88ef5f98" providerId="ADAL" clId="{2272674B-1398-4D7B-A422-D62DE36CC39E}" dt="2021-08-17T07:59:14.053" v="16021" actId="14100"/>
          <ac:picMkLst>
            <pc:docMk/>
            <pc:sldMk cId="3760758157" sldId="872"/>
            <ac:picMk id="38" creationId="{1B25CEC6-F69E-4A17-A621-6B567082AC50}"/>
          </ac:picMkLst>
        </pc:picChg>
        <pc:picChg chg="add mod">
          <ac:chgData name="VERHAEGHE Benoit" userId="3ef37b2c-be85-445d-8898-858e88ef5f98" providerId="ADAL" clId="{2272674B-1398-4D7B-A422-D62DE36CC39E}" dt="2021-08-17T07:57:46.968" v="16002" actId="1076"/>
          <ac:picMkLst>
            <pc:docMk/>
            <pc:sldMk cId="3760758157" sldId="872"/>
            <ac:picMk id="39" creationId="{AE97FFA2-762B-498A-A136-7FFDBAC20E3E}"/>
          </ac:picMkLst>
        </pc:picChg>
        <pc:picChg chg="add mod">
          <ac:chgData name="VERHAEGHE Benoit" userId="3ef37b2c-be85-445d-8898-858e88ef5f98" providerId="ADAL" clId="{2272674B-1398-4D7B-A422-D62DE36CC39E}" dt="2021-08-17T07:57:48.496" v="16003" actId="1076"/>
          <ac:picMkLst>
            <pc:docMk/>
            <pc:sldMk cId="3760758157" sldId="872"/>
            <ac:picMk id="40" creationId="{17D26571-E1AE-4898-AD95-7CF80FCCC183}"/>
          </ac:picMkLst>
        </pc:picChg>
        <pc:picChg chg="add del mod">
          <ac:chgData name="VERHAEGHE Benoit" userId="3ef37b2c-be85-445d-8898-858e88ef5f98" providerId="ADAL" clId="{2272674B-1398-4D7B-A422-D62DE36CC39E}" dt="2021-08-31T06:48:12.953" v="23537" actId="478"/>
          <ac:picMkLst>
            <pc:docMk/>
            <pc:sldMk cId="3760758157" sldId="872"/>
            <ac:picMk id="41" creationId="{0D836314-74FC-4842-A7DA-A4F068DF8656}"/>
          </ac:picMkLst>
        </pc:picChg>
        <pc:picChg chg="add del mod">
          <ac:chgData name="VERHAEGHE Benoit" userId="3ef37b2c-be85-445d-8898-858e88ef5f98" providerId="ADAL" clId="{2272674B-1398-4D7B-A422-D62DE36CC39E}" dt="2021-08-17T07:58:38.182" v="16008" actId="478"/>
          <ac:picMkLst>
            <pc:docMk/>
            <pc:sldMk cId="3760758157" sldId="872"/>
            <ac:picMk id="41" creationId="{3FA61BBD-77A9-4A12-98C0-A3A63C8C0D4B}"/>
          </ac:picMkLst>
        </pc:picChg>
        <pc:picChg chg="add mod">
          <ac:chgData name="VERHAEGHE Benoit" userId="3ef37b2c-be85-445d-8898-858e88ef5f98" providerId="ADAL" clId="{2272674B-1398-4D7B-A422-D62DE36CC39E}" dt="2021-08-24T06:57:34.509" v="18519" actId="1076"/>
          <ac:picMkLst>
            <pc:docMk/>
            <pc:sldMk cId="3760758157" sldId="872"/>
            <ac:picMk id="42" creationId="{EC5D750C-78FA-40AF-84D8-EC71660396F2}"/>
          </ac:picMkLst>
        </pc:picChg>
      </pc:sldChg>
      <pc:sldChg chg="addSp delSp modSp add mod ord modNotesTx">
        <pc:chgData name="VERHAEGHE Benoit" userId="3ef37b2c-be85-445d-8898-858e88ef5f98" providerId="ADAL" clId="{2272674B-1398-4D7B-A422-D62DE36CC39E}" dt="2021-08-18T06:08:32.595" v="17343" actId="20577"/>
        <pc:sldMkLst>
          <pc:docMk/>
          <pc:sldMk cId="404743545" sldId="873"/>
        </pc:sldMkLst>
        <pc:spChg chg="del mod">
          <ac:chgData name="VERHAEGHE Benoit" userId="3ef37b2c-be85-445d-8898-858e88ef5f98" providerId="ADAL" clId="{2272674B-1398-4D7B-A422-D62DE36CC39E}" dt="2021-08-17T06:24:35.134" v="15125" actId="478"/>
          <ac:spMkLst>
            <pc:docMk/>
            <pc:sldMk cId="404743545" sldId="873"/>
            <ac:spMk id="6" creationId="{19CB4DD8-35C4-46D8-AC01-BCF9873B76A6}"/>
          </ac:spMkLst>
        </pc:spChg>
        <pc:spChg chg="add mod">
          <ac:chgData name="VERHAEGHE Benoit" userId="3ef37b2c-be85-445d-8898-858e88ef5f98" providerId="ADAL" clId="{2272674B-1398-4D7B-A422-D62DE36CC39E}" dt="2021-08-18T06:08:32.595" v="17343" actId="20577"/>
          <ac:spMkLst>
            <pc:docMk/>
            <pc:sldMk cId="404743545" sldId="873"/>
            <ac:spMk id="21" creationId="{8A247B0F-2BF6-4A0C-8CFE-FE6AFDD5345C}"/>
          </ac:spMkLst>
        </pc:spChg>
        <pc:spChg chg="mod ord">
          <ac:chgData name="VERHAEGHE Benoit" userId="3ef37b2c-be85-445d-8898-858e88ef5f98" providerId="ADAL" clId="{2272674B-1398-4D7B-A422-D62DE36CC39E}" dt="2021-08-16T11:59:18.469" v="13256" actId="14100"/>
          <ac:spMkLst>
            <pc:docMk/>
            <pc:sldMk cId="404743545" sldId="873"/>
            <ac:spMk id="32" creationId="{4584D2F7-B9B9-4BB2-9530-02757DD0F144}"/>
          </ac:spMkLst>
        </pc:spChg>
      </pc:sldChg>
      <pc:sldChg chg="addSp delSp modSp add mod delCm">
        <pc:chgData name="VERHAEGHE Benoit" userId="3ef37b2c-be85-445d-8898-858e88ef5f98" providerId="ADAL" clId="{2272674B-1398-4D7B-A422-D62DE36CC39E}" dt="2021-08-18T11:47:26.070" v="17443" actId="20577"/>
        <pc:sldMkLst>
          <pc:docMk/>
          <pc:sldMk cId="3480915466" sldId="874"/>
        </pc:sldMkLst>
        <pc:spChg chg="del">
          <ac:chgData name="VERHAEGHE Benoit" userId="3ef37b2c-be85-445d-8898-858e88ef5f98" providerId="ADAL" clId="{2272674B-1398-4D7B-A422-D62DE36CC39E}" dt="2021-08-16T13:40:33.743" v="13776" actId="478"/>
          <ac:spMkLst>
            <pc:docMk/>
            <pc:sldMk cId="3480915466" sldId="874"/>
            <ac:spMk id="16" creationId="{511811B2-9D26-46EA-842F-8D5EA35AAD85}"/>
          </ac:spMkLst>
        </pc:spChg>
        <pc:spChg chg="add mod">
          <ac:chgData name="VERHAEGHE Benoit" userId="3ef37b2c-be85-445d-8898-858e88ef5f98" providerId="ADAL" clId="{2272674B-1398-4D7B-A422-D62DE36CC39E}" dt="2021-08-18T06:09:38.849" v="17362" actId="14100"/>
          <ac:spMkLst>
            <pc:docMk/>
            <pc:sldMk cId="3480915466" sldId="874"/>
            <ac:spMk id="17" creationId="{A302588F-4661-46A6-9D38-BDA46AE102B0}"/>
          </ac:spMkLst>
        </pc:spChg>
        <pc:spChg chg="mod ord topLvl">
          <ac:chgData name="VERHAEGHE Benoit" userId="3ef37b2c-be85-445d-8898-858e88ef5f98" providerId="ADAL" clId="{2272674B-1398-4D7B-A422-D62DE36CC39E}" dt="2021-08-18T11:47:26.070" v="17443" actId="20577"/>
          <ac:spMkLst>
            <pc:docMk/>
            <pc:sldMk cId="3480915466" sldId="874"/>
            <ac:spMk id="18" creationId="{91C36BD5-D972-4FD8-A14E-5FAF0F8208B7}"/>
          </ac:spMkLst>
        </pc:spChg>
        <pc:grpChg chg="add del mod">
          <ac:chgData name="VERHAEGHE Benoit" userId="3ef37b2c-be85-445d-8898-858e88ef5f98" providerId="ADAL" clId="{2272674B-1398-4D7B-A422-D62DE36CC39E}" dt="2021-08-16T12:59:50.570" v="13439" actId="165"/>
          <ac:grpSpMkLst>
            <pc:docMk/>
            <pc:sldMk cId="3480915466" sldId="874"/>
            <ac:grpSpMk id="17" creationId="{21F2636F-04BC-4DEE-8427-469762EA14E1}"/>
          </ac:grpSpMkLst>
        </pc:grpChg>
        <pc:picChg chg="del mod topLvl">
          <ac:chgData name="VERHAEGHE Benoit" userId="3ef37b2c-be85-445d-8898-858e88ef5f98" providerId="ADAL" clId="{2272674B-1398-4D7B-A422-D62DE36CC39E}" dt="2021-08-16T12:59:54.551" v="13441" actId="478"/>
          <ac:picMkLst>
            <pc:docMk/>
            <pc:sldMk cId="3480915466" sldId="874"/>
            <ac:picMk id="19" creationId="{198D5E19-3E64-491D-8617-E0E20EE400B0}"/>
          </ac:picMkLst>
        </pc:picChg>
        <pc:picChg chg="del mod topLvl">
          <ac:chgData name="VERHAEGHE Benoit" userId="3ef37b2c-be85-445d-8898-858e88ef5f98" providerId="ADAL" clId="{2272674B-1398-4D7B-A422-D62DE36CC39E}" dt="2021-08-16T12:59:54.207" v="13440" actId="478"/>
          <ac:picMkLst>
            <pc:docMk/>
            <pc:sldMk cId="3480915466" sldId="874"/>
            <ac:picMk id="20" creationId="{FD00B148-A0A6-4A25-AF52-6438ADB38CE9}"/>
          </ac:picMkLst>
        </pc:picChg>
      </pc:sldChg>
      <pc:sldChg chg="addSp delSp modSp new mod">
        <pc:chgData name="VERHAEGHE Benoit" userId="3ef37b2c-be85-445d-8898-858e88ef5f98" providerId="ADAL" clId="{2272674B-1398-4D7B-A422-D62DE36CC39E}" dt="2021-08-30T06:33:33.547" v="23155" actId="313"/>
        <pc:sldMkLst>
          <pc:docMk/>
          <pc:sldMk cId="3664706379" sldId="875"/>
        </pc:sldMkLst>
        <pc:spChg chg="mod">
          <ac:chgData name="VERHAEGHE Benoit" userId="3ef37b2c-be85-445d-8898-858e88ef5f98" providerId="ADAL" clId="{2272674B-1398-4D7B-A422-D62DE36CC39E}" dt="2021-08-17T07:34:41.470" v="15809" actId="1076"/>
          <ac:spMkLst>
            <pc:docMk/>
            <pc:sldMk cId="3664706379" sldId="875"/>
            <ac:spMk id="2" creationId="{5C65D6BB-7F42-437B-A8E5-9A18E2CC662C}"/>
          </ac:spMkLst>
        </pc:spChg>
        <pc:spChg chg="add del">
          <ac:chgData name="VERHAEGHE Benoit" userId="3ef37b2c-be85-445d-8898-858e88ef5f98" providerId="ADAL" clId="{2272674B-1398-4D7B-A422-D62DE36CC39E}" dt="2021-08-17T07:29:46.736" v="15702" actId="3680"/>
          <ac:spMkLst>
            <pc:docMk/>
            <pc:sldMk cId="3664706379" sldId="875"/>
            <ac:spMk id="3" creationId="{9F5A388E-F916-445A-A42A-BE3DEDA7F87B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5" creationId="{C418FCE7-C8F0-4E97-90CD-0605EF77E8FB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6" creationId="{67443275-5DE0-41BB-8BE4-45BB5EE10794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7" creationId="{571F12F8-654C-44BB-B13B-BDB62D80BCA4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8" creationId="{DEAA7950-4CE4-4256-AE32-0209EFA6C9A2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9" creationId="{27C8EA37-2EF7-4F63-9409-F61857E2A8A2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10" creationId="{E530F0AE-0515-4C1C-A2D4-5417357BF933}"/>
          </ac:spMkLst>
        </pc:spChg>
        <pc:spChg chg="add mod">
          <ac:chgData name="VERHAEGHE Benoit" userId="3ef37b2c-be85-445d-8898-858e88ef5f98" providerId="ADAL" clId="{2272674B-1398-4D7B-A422-D62DE36CC39E}" dt="2021-08-16T14:29:45.660" v="14739"/>
          <ac:spMkLst>
            <pc:docMk/>
            <pc:sldMk cId="3664706379" sldId="875"/>
            <ac:spMk id="11" creationId="{BE9DDEDC-A63E-4C7F-81B8-D529CDC49E88}"/>
          </ac:spMkLst>
        </pc:spChg>
        <pc:spChg chg="add del mod">
          <ac:chgData name="VERHAEGHE Benoit" userId="3ef37b2c-be85-445d-8898-858e88ef5f98" providerId="ADAL" clId="{2272674B-1398-4D7B-A422-D62DE36CC39E}" dt="2021-08-26T13:55:32.914" v="23151" actId="478"/>
          <ac:spMkLst>
            <pc:docMk/>
            <pc:sldMk cId="3664706379" sldId="875"/>
            <ac:spMk id="12" creationId="{F0012315-9752-44D1-A538-BEB124E341DE}"/>
          </ac:spMkLst>
        </pc:spChg>
        <pc:spChg chg="add del mod">
          <ac:chgData name="VERHAEGHE Benoit" userId="3ef37b2c-be85-445d-8898-858e88ef5f98" providerId="ADAL" clId="{2272674B-1398-4D7B-A422-D62DE36CC39E}" dt="2021-08-17T07:34:44.812" v="15810" actId="478"/>
          <ac:spMkLst>
            <pc:docMk/>
            <pc:sldMk cId="3664706379" sldId="875"/>
            <ac:spMk id="14" creationId="{20DE4DC9-D60D-46F7-BB9B-46EA743516FA}"/>
          </ac:spMkLst>
        </pc:spChg>
        <pc:spChg chg="add mod">
          <ac:chgData name="VERHAEGHE Benoit" userId="3ef37b2c-be85-445d-8898-858e88ef5f98" providerId="ADAL" clId="{2272674B-1398-4D7B-A422-D62DE36CC39E}" dt="2021-08-26T13:54:36.530" v="23048" actId="1076"/>
          <ac:spMkLst>
            <pc:docMk/>
            <pc:sldMk cId="3664706379" sldId="875"/>
            <ac:spMk id="15" creationId="{7DB3AFA8-5619-4340-A913-948F69A5B0B1}"/>
          </ac:spMkLst>
        </pc:spChg>
        <pc:spChg chg="add del mod">
          <ac:chgData name="VERHAEGHE Benoit" userId="3ef37b2c-be85-445d-8898-858e88ef5f98" providerId="ADAL" clId="{2272674B-1398-4D7B-A422-D62DE36CC39E}" dt="2021-08-24T08:10:11.119" v="18854" actId="478"/>
          <ac:spMkLst>
            <pc:docMk/>
            <pc:sldMk cId="3664706379" sldId="875"/>
            <ac:spMk id="16" creationId="{10547814-943B-47BC-8676-A252C2E07E27}"/>
          </ac:spMkLst>
        </pc:spChg>
        <pc:spChg chg="add mod">
          <ac:chgData name="VERHAEGHE Benoit" userId="3ef37b2c-be85-445d-8898-858e88ef5f98" providerId="ADAL" clId="{2272674B-1398-4D7B-A422-D62DE36CC39E}" dt="2021-08-26T13:54:32.962" v="23047" actId="1076"/>
          <ac:spMkLst>
            <pc:docMk/>
            <pc:sldMk cId="3664706379" sldId="875"/>
            <ac:spMk id="18" creationId="{B0178BFE-3E3F-44B1-A6FF-E68E25A17BBF}"/>
          </ac:spMkLst>
        </pc:spChg>
        <pc:spChg chg="add mod">
          <ac:chgData name="VERHAEGHE Benoit" userId="3ef37b2c-be85-445d-8898-858e88ef5f98" providerId="ADAL" clId="{2272674B-1398-4D7B-A422-D62DE36CC39E}" dt="2021-08-30T06:33:33.547" v="23155" actId="313"/>
          <ac:spMkLst>
            <pc:docMk/>
            <pc:sldMk cId="3664706379" sldId="875"/>
            <ac:spMk id="19" creationId="{F57A31C4-DAC9-41F7-9CD7-3D41C9151D39}"/>
          </ac:spMkLst>
        </pc:spChg>
        <pc:spChg chg="add mod">
          <ac:chgData name="VERHAEGHE Benoit" userId="3ef37b2c-be85-445d-8898-858e88ef5f98" providerId="ADAL" clId="{2272674B-1398-4D7B-A422-D62DE36CC39E}" dt="2021-08-26T13:54:32.962" v="23047" actId="1076"/>
          <ac:spMkLst>
            <pc:docMk/>
            <pc:sldMk cId="3664706379" sldId="875"/>
            <ac:spMk id="20" creationId="{DC789111-B64B-4996-8BC2-CDED46AC2431}"/>
          </ac:spMkLst>
        </pc:spChg>
        <pc:spChg chg="add mod">
          <ac:chgData name="VERHAEGHE Benoit" userId="3ef37b2c-be85-445d-8898-858e88ef5f98" providerId="ADAL" clId="{2272674B-1398-4D7B-A422-D62DE36CC39E}" dt="2021-08-26T13:55:38.001" v="23152" actId="1076"/>
          <ac:spMkLst>
            <pc:docMk/>
            <pc:sldMk cId="3664706379" sldId="875"/>
            <ac:spMk id="21" creationId="{6A68CB72-2CC9-49A4-9B09-2BD0D3045327}"/>
          </ac:spMkLst>
        </pc:spChg>
        <pc:spChg chg="add mod">
          <ac:chgData name="VERHAEGHE Benoit" userId="3ef37b2c-be85-445d-8898-858e88ef5f98" providerId="ADAL" clId="{2272674B-1398-4D7B-A422-D62DE36CC39E}" dt="2021-08-26T13:55:42.993" v="23153" actId="1076"/>
          <ac:spMkLst>
            <pc:docMk/>
            <pc:sldMk cId="3664706379" sldId="875"/>
            <ac:spMk id="22" creationId="{4355E195-212E-4385-89D4-A4D47AA67001}"/>
          </ac:spMkLst>
        </pc:spChg>
        <pc:graphicFrameChg chg="add del mod ord modGraphic">
          <ac:chgData name="VERHAEGHE Benoit" userId="3ef37b2c-be85-445d-8898-858e88ef5f98" providerId="ADAL" clId="{2272674B-1398-4D7B-A422-D62DE36CC39E}" dt="2021-08-17T07:29:38.856" v="15701" actId="3680"/>
          <ac:graphicFrameMkLst>
            <pc:docMk/>
            <pc:sldMk cId="3664706379" sldId="875"/>
            <ac:graphicFrameMk id="12" creationId="{722C464F-B01D-40D1-88E5-A08FD5794CA4}"/>
          </ac:graphicFrameMkLst>
        </pc:graphicFrameChg>
        <pc:graphicFrameChg chg="add del mod ord modGraphic">
          <ac:chgData name="VERHAEGHE Benoit" userId="3ef37b2c-be85-445d-8898-858e88ef5f98" providerId="ADAL" clId="{2272674B-1398-4D7B-A422-D62DE36CC39E}" dt="2021-08-26T13:55:28.243" v="23148" actId="478"/>
          <ac:graphicFrameMkLst>
            <pc:docMk/>
            <pc:sldMk cId="3664706379" sldId="875"/>
            <ac:graphicFrameMk id="13" creationId="{E5E8500D-50DA-4E5C-9268-C63957518D10}"/>
          </ac:graphicFrameMkLst>
        </pc:graphicFrameChg>
        <pc:picChg chg="add del mod">
          <ac:chgData name="VERHAEGHE Benoit" userId="3ef37b2c-be85-445d-8898-858e88ef5f98" providerId="ADAL" clId="{2272674B-1398-4D7B-A422-D62DE36CC39E}" dt="2021-08-26T13:54:37.993" v="23049" actId="478"/>
          <ac:picMkLst>
            <pc:docMk/>
            <pc:sldMk cId="3664706379" sldId="875"/>
            <ac:picMk id="17" creationId="{147E9FF4-8777-4041-8997-9E312E9FF49D}"/>
          </ac:picMkLst>
        </pc:picChg>
        <pc:cxnChg chg="add mod">
          <ac:chgData name="VERHAEGHE Benoit" userId="3ef37b2c-be85-445d-8898-858e88ef5f98" providerId="ADAL" clId="{2272674B-1398-4D7B-A422-D62DE36CC39E}" dt="2021-08-26T13:53:31.120" v="23003" actId="12789"/>
          <ac:cxnSpMkLst>
            <pc:docMk/>
            <pc:sldMk cId="3664706379" sldId="875"/>
            <ac:cxnSpMk id="14" creationId="{B015CF04-FD12-4174-B82C-A7D9C82BE792}"/>
          </ac:cxnSpMkLst>
        </pc:cxnChg>
        <pc:cxnChg chg="add mod">
          <ac:chgData name="VERHAEGHE Benoit" userId="3ef37b2c-be85-445d-8898-858e88ef5f98" providerId="ADAL" clId="{2272674B-1398-4D7B-A422-D62DE36CC39E}" dt="2021-08-26T13:53:31.120" v="23003" actId="12789"/>
          <ac:cxnSpMkLst>
            <pc:docMk/>
            <pc:sldMk cId="3664706379" sldId="875"/>
            <ac:cxnSpMk id="16" creationId="{276B9590-4E9D-42A8-AF0A-A4C0DE67F60E}"/>
          </ac:cxnSpMkLst>
        </pc:cxnChg>
      </pc:sldChg>
      <pc:sldChg chg="modSp add mod delCm">
        <pc:chgData name="VERHAEGHE Benoit" userId="3ef37b2c-be85-445d-8898-858e88ef5f98" providerId="ADAL" clId="{2272674B-1398-4D7B-A422-D62DE36CC39E}" dt="2021-08-31T07:33:29.975" v="24133" actId="20577"/>
        <pc:sldMkLst>
          <pc:docMk/>
          <pc:sldMk cId="1615801693" sldId="876"/>
        </pc:sldMkLst>
        <pc:spChg chg="mod">
          <ac:chgData name="VERHAEGHE Benoit" userId="3ef37b2c-be85-445d-8898-858e88ef5f98" providerId="ADAL" clId="{2272674B-1398-4D7B-A422-D62DE36CC39E}" dt="2021-08-18T11:47:12.841" v="17441" actId="20577"/>
          <ac:spMkLst>
            <pc:docMk/>
            <pc:sldMk cId="1615801693" sldId="876"/>
            <ac:spMk id="2" creationId="{39E2894E-930D-4014-91BA-A60163D6F937}"/>
          </ac:spMkLst>
        </pc:spChg>
        <pc:graphicFrameChg chg="modGraphic">
          <ac:chgData name="VERHAEGHE Benoit" userId="3ef37b2c-be85-445d-8898-858e88ef5f98" providerId="ADAL" clId="{2272674B-1398-4D7B-A422-D62DE36CC39E}" dt="2021-08-31T07:33:29.975" v="24133" actId="20577"/>
          <ac:graphicFrameMkLst>
            <pc:docMk/>
            <pc:sldMk cId="1615801693" sldId="876"/>
            <ac:graphicFrameMk id="5" creationId="{4B1E4FC8-66BB-4CDC-B360-A038AA76D4C2}"/>
          </ac:graphicFrameMkLst>
        </pc:graphicFrameChg>
      </pc:sldChg>
      <pc:sldChg chg="addSp modSp add mod">
        <pc:chgData name="VERHAEGHE Benoit" userId="3ef37b2c-be85-445d-8898-858e88ef5f98" providerId="ADAL" clId="{2272674B-1398-4D7B-A422-D62DE36CC39E}" dt="2021-08-18T06:09:16.099" v="17358" actId="14100"/>
        <pc:sldMkLst>
          <pc:docMk/>
          <pc:sldMk cId="3797875788" sldId="877"/>
        </pc:sldMkLst>
        <pc:spChg chg="add mod ord">
          <ac:chgData name="VERHAEGHE Benoit" userId="3ef37b2c-be85-445d-8898-858e88ef5f98" providerId="ADAL" clId="{2272674B-1398-4D7B-A422-D62DE36CC39E}" dt="2021-08-18T06:09:06.480" v="17355" actId="166"/>
          <ac:spMkLst>
            <pc:docMk/>
            <pc:sldMk cId="3797875788" sldId="877"/>
            <ac:spMk id="30" creationId="{E41C106B-F900-484E-8C89-D05D797AAB57}"/>
          </ac:spMkLst>
        </pc:spChg>
        <pc:spChg chg="add mod">
          <ac:chgData name="VERHAEGHE Benoit" userId="3ef37b2c-be85-445d-8898-858e88ef5f98" providerId="ADAL" clId="{2272674B-1398-4D7B-A422-D62DE36CC39E}" dt="2021-08-18T06:09:16.099" v="17358" actId="14100"/>
          <ac:spMkLst>
            <pc:docMk/>
            <pc:sldMk cId="3797875788" sldId="877"/>
            <ac:spMk id="32" creationId="{73201E52-A9A3-40C0-ADF9-B4B79919732A}"/>
          </ac:spMkLst>
        </pc:spChg>
      </pc:sldChg>
      <pc:sldChg chg="addSp modSp add mod">
        <pc:chgData name="VERHAEGHE Benoit" userId="3ef37b2c-be85-445d-8898-858e88ef5f98" providerId="ADAL" clId="{2272674B-1398-4D7B-A422-D62DE36CC39E}" dt="2021-08-18T06:09:52.275" v="17366" actId="14100"/>
        <pc:sldMkLst>
          <pc:docMk/>
          <pc:sldMk cId="1942266295" sldId="878"/>
        </pc:sldMkLst>
        <pc:spChg chg="mod">
          <ac:chgData name="VERHAEGHE Benoit" userId="3ef37b2c-be85-445d-8898-858e88ef5f98" providerId="ADAL" clId="{2272674B-1398-4D7B-A422-D62DE36CC39E}" dt="2021-08-17T08:12:17.399" v="16069" actId="313"/>
          <ac:spMkLst>
            <pc:docMk/>
            <pc:sldMk cId="1942266295" sldId="878"/>
            <ac:spMk id="2" creationId="{39E2894E-930D-4014-91BA-A60163D6F937}"/>
          </ac:spMkLst>
        </pc:spChg>
        <pc:spChg chg="add mod ord">
          <ac:chgData name="VERHAEGHE Benoit" userId="3ef37b2c-be85-445d-8898-858e88ef5f98" providerId="ADAL" clId="{2272674B-1398-4D7B-A422-D62DE36CC39E}" dt="2021-08-18T06:09:49.604" v="17365" actId="166"/>
          <ac:spMkLst>
            <pc:docMk/>
            <pc:sldMk cId="1942266295" sldId="878"/>
            <ac:spMk id="28" creationId="{9AB464A7-D01B-46D8-96D4-EA640BE7CDD2}"/>
          </ac:spMkLst>
        </pc:spChg>
        <pc:spChg chg="add mod">
          <ac:chgData name="VERHAEGHE Benoit" userId="3ef37b2c-be85-445d-8898-858e88ef5f98" providerId="ADAL" clId="{2272674B-1398-4D7B-A422-D62DE36CC39E}" dt="2021-08-18T06:09:52.275" v="17366" actId="14100"/>
          <ac:spMkLst>
            <pc:docMk/>
            <pc:sldMk cId="1942266295" sldId="878"/>
            <ac:spMk id="29" creationId="{157825B9-6057-4C88-A2FE-4053D8C929C7}"/>
          </ac:spMkLst>
        </pc:spChg>
      </pc:sldChg>
      <pc:sldChg chg="addSp delSp modSp add mod delCm modNotesTx">
        <pc:chgData name="VERHAEGHE Benoit" userId="3ef37b2c-be85-445d-8898-858e88ef5f98" providerId="ADAL" clId="{2272674B-1398-4D7B-A422-D62DE36CC39E}" dt="2021-08-26T11:49:25.060" v="22119" actId="20577"/>
        <pc:sldMkLst>
          <pc:docMk/>
          <pc:sldMk cId="1656604255" sldId="879"/>
        </pc:sldMkLst>
        <pc:spChg chg="add mod">
          <ac:chgData name="VERHAEGHE Benoit" userId="3ef37b2c-be85-445d-8898-858e88ef5f98" providerId="ADAL" clId="{2272674B-1398-4D7B-A422-D62DE36CC39E}" dt="2021-08-17T06:33:05.009" v="15353" actId="14100"/>
          <ac:spMkLst>
            <pc:docMk/>
            <pc:sldMk cId="1656604255" sldId="879"/>
            <ac:spMk id="31" creationId="{23F9CBA2-A4D8-473B-B570-5A841242A910}"/>
          </ac:spMkLst>
        </pc:spChg>
        <pc:spChg chg="add del mod">
          <ac:chgData name="VERHAEGHE Benoit" userId="3ef37b2c-be85-445d-8898-858e88ef5f98" providerId="ADAL" clId="{2272674B-1398-4D7B-A422-D62DE36CC39E}" dt="2021-08-23T14:41:58.771" v="17928" actId="478"/>
          <ac:spMkLst>
            <pc:docMk/>
            <pc:sldMk cId="1656604255" sldId="879"/>
            <ac:spMk id="32" creationId="{EDA73282-E21B-4589-B820-3E863FD2E8D6}"/>
          </ac:spMkLst>
        </pc:spChg>
        <pc:spChg chg="add mod">
          <ac:chgData name="VERHAEGHE Benoit" userId="3ef37b2c-be85-445d-8898-858e88ef5f98" providerId="ADAL" clId="{2272674B-1398-4D7B-A422-D62DE36CC39E}" dt="2021-08-18T11:46:09.510" v="17433" actId="20577"/>
          <ac:spMkLst>
            <pc:docMk/>
            <pc:sldMk cId="1656604255" sldId="879"/>
            <ac:spMk id="38" creationId="{FC700B29-A5E1-426E-886E-F63E32384F80}"/>
          </ac:spMkLst>
        </pc:spChg>
        <pc:spChg chg="add del mod">
          <ac:chgData name="VERHAEGHE Benoit" userId="3ef37b2c-be85-445d-8898-858e88ef5f98" providerId="ADAL" clId="{2272674B-1398-4D7B-A422-D62DE36CC39E}" dt="2021-08-23T14:40:45.527" v="17911"/>
          <ac:spMkLst>
            <pc:docMk/>
            <pc:sldMk cId="1656604255" sldId="879"/>
            <ac:spMk id="41" creationId="{0760F039-9DBF-4B81-8B67-F8728E00D255}"/>
          </ac:spMkLst>
        </pc:spChg>
        <pc:spChg chg="add del mod">
          <ac:chgData name="VERHAEGHE Benoit" userId="3ef37b2c-be85-445d-8898-858e88ef5f98" providerId="ADAL" clId="{2272674B-1398-4D7B-A422-D62DE36CC39E}" dt="2021-08-23T14:40:45.527" v="17911"/>
          <ac:spMkLst>
            <pc:docMk/>
            <pc:sldMk cId="1656604255" sldId="879"/>
            <ac:spMk id="42" creationId="{2A9D9454-5D7F-4075-BAB7-B56FD970DCC0}"/>
          </ac:spMkLst>
        </pc:spChg>
        <pc:spChg chg="add del mod">
          <ac:chgData name="VERHAEGHE Benoit" userId="3ef37b2c-be85-445d-8898-858e88ef5f98" providerId="ADAL" clId="{2272674B-1398-4D7B-A422-D62DE36CC39E}" dt="2021-08-23T14:40:45.527" v="17911"/>
          <ac:spMkLst>
            <pc:docMk/>
            <pc:sldMk cId="1656604255" sldId="879"/>
            <ac:spMk id="43" creationId="{AA525B50-3223-4037-967D-108E4284376B}"/>
          </ac:spMkLst>
        </pc:spChg>
        <pc:spChg chg="add del mod">
          <ac:chgData name="VERHAEGHE Benoit" userId="3ef37b2c-be85-445d-8898-858e88ef5f98" providerId="ADAL" clId="{2272674B-1398-4D7B-A422-D62DE36CC39E}" dt="2021-08-23T14:40:45.527" v="17911"/>
          <ac:spMkLst>
            <pc:docMk/>
            <pc:sldMk cId="1656604255" sldId="879"/>
            <ac:spMk id="44" creationId="{E0AF8485-B1C1-4DDA-A950-5EADD7602F0D}"/>
          </ac:spMkLst>
        </pc:spChg>
        <pc:spChg chg="add mod">
          <ac:chgData name="VERHAEGHE Benoit" userId="3ef37b2c-be85-445d-8898-858e88ef5f98" providerId="ADAL" clId="{2272674B-1398-4D7B-A422-D62DE36CC39E}" dt="2021-08-23T14:42:14.787" v="17931" actId="14100"/>
          <ac:spMkLst>
            <pc:docMk/>
            <pc:sldMk cId="1656604255" sldId="879"/>
            <ac:spMk id="48" creationId="{98B51A1B-E002-47B2-BFD1-4CF1F94D2706}"/>
          </ac:spMkLst>
        </pc:spChg>
        <pc:picChg chg="del">
          <ac:chgData name="VERHAEGHE Benoit" userId="3ef37b2c-be85-445d-8898-858e88ef5f98" providerId="ADAL" clId="{2272674B-1398-4D7B-A422-D62DE36CC39E}" dt="2021-08-23T14:40:52.108" v="17912" actId="478"/>
          <ac:picMkLst>
            <pc:docMk/>
            <pc:sldMk cId="1656604255" sldId="879"/>
            <ac:picMk id="33" creationId="{0D0154CF-18F7-4EF8-B9B6-67227F682AB3}"/>
          </ac:picMkLst>
        </pc:picChg>
        <pc:picChg chg="mod">
          <ac:chgData name="VERHAEGHE Benoit" userId="3ef37b2c-be85-445d-8898-858e88ef5f98" providerId="ADAL" clId="{2272674B-1398-4D7B-A422-D62DE36CC39E}" dt="2021-08-17T06:32:58.991" v="15350" actId="1076"/>
          <ac:picMkLst>
            <pc:docMk/>
            <pc:sldMk cId="1656604255" sldId="879"/>
            <ac:picMk id="34" creationId="{3B542E44-6A3B-4026-9779-385C2A9175B3}"/>
          </ac:picMkLst>
        </pc:picChg>
        <pc:picChg chg="add del mod">
          <ac:chgData name="VERHAEGHE Benoit" userId="3ef37b2c-be85-445d-8898-858e88ef5f98" providerId="ADAL" clId="{2272674B-1398-4D7B-A422-D62DE36CC39E}" dt="2021-08-23T14:40:45.527" v="17911"/>
          <ac:picMkLst>
            <pc:docMk/>
            <pc:sldMk cId="1656604255" sldId="879"/>
            <ac:picMk id="39" creationId="{9A027098-B544-4EFD-9419-3EF59DB3EAA6}"/>
          </ac:picMkLst>
        </pc:picChg>
        <pc:picChg chg="add del mod">
          <ac:chgData name="VERHAEGHE Benoit" userId="3ef37b2c-be85-445d-8898-858e88ef5f98" providerId="ADAL" clId="{2272674B-1398-4D7B-A422-D62DE36CC39E}" dt="2021-08-23T14:40:45.527" v="17911"/>
          <ac:picMkLst>
            <pc:docMk/>
            <pc:sldMk cId="1656604255" sldId="879"/>
            <ac:picMk id="40" creationId="{4673BA3C-1091-45D3-A147-E0025B724E59}"/>
          </ac:picMkLst>
        </pc:picChg>
        <pc:picChg chg="add del mod">
          <ac:chgData name="VERHAEGHE Benoit" userId="3ef37b2c-be85-445d-8898-858e88ef5f98" providerId="ADAL" clId="{2272674B-1398-4D7B-A422-D62DE36CC39E}" dt="2021-08-23T14:40:45.527" v="17911"/>
          <ac:picMkLst>
            <pc:docMk/>
            <pc:sldMk cId="1656604255" sldId="879"/>
            <ac:picMk id="45" creationId="{21C0A3E9-8254-4B5B-9370-41AD63A118BF}"/>
          </ac:picMkLst>
        </pc:picChg>
        <pc:picChg chg="add del mod">
          <ac:chgData name="VERHAEGHE Benoit" userId="3ef37b2c-be85-445d-8898-858e88ef5f98" providerId="ADAL" clId="{2272674B-1398-4D7B-A422-D62DE36CC39E}" dt="2021-08-23T14:41:08.458" v="17916"/>
          <ac:picMkLst>
            <pc:docMk/>
            <pc:sldMk cId="1656604255" sldId="879"/>
            <ac:picMk id="46" creationId="{BFB246D2-0CAB-4AC6-BB29-2EB5D8ABD341}"/>
          </ac:picMkLst>
        </pc:picChg>
        <pc:picChg chg="add mod">
          <ac:chgData name="VERHAEGHE Benoit" userId="3ef37b2c-be85-445d-8898-858e88ef5f98" providerId="ADAL" clId="{2272674B-1398-4D7B-A422-D62DE36CC39E}" dt="2021-08-23T14:41:38.866" v="17925" actId="1076"/>
          <ac:picMkLst>
            <pc:docMk/>
            <pc:sldMk cId="1656604255" sldId="879"/>
            <ac:picMk id="47" creationId="{26B6A7CF-ED1A-48CE-A5D5-625B8982EA34}"/>
          </ac:picMkLst>
        </pc:picChg>
      </pc:sldChg>
      <pc:sldChg chg="addSp delSp modSp new mod ord modNotesTx">
        <pc:chgData name="VERHAEGHE Benoit" userId="3ef37b2c-be85-445d-8898-858e88ef5f98" providerId="ADAL" clId="{2272674B-1398-4D7B-A422-D62DE36CC39E}" dt="2021-08-31T07:01:14.072" v="23709" actId="20577"/>
        <pc:sldMkLst>
          <pc:docMk/>
          <pc:sldMk cId="909952843" sldId="880"/>
        </pc:sldMkLst>
        <pc:spChg chg="del">
          <ac:chgData name="VERHAEGHE Benoit" userId="3ef37b2c-be85-445d-8898-858e88ef5f98" providerId="ADAL" clId="{2272674B-1398-4D7B-A422-D62DE36CC39E}" dt="2021-08-17T14:01:41.093" v="16661" actId="478"/>
          <ac:spMkLst>
            <pc:docMk/>
            <pc:sldMk cId="909952843" sldId="880"/>
            <ac:spMk id="2" creationId="{E7ACBFB2-8F6E-4178-8C89-E45848CF9671}"/>
          </ac:spMkLst>
        </pc:spChg>
        <pc:spChg chg="del">
          <ac:chgData name="VERHAEGHE Benoit" userId="3ef37b2c-be85-445d-8898-858e88ef5f98" providerId="ADAL" clId="{2272674B-1398-4D7B-A422-D62DE36CC39E}" dt="2021-08-17T14:02:23.845" v="16688" actId="478"/>
          <ac:spMkLst>
            <pc:docMk/>
            <pc:sldMk cId="909952843" sldId="880"/>
            <ac:spMk id="3" creationId="{B9595D80-7F65-42E1-B193-0D3FD7D76CBA}"/>
          </ac:spMkLst>
        </pc:spChg>
        <pc:spChg chg="add del mod">
          <ac:chgData name="VERHAEGHE Benoit" userId="3ef37b2c-be85-445d-8898-858e88ef5f98" providerId="ADAL" clId="{2272674B-1398-4D7B-A422-D62DE36CC39E}" dt="2021-08-17T14:01:38.751" v="16660"/>
          <ac:spMkLst>
            <pc:docMk/>
            <pc:sldMk cId="909952843" sldId="880"/>
            <ac:spMk id="5" creationId="{0AFCB015-3B4E-4E6F-B705-A6EAC68CEA4E}"/>
          </ac:spMkLst>
        </pc:spChg>
        <pc:spChg chg="add mod">
          <ac:chgData name="VERHAEGHE Benoit" userId="3ef37b2c-be85-445d-8898-858e88ef5f98" providerId="ADAL" clId="{2272674B-1398-4D7B-A422-D62DE36CC39E}" dt="2021-08-17T14:06:48.318" v="16750" actId="20577"/>
          <ac:spMkLst>
            <pc:docMk/>
            <pc:sldMk cId="909952843" sldId="880"/>
            <ac:spMk id="6" creationId="{428297E7-F7D7-49BD-AB1A-0001F407E31B}"/>
          </ac:spMkLst>
        </pc:spChg>
        <pc:spChg chg="del mod topLvl">
          <ac:chgData name="VERHAEGHE Benoit" userId="3ef37b2c-be85-445d-8898-858e88ef5f98" providerId="ADAL" clId="{2272674B-1398-4D7B-A422-D62DE36CC39E}" dt="2021-08-17T14:05:36.961" v="16717" actId="21"/>
          <ac:spMkLst>
            <pc:docMk/>
            <pc:sldMk cId="909952843" sldId="880"/>
            <ac:spMk id="11" creationId="{9EBBC1D5-C163-46F5-8484-63385D9A732C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12" creationId="{3077B052-B78F-40F3-9C82-A87C6D42B81B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13" creationId="{733D8936-D39E-4AE4-9FFC-5E5D983F8D2B}"/>
          </ac:spMkLst>
        </pc:spChg>
        <pc:spChg chg="add del mod">
          <ac:chgData name="VERHAEGHE Benoit" userId="3ef37b2c-be85-445d-8898-858e88ef5f98" providerId="ADAL" clId="{2272674B-1398-4D7B-A422-D62DE36CC39E}" dt="2021-08-17T14:05:36.961" v="16717" actId="21"/>
          <ac:spMkLst>
            <pc:docMk/>
            <pc:sldMk cId="909952843" sldId="880"/>
            <ac:spMk id="14" creationId="{AD9BAA62-F5BC-43A3-A96A-C18441CA5FC7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14" creationId="{B639B353-4FDF-421B-88D2-80A59F6971E7}"/>
          </ac:spMkLst>
        </pc:spChg>
        <pc:spChg chg="add mod">
          <ac:chgData name="VERHAEGHE Benoit" userId="3ef37b2c-be85-445d-8898-858e88ef5f98" providerId="ADAL" clId="{2272674B-1398-4D7B-A422-D62DE36CC39E}" dt="2021-08-23T14:24:00.732" v="17788" actId="164"/>
          <ac:spMkLst>
            <pc:docMk/>
            <pc:sldMk cId="909952843" sldId="880"/>
            <ac:spMk id="15" creationId="{9FA8ADB3-C07E-4347-ACD9-3FF815EC728B}"/>
          </ac:spMkLst>
        </pc:spChg>
        <pc:spChg chg="add mod">
          <ac:chgData name="VERHAEGHE Benoit" userId="3ef37b2c-be85-445d-8898-858e88ef5f98" providerId="ADAL" clId="{2272674B-1398-4D7B-A422-D62DE36CC39E}" dt="2021-08-23T14:24:00.732" v="17788" actId="164"/>
          <ac:spMkLst>
            <pc:docMk/>
            <pc:sldMk cId="909952843" sldId="880"/>
            <ac:spMk id="16" creationId="{B50D5F29-E22F-43C1-BF54-730C3D58548E}"/>
          </ac:spMkLst>
        </pc:spChg>
        <pc:spChg chg="add mod ord">
          <ac:chgData name="VERHAEGHE Benoit" userId="3ef37b2c-be85-445d-8898-858e88ef5f98" providerId="ADAL" clId="{2272674B-1398-4D7B-A422-D62DE36CC39E}" dt="2021-08-17T14:06:36.901" v="16732" actId="164"/>
          <ac:spMkLst>
            <pc:docMk/>
            <pc:sldMk cId="909952843" sldId="880"/>
            <ac:spMk id="17" creationId="{5AF65AB4-8166-4266-A79A-9F938B0B77C5}"/>
          </ac:spMkLst>
        </pc:spChg>
        <pc:spChg chg="add mod ord">
          <ac:chgData name="VERHAEGHE Benoit" userId="3ef37b2c-be85-445d-8898-858e88ef5f98" providerId="ADAL" clId="{2272674B-1398-4D7B-A422-D62DE36CC39E}" dt="2021-08-17T14:06:39.309" v="16734" actId="1076"/>
          <ac:spMkLst>
            <pc:docMk/>
            <pc:sldMk cId="909952843" sldId="880"/>
            <ac:spMk id="18" creationId="{CAE1F537-4AE4-4981-8DFD-73A33E1F8435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21" creationId="{2EFDCA67-ED58-4F18-BB54-198F279C5357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22" creationId="{85E49E11-AD39-4368-81FC-005E7ACF97CE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23" creationId="{564AE264-A863-4D3C-8F45-35EA852C56C0}"/>
          </ac:spMkLst>
        </pc:spChg>
        <pc:spChg chg="add mod">
          <ac:chgData name="VERHAEGHE Benoit" userId="3ef37b2c-be85-445d-8898-858e88ef5f98" providerId="ADAL" clId="{2272674B-1398-4D7B-A422-D62DE36CC39E}" dt="2021-08-18T06:12:12.625" v="17372"/>
          <ac:spMkLst>
            <pc:docMk/>
            <pc:sldMk cId="909952843" sldId="880"/>
            <ac:spMk id="24" creationId="{69510FDF-802E-4ABC-8DAB-A3A834E75BE3}"/>
          </ac:spMkLst>
        </pc:spChg>
        <pc:spChg chg="mod">
          <ac:chgData name="VERHAEGHE Benoit" userId="3ef37b2c-be85-445d-8898-858e88ef5f98" providerId="ADAL" clId="{2272674B-1398-4D7B-A422-D62DE36CC39E}" dt="2021-08-24T06:35:25.636" v="18081"/>
          <ac:spMkLst>
            <pc:docMk/>
            <pc:sldMk cId="909952843" sldId="880"/>
            <ac:spMk id="28" creationId="{43520CF0-51FA-46AD-98B6-A1BAA1AF01B6}"/>
          </ac:spMkLst>
        </pc:spChg>
        <pc:spChg chg="mod">
          <ac:chgData name="VERHAEGHE Benoit" userId="3ef37b2c-be85-445d-8898-858e88ef5f98" providerId="ADAL" clId="{2272674B-1398-4D7B-A422-D62DE36CC39E}" dt="2021-08-24T06:35:25.636" v="18081"/>
          <ac:spMkLst>
            <pc:docMk/>
            <pc:sldMk cId="909952843" sldId="880"/>
            <ac:spMk id="31" creationId="{39D0E6B0-2C8B-4F59-84A6-685BF155D3E3}"/>
          </ac:spMkLst>
        </pc:spChg>
        <pc:grpChg chg="add mod">
          <ac:chgData name="VERHAEGHE Benoit" userId="3ef37b2c-be85-445d-8898-858e88ef5f98" providerId="ADAL" clId="{2272674B-1398-4D7B-A422-D62DE36CC39E}" dt="2021-08-23T14:24:00.732" v="17788" actId="164"/>
          <ac:grpSpMkLst>
            <pc:docMk/>
            <pc:sldMk cId="909952843" sldId="880"/>
            <ac:grpSpMk id="2" creationId="{5653448B-5D14-4879-ADAD-9300A2CEA938}"/>
          </ac:grpSpMkLst>
        </pc:grpChg>
        <pc:grpChg chg="add del mod">
          <ac:chgData name="VERHAEGHE Benoit" userId="3ef37b2c-be85-445d-8898-858e88ef5f98" providerId="ADAL" clId="{2272674B-1398-4D7B-A422-D62DE36CC39E}" dt="2021-08-17T14:05:04.784" v="16702" actId="478"/>
          <ac:grpSpMkLst>
            <pc:docMk/>
            <pc:sldMk cId="909952843" sldId="880"/>
            <ac:grpSpMk id="10" creationId="{963082AF-C977-40E3-9FBB-DA2DB02B52D0}"/>
          </ac:grpSpMkLst>
        </pc:grpChg>
        <pc:grpChg chg="add mod">
          <ac:chgData name="VERHAEGHE Benoit" userId="3ef37b2c-be85-445d-8898-858e88ef5f98" providerId="ADAL" clId="{2272674B-1398-4D7B-A422-D62DE36CC39E}" dt="2021-08-17T14:06:41.078" v="16735" actId="1076"/>
          <ac:grpSpMkLst>
            <pc:docMk/>
            <pc:sldMk cId="909952843" sldId="880"/>
            <ac:grpSpMk id="20" creationId="{333ED281-DD71-4717-AF3D-95F0B44350EC}"/>
          </ac:grpSpMkLst>
        </pc:grpChg>
        <pc:grpChg chg="add del mod">
          <ac:chgData name="VERHAEGHE Benoit" userId="3ef37b2c-be85-445d-8898-858e88ef5f98" providerId="ADAL" clId="{2272674B-1398-4D7B-A422-D62DE36CC39E}" dt="2021-08-24T06:35:26.192" v="18082"/>
          <ac:grpSpMkLst>
            <pc:docMk/>
            <pc:sldMk cId="909952843" sldId="880"/>
            <ac:grpSpMk id="27" creationId="{7A748F95-4D48-44A5-871A-9CADFCFBD0B3}"/>
          </ac:grpSpMkLst>
        </pc:grpChg>
        <pc:grpChg chg="add del mod">
          <ac:chgData name="VERHAEGHE Benoit" userId="3ef37b2c-be85-445d-8898-858e88ef5f98" providerId="ADAL" clId="{2272674B-1398-4D7B-A422-D62DE36CC39E}" dt="2021-08-24T06:35:26.192" v="18082"/>
          <ac:grpSpMkLst>
            <pc:docMk/>
            <pc:sldMk cId="909952843" sldId="880"/>
            <ac:grpSpMk id="30" creationId="{167346AA-7BBA-4F31-A624-2058E17CA286}"/>
          </ac:grpSpMkLst>
        </pc:grpChg>
        <pc:picChg chg="add mod ord">
          <ac:chgData name="VERHAEGHE Benoit" userId="3ef37b2c-be85-445d-8898-858e88ef5f98" providerId="ADAL" clId="{2272674B-1398-4D7B-A422-D62DE36CC39E}" dt="2021-08-23T14:23:50.651" v="17784" actId="167"/>
          <ac:picMkLst>
            <pc:docMk/>
            <pc:sldMk cId="909952843" sldId="880"/>
            <ac:picMk id="7" creationId="{C5862F52-2B25-4A9D-A2A7-6F18BC90890D}"/>
          </ac:picMkLst>
        </pc:picChg>
        <pc:picChg chg="add mod">
          <ac:chgData name="VERHAEGHE Benoit" userId="3ef37b2c-be85-445d-8898-858e88ef5f98" providerId="ADAL" clId="{2272674B-1398-4D7B-A422-D62DE36CC39E}" dt="2021-08-26T07:41:57.790" v="21353" actId="1076"/>
          <ac:picMkLst>
            <pc:docMk/>
            <pc:sldMk cId="909952843" sldId="880"/>
            <ac:picMk id="9" creationId="{2224F29B-0497-4C27-8898-97FC0AF40C0C}"/>
          </ac:picMkLst>
        </pc:picChg>
        <pc:picChg chg="del mod topLvl">
          <ac:chgData name="VERHAEGHE Benoit" userId="3ef37b2c-be85-445d-8898-858e88ef5f98" providerId="ADAL" clId="{2272674B-1398-4D7B-A422-D62DE36CC39E}" dt="2021-08-17T14:05:04.784" v="16702" actId="478"/>
          <ac:picMkLst>
            <pc:docMk/>
            <pc:sldMk cId="909952843" sldId="880"/>
            <ac:picMk id="12" creationId="{A10BDF82-A8D2-47DA-869B-9329D3DC238B}"/>
          </ac:picMkLst>
        </pc:picChg>
        <pc:picChg chg="add mod">
          <ac:chgData name="VERHAEGHE Benoit" userId="3ef37b2c-be85-445d-8898-858e88ef5f98" providerId="ADAL" clId="{2272674B-1398-4D7B-A422-D62DE36CC39E}" dt="2021-08-23T14:23:48.356" v="17783" actId="1076"/>
          <ac:picMkLst>
            <pc:docMk/>
            <pc:sldMk cId="909952843" sldId="880"/>
            <ac:picMk id="19" creationId="{A46AE177-4DB3-41A2-B276-2EB5FC23C150}"/>
          </ac:picMkLst>
        </pc:picChg>
        <pc:picChg chg="add del mod">
          <ac:chgData name="VERHAEGHE Benoit" userId="3ef37b2c-be85-445d-8898-858e88ef5f98" providerId="ADAL" clId="{2272674B-1398-4D7B-A422-D62DE36CC39E}" dt="2021-08-24T06:35:26.192" v="18082"/>
          <ac:picMkLst>
            <pc:docMk/>
            <pc:sldMk cId="909952843" sldId="880"/>
            <ac:picMk id="25" creationId="{DCD039A7-3BA1-4EB3-B948-DAF6DCF8F590}"/>
          </ac:picMkLst>
        </pc:picChg>
        <pc:picChg chg="add del mod">
          <ac:chgData name="VERHAEGHE Benoit" userId="3ef37b2c-be85-445d-8898-858e88ef5f98" providerId="ADAL" clId="{2272674B-1398-4D7B-A422-D62DE36CC39E}" dt="2021-08-24T06:35:26.192" v="18082"/>
          <ac:picMkLst>
            <pc:docMk/>
            <pc:sldMk cId="909952843" sldId="880"/>
            <ac:picMk id="26" creationId="{7019602A-FBAD-46EC-BED9-94C565347D50}"/>
          </ac:picMkLst>
        </pc:picChg>
        <pc:picChg chg="mod">
          <ac:chgData name="VERHAEGHE Benoit" userId="3ef37b2c-be85-445d-8898-858e88ef5f98" providerId="ADAL" clId="{2272674B-1398-4D7B-A422-D62DE36CC39E}" dt="2021-08-24T06:35:25.636" v="18081"/>
          <ac:picMkLst>
            <pc:docMk/>
            <pc:sldMk cId="909952843" sldId="880"/>
            <ac:picMk id="29" creationId="{16F4948D-6AE4-481C-8ACE-88E20B35A750}"/>
          </ac:picMkLst>
        </pc:picChg>
        <pc:picChg chg="mod">
          <ac:chgData name="VERHAEGHE Benoit" userId="3ef37b2c-be85-445d-8898-858e88ef5f98" providerId="ADAL" clId="{2272674B-1398-4D7B-A422-D62DE36CC39E}" dt="2021-08-24T06:35:25.636" v="18081"/>
          <ac:picMkLst>
            <pc:docMk/>
            <pc:sldMk cId="909952843" sldId="880"/>
            <ac:picMk id="32" creationId="{8A39B600-CF5F-488A-AE4E-42C173E2BC17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31T07:47:26.460" v="24260" actId="20577"/>
        <pc:sldMkLst>
          <pc:docMk/>
          <pc:sldMk cId="630438430" sldId="881"/>
        </pc:sldMkLst>
        <pc:spChg chg="mod">
          <ac:chgData name="VERHAEGHE Benoit" userId="3ef37b2c-be85-445d-8898-858e88ef5f98" providerId="ADAL" clId="{2272674B-1398-4D7B-A422-D62DE36CC39E}" dt="2021-08-26T07:07:26.433" v="21300" actId="20577"/>
          <ac:spMkLst>
            <pc:docMk/>
            <pc:sldMk cId="630438430" sldId="881"/>
            <ac:spMk id="2" creationId="{B852C9C5-1007-49FA-A17C-C8DD06867B18}"/>
          </ac:spMkLst>
        </pc:spChg>
        <pc:spChg chg="add mod">
          <ac:chgData name="VERHAEGHE Benoit" userId="3ef37b2c-be85-445d-8898-858e88ef5f98" providerId="ADAL" clId="{2272674B-1398-4D7B-A422-D62DE36CC39E}" dt="2021-08-26T06:31:15.505" v="21222" actId="20577"/>
          <ac:spMkLst>
            <pc:docMk/>
            <pc:sldMk cId="630438430" sldId="881"/>
            <ac:spMk id="5" creationId="{09E1E4B7-59EE-4CC1-BEE7-D62E47E733A4}"/>
          </ac:spMkLst>
        </pc:spChg>
        <pc:spChg chg="add mod">
          <ac:chgData name="VERHAEGHE Benoit" userId="3ef37b2c-be85-445d-8898-858e88ef5f98" providerId="ADAL" clId="{2272674B-1398-4D7B-A422-D62DE36CC39E}" dt="2021-08-31T07:47:26.460" v="24260" actId="20577"/>
          <ac:spMkLst>
            <pc:docMk/>
            <pc:sldMk cId="630438430" sldId="881"/>
            <ac:spMk id="6" creationId="{08930226-CE8D-4FA3-8D4D-7746E1E7D47C}"/>
          </ac:spMkLst>
        </pc:spChg>
        <pc:grpChg chg="del">
          <ac:chgData name="VERHAEGHE Benoit" userId="3ef37b2c-be85-445d-8898-858e88ef5f98" providerId="ADAL" clId="{2272674B-1398-4D7B-A422-D62DE36CC39E}" dt="2021-08-17T14:08:51.526" v="16778" actId="478"/>
          <ac:grpSpMkLst>
            <pc:docMk/>
            <pc:sldMk cId="630438430" sldId="881"/>
            <ac:grpSpMk id="23" creationId="{D92966FD-1DEC-4948-8CF4-02834A04AE76}"/>
          </ac:grpSpMkLst>
        </pc:grpChg>
        <pc:grpChg chg="del">
          <ac:chgData name="VERHAEGHE Benoit" userId="3ef37b2c-be85-445d-8898-858e88ef5f98" providerId="ADAL" clId="{2272674B-1398-4D7B-A422-D62DE36CC39E}" dt="2021-08-17T14:08:50.650" v="16777" actId="478"/>
          <ac:grpSpMkLst>
            <pc:docMk/>
            <pc:sldMk cId="630438430" sldId="881"/>
            <ac:grpSpMk id="26" creationId="{05F43AD1-725D-4EBF-9104-8AE91462CE19}"/>
          </ac:grpSpMkLst>
        </pc:grpChg>
        <pc:graphicFrameChg chg="add mod modGraphic">
          <ac:chgData name="VERHAEGHE Benoit" userId="3ef37b2c-be85-445d-8898-858e88ef5f98" providerId="ADAL" clId="{2272674B-1398-4D7B-A422-D62DE36CC39E}" dt="2021-08-26T13:42:10.394" v="22849" actId="20577"/>
          <ac:graphicFrameMkLst>
            <pc:docMk/>
            <pc:sldMk cId="630438430" sldId="881"/>
            <ac:graphicFrameMk id="3" creationId="{C9392261-4AC5-4FF9-83C4-1FF1F6F004F0}"/>
          </ac:graphicFrameMkLst>
        </pc:graphicFrameChg>
        <pc:picChg chg="add del mod">
          <ac:chgData name="VERHAEGHE Benoit" userId="3ef37b2c-be85-445d-8898-858e88ef5f98" providerId="ADAL" clId="{2272674B-1398-4D7B-A422-D62DE36CC39E}" dt="2021-08-24T08:32:49.919" v="18960" actId="478"/>
          <ac:picMkLst>
            <pc:docMk/>
            <pc:sldMk cId="630438430" sldId="881"/>
            <ac:picMk id="7" creationId="{62864394-A017-4489-B0D3-0FB4EF786461}"/>
          </ac:picMkLst>
        </pc:picChg>
        <pc:picChg chg="del">
          <ac:chgData name="VERHAEGHE Benoit" userId="3ef37b2c-be85-445d-8898-858e88ef5f98" providerId="ADAL" clId="{2272674B-1398-4D7B-A422-D62DE36CC39E}" dt="2021-08-17T14:08:48.150" v="16773" actId="478"/>
          <ac:picMkLst>
            <pc:docMk/>
            <pc:sldMk cId="630438430" sldId="881"/>
            <ac:picMk id="9" creationId="{FB09BFDB-451B-49CA-8990-FF38353FDE0D}"/>
          </ac:picMkLst>
        </pc:picChg>
        <pc:picChg chg="del">
          <ac:chgData name="VERHAEGHE Benoit" userId="3ef37b2c-be85-445d-8898-858e88ef5f98" providerId="ADAL" clId="{2272674B-1398-4D7B-A422-D62DE36CC39E}" dt="2021-08-17T14:08:49.247" v="16776" actId="478"/>
          <ac:picMkLst>
            <pc:docMk/>
            <pc:sldMk cId="630438430" sldId="881"/>
            <ac:picMk id="22" creationId="{021ADB60-D916-47D2-996B-87A731066A60}"/>
          </ac:picMkLst>
        </pc:picChg>
        <pc:cxnChg chg="del mod">
          <ac:chgData name="VERHAEGHE Benoit" userId="3ef37b2c-be85-445d-8898-858e88ef5f98" providerId="ADAL" clId="{2272674B-1398-4D7B-A422-D62DE36CC39E}" dt="2021-08-17T14:08:48.879" v="16775" actId="478"/>
          <ac:cxnSpMkLst>
            <pc:docMk/>
            <pc:sldMk cId="630438430" sldId="881"/>
            <ac:cxnSpMk id="29" creationId="{343554A7-CAC8-4C6F-9127-0E7F184A4531}"/>
          </ac:cxnSpMkLst>
        </pc:cxnChg>
      </pc:sldChg>
      <pc:sldChg chg="addSp delSp modSp add mod">
        <pc:chgData name="VERHAEGHE Benoit" userId="3ef37b2c-be85-445d-8898-858e88ef5f98" providerId="ADAL" clId="{2272674B-1398-4D7B-A422-D62DE36CC39E}" dt="2021-08-26T13:36:22.761" v="22632" actId="14100"/>
        <pc:sldMkLst>
          <pc:docMk/>
          <pc:sldMk cId="3865743967" sldId="882"/>
        </pc:sldMkLst>
        <pc:spChg chg="mod">
          <ac:chgData name="VERHAEGHE Benoit" userId="3ef37b2c-be85-445d-8898-858e88ef5f98" providerId="ADAL" clId="{2272674B-1398-4D7B-A422-D62DE36CC39E}" dt="2021-08-17T14:09:31.461" v="16791" actId="20577"/>
          <ac:spMkLst>
            <pc:docMk/>
            <pc:sldMk cId="3865743967" sldId="882"/>
            <ac:spMk id="2" creationId="{77C6C519-3AB2-40B6-9F29-C5B0D8A77061}"/>
          </ac:spMkLst>
        </pc:spChg>
        <pc:spChg chg="add mod">
          <ac:chgData name="VERHAEGHE Benoit" userId="3ef37b2c-be85-445d-8898-858e88ef5f98" providerId="ADAL" clId="{2272674B-1398-4D7B-A422-D62DE36CC39E}" dt="2021-08-26T13:36:22.761" v="22632" actId="14100"/>
          <ac:spMkLst>
            <pc:docMk/>
            <pc:sldMk cId="3865743967" sldId="882"/>
            <ac:spMk id="14" creationId="{2DD83ED1-CC21-4E0B-840C-4D3308B41A91}"/>
          </ac:spMkLst>
        </pc:spChg>
        <pc:spChg chg="del">
          <ac:chgData name="VERHAEGHE Benoit" userId="3ef37b2c-be85-445d-8898-858e88ef5f98" providerId="ADAL" clId="{2272674B-1398-4D7B-A422-D62DE36CC39E}" dt="2021-08-17T14:09:41.327" v="16794" actId="478"/>
          <ac:spMkLst>
            <pc:docMk/>
            <pc:sldMk cId="3865743967" sldId="882"/>
            <ac:spMk id="14" creationId="{B294794B-EE5A-4DA2-BB9A-C9D90A1A59FB}"/>
          </ac:spMkLst>
        </pc:spChg>
        <pc:spChg chg="del">
          <ac:chgData name="VERHAEGHE Benoit" userId="3ef37b2c-be85-445d-8898-858e88ef5f98" providerId="ADAL" clId="{2272674B-1398-4D7B-A422-D62DE36CC39E}" dt="2021-08-17T14:09:40.510" v="16793" actId="478"/>
          <ac:spMkLst>
            <pc:docMk/>
            <pc:sldMk cId="3865743967" sldId="882"/>
            <ac:spMk id="15" creationId="{3204F535-9A8F-443A-B227-72FAB88B765C}"/>
          </ac:spMkLst>
        </pc:spChg>
        <pc:spChg chg="add mod ord topLvl">
          <ac:chgData name="VERHAEGHE Benoit" userId="3ef37b2c-be85-445d-8898-858e88ef5f98" providerId="ADAL" clId="{2272674B-1398-4D7B-A422-D62DE36CC39E}" dt="2021-08-24T13:49:55.595" v="20710" actId="167"/>
          <ac:spMkLst>
            <pc:docMk/>
            <pc:sldMk cId="3865743967" sldId="882"/>
            <ac:spMk id="16" creationId="{D16903A4-4063-47EA-BBD7-01B613A43454}"/>
          </ac:spMkLst>
        </pc:spChg>
        <pc:spChg chg="add del mod">
          <ac:chgData name="VERHAEGHE Benoit" userId="3ef37b2c-be85-445d-8898-858e88ef5f98" providerId="ADAL" clId="{2272674B-1398-4D7B-A422-D62DE36CC39E}" dt="2021-08-26T13:36:15.076" v="22630"/>
          <ac:spMkLst>
            <pc:docMk/>
            <pc:sldMk cId="3865743967" sldId="882"/>
            <ac:spMk id="17" creationId="{1E14E11B-2BB8-4111-8252-21D5CB44C88C}"/>
          </ac:spMkLst>
        </pc:spChg>
        <pc:spChg chg="del">
          <ac:chgData name="VERHAEGHE Benoit" userId="3ef37b2c-be85-445d-8898-858e88ef5f98" providerId="ADAL" clId="{2272674B-1398-4D7B-A422-D62DE36CC39E}" dt="2021-08-17T14:09:38.511" v="16792" actId="478"/>
          <ac:spMkLst>
            <pc:docMk/>
            <pc:sldMk cId="3865743967" sldId="882"/>
            <ac:spMk id="19" creationId="{CD4AF35A-708F-4C11-A13E-182C53781512}"/>
          </ac:spMkLst>
        </pc:spChg>
        <pc:spChg chg="del">
          <ac:chgData name="VERHAEGHE Benoit" userId="3ef37b2c-be85-445d-8898-858e88ef5f98" providerId="ADAL" clId="{2272674B-1398-4D7B-A422-D62DE36CC39E}" dt="2021-08-17T14:09:38.511" v="16792" actId="478"/>
          <ac:spMkLst>
            <pc:docMk/>
            <pc:sldMk cId="3865743967" sldId="882"/>
            <ac:spMk id="20" creationId="{376A8888-1772-457F-8B55-8E86EA1CBB0F}"/>
          </ac:spMkLst>
        </pc:spChg>
        <pc:spChg chg="del">
          <ac:chgData name="VERHAEGHE Benoit" userId="3ef37b2c-be85-445d-8898-858e88ef5f98" providerId="ADAL" clId="{2272674B-1398-4D7B-A422-D62DE36CC39E}" dt="2021-08-17T14:09:38.511" v="16792" actId="478"/>
          <ac:spMkLst>
            <pc:docMk/>
            <pc:sldMk cId="3865743967" sldId="882"/>
            <ac:spMk id="21" creationId="{43BFDCE7-916A-461C-97BF-A05DA86BAD90}"/>
          </ac:spMkLst>
        </pc:spChg>
        <pc:spChg chg="mod ord">
          <ac:chgData name="VERHAEGHE Benoit" userId="3ef37b2c-be85-445d-8898-858e88ef5f98" providerId="ADAL" clId="{2272674B-1398-4D7B-A422-D62DE36CC39E}" dt="2021-08-24T13:49:43.152" v="20707" actId="167"/>
          <ac:spMkLst>
            <pc:docMk/>
            <pc:sldMk cId="3865743967" sldId="882"/>
            <ac:spMk id="23" creationId="{1BD3CE6E-B086-4411-A53D-666C01D1D2D1}"/>
          </ac:spMkLst>
        </pc:spChg>
        <pc:spChg chg="del mod">
          <ac:chgData name="VERHAEGHE Benoit" userId="3ef37b2c-be85-445d-8898-858e88ef5f98" providerId="ADAL" clId="{2272674B-1398-4D7B-A422-D62DE36CC39E}" dt="2021-08-17T14:09:59.918" v="16839" actId="478"/>
          <ac:spMkLst>
            <pc:docMk/>
            <pc:sldMk cId="3865743967" sldId="882"/>
            <ac:spMk id="24" creationId="{495BBF07-00C4-45E4-8EA0-6D32FA2105F7}"/>
          </ac:spMkLst>
        </pc:spChg>
        <pc:spChg chg="del">
          <ac:chgData name="VERHAEGHE Benoit" userId="3ef37b2c-be85-445d-8898-858e88ef5f98" providerId="ADAL" clId="{2272674B-1398-4D7B-A422-D62DE36CC39E}" dt="2021-08-17T14:10:00.349" v="16840" actId="478"/>
          <ac:spMkLst>
            <pc:docMk/>
            <pc:sldMk cId="3865743967" sldId="882"/>
            <ac:spMk id="25" creationId="{171BBB9C-279A-47ED-A395-DBDCE7E639F5}"/>
          </ac:spMkLst>
        </pc:spChg>
        <pc:spChg chg="add mod">
          <ac:chgData name="VERHAEGHE Benoit" userId="3ef37b2c-be85-445d-8898-858e88ef5f98" providerId="ADAL" clId="{2272674B-1398-4D7B-A422-D62DE36CC39E}" dt="2021-08-24T13:49:45.915" v="20708" actId="1076"/>
          <ac:spMkLst>
            <pc:docMk/>
            <pc:sldMk cId="3865743967" sldId="882"/>
            <ac:spMk id="28" creationId="{6A2551FD-92A5-4E0E-B018-19903AEB3ACB}"/>
          </ac:spMkLst>
        </pc:spChg>
        <pc:spChg chg="del">
          <ac:chgData name="VERHAEGHE Benoit" userId="3ef37b2c-be85-445d-8898-858e88ef5f98" providerId="ADAL" clId="{2272674B-1398-4D7B-A422-D62DE36CC39E}" dt="2021-08-17T14:09:38.511" v="16792" actId="478"/>
          <ac:spMkLst>
            <pc:docMk/>
            <pc:sldMk cId="3865743967" sldId="882"/>
            <ac:spMk id="29" creationId="{300720E6-3C39-4042-B6D5-BEACD47C1B70}"/>
          </ac:spMkLst>
        </pc:spChg>
        <pc:spChg chg="del">
          <ac:chgData name="VERHAEGHE Benoit" userId="3ef37b2c-be85-445d-8898-858e88ef5f98" providerId="ADAL" clId="{2272674B-1398-4D7B-A422-D62DE36CC39E}" dt="2021-08-17T14:09:38.511" v="16792" actId="478"/>
          <ac:spMkLst>
            <pc:docMk/>
            <pc:sldMk cId="3865743967" sldId="882"/>
            <ac:spMk id="30" creationId="{5DCFB2B9-2FD0-4B55-AA81-5F9A58B44010}"/>
          </ac:spMkLst>
        </pc:spChg>
        <pc:spChg chg="del">
          <ac:chgData name="VERHAEGHE Benoit" userId="3ef37b2c-be85-445d-8898-858e88ef5f98" providerId="ADAL" clId="{2272674B-1398-4D7B-A422-D62DE36CC39E}" dt="2021-08-17T14:09:38.511" v="16792" actId="478"/>
          <ac:spMkLst>
            <pc:docMk/>
            <pc:sldMk cId="3865743967" sldId="882"/>
            <ac:spMk id="31" creationId="{02B4A108-6223-4E4D-BE00-1093B6A3BBA6}"/>
          </ac:spMkLst>
        </pc:spChg>
        <pc:spChg chg="add mod ord topLvl">
          <ac:chgData name="VERHAEGHE Benoit" userId="3ef37b2c-be85-445d-8898-858e88ef5f98" providerId="ADAL" clId="{2272674B-1398-4D7B-A422-D62DE36CC39E}" dt="2021-08-24T13:50:00.148" v="20711" actId="1076"/>
          <ac:spMkLst>
            <pc:docMk/>
            <pc:sldMk cId="3865743967" sldId="882"/>
            <ac:spMk id="33" creationId="{8D302B24-1FCF-4C44-A9A0-28F9A345B56E}"/>
          </ac:spMkLst>
        </pc:spChg>
        <pc:grpChg chg="add del mod">
          <ac:chgData name="VERHAEGHE Benoit" userId="3ef37b2c-be85-445d-8898-858e88ef5f98" providerId="ADAL" clId="{2272674B-1398-4D7B-A422-D62DE36CC39E}" dt="2021-08-24T13:49:29.589" v="20705" actId="165"/>
          <ac:grpSpMkLst>
            <pc:docMk/>
            <pc:sldMk cId="3865743967" sldId="882"/>
            <ac:grpSpMk id="3" creationId="{16263934-D247-4141-B933-D99FB947CBD3}"/>
          </ac:grpSpMkLst>
        </pc:grpChg>
        <pc:picChg chg="add del mod">
          <ac:chgData name="VERHAEGHE Benoit" userId="3ef37b2c-be85-445d-8898-858e88ef5f98" providerId="ADAL" clId="{2272674B-1398-4D7B-A422-D62DE36CC39E}" dt="2021-08-24T13:48:23.684" v="20684" actId="478"/>
          <ac:picMkLst>
            <pc:docMk/>
            <pc:sldMk cId="3865743967" sldId="882"/>
            <ac:picMk id="15" creationId="{A9A5BC0B-B5E9-417E-ABFF-D828AD87B684}"/>
          </ac:picMkLst>
        </pc:picChg>
        <pc:picChg chg="del">
          <ac:chgData name="VERHAEGHE Benoit" userId="3ef37b2c-be85-445d-8898-858e88ef5f98" providerId="ADAL" clId="{2272674B-1398-4D7B-A422-D62DE36CC39E}" dt="2021-08-17T14:09:38.511" v="16792" actId="478"/>
          <ac:picMkLst>
            <pc:docMk/>
            <pc:sldMk cId="3865743967" sldId="882"/>
            <ac:picMk id="26" creationId="{982C427B-CDC9-4C42-8D03-EC5E9FF81F76}"/>
          </ac:picMkLst>
        </pc:picChg>
        <pc:cxnChg chg="del mod">
          <ac:chgData name="VERHAEGHE Benoit" userId="3ef37b2c-be85-445d-8898-858e88ef5f98" providerId="ADAL" clId="{2272674B-1398-4D7B-A422-D62DE36CC39E}" dt="2021-08-17T14:09:38.511" v="16792" actId="478"/>
          <ac:cxnSpMkLst>
            <pc:docMk/>
            <pc:sldMk cId="3865743967" sldId="882"/>
            <ac:cxnSpMk id="27" creationId="{F370AE3A-BD04-4089-8F1F-74C878651AB7}"/>
          </ac:cxnSpMkLst>
        </pc:cxnChg>
        <pc:cxnChg chg="del mod">
          <ac:chgData name="VERHAEGHE Benoit" userId="3ef37b2c-be85-445d-8898-858e88ef5f98" providerId="ADAL" clId="{2272674B-1398-4D7B-A422-D62DE36CC39E}" dt="2021-08-17T14:09:38.511" v="16792" actId="478"/>
          <ac:cxnSpMkLst>
            <pc:docMk/>
            <pc:sldMk cId="3865743967" sldId="882"/>
            <ac:cxnSpMk id="32" creationId="{7B55E2A5-0598-4A81-A249-B0231564A4A4}"/>
          </ac:cxnSpMkLst>
        </pc:cxnChg>
      </pc:sldChg>
      <pc:sldChg chg="addSp delSp modSp add mod">
        <pc:chgData name="VERHAEGHE Benoit" userId="3ef37b2c-be85-445d-8898-858e88ef5f98" providerId="ADAL" clId="{2272674B-1398-4D7B-A422-D62DE36CC39E}" dt="2021-09-27T12:41:39.844" v="24473"/>
        <pc:sldMkLst>
          <pc:docMk/>
          <pc:sldMk cId="45346823" sldId="883"/>
        </pc:sldMkLst>
        <pc:spChg chg="add mod">
          <ac:chgData name="VERHAEGHE Benoit" userId="3ef37b2c-be85-445d-8898-858e88ef5f98" providerId="ADAL" clId="{2272674B-1398-4D7B-A422-D62DE36CC39E}" dt="2021-09-27T12:41:39.844" v="24473"/>
          <ac:spMkLst>
            <pc:docMk/>
            <pc:sldMk cId="45346823" sldId="883"/>
            <ac:spMk id="15" creationId="{79D1849D-C61E-4BC7-9795-CEE1A4728AF8}"/>
          </ac:spMkLst>
        </pc:spChg>
        <pc:spChg chg="del">
          <ac:chgData name="VERHAEGHE Benoit" userId="3ef37b2c-be85-445d-8898-858e88ef5f98" providerId="ADAL" clId="{2272674B-1398-4D7B-A422-D62DE36CC39E}" dt="2021-09-27T12:41:39.519" v="24472" actId="478"/>
          <ac:spMkLst>
            <pc:docMk/>
            <pc:sldMk cId="45346823" sldId="883"/>
            <ac:spMk id="26" creationId="{75C66235-2DB0-41D0-8BF1-F73DE6D2DA68}"/>
          </ac:spMkLst>
        </pc:spChg>
        <pc:spChg chg="mod">
          <ac:chgData name="VERHAEGHE Benoit" userId="3ef37b2c-be85-445d-8898-858e88ef5f98" providerId="ADAL" clId="{2272674B-1398-4D7B-A422-D62DE36CC39E}" dt="2021-08-24T13:44:53.221" v="20608" actId="20577"/>
          <ac:spMkLst>
            <pc:docMk/>
            <pc:sldMk cId="45346823" sldId="883"/>
            <ac:spMk id="31" creationId="{FE2BB25B-FD82-4880-B043-CA171E7EE75D}"/>
          </ac:spMkLst>
        </pc:spChg>
        <pc:spChg chg="mod">
          <ac:chgData name="VERHAEGHE Benoit" userId="3ef37b2c-be85-445d-8898-858e88ef5f98" providerId="ADAL" clId="{2272674B-1398-4D7B-A422-D62DE36CC39E}" dt="2021-08-24T06:38:31.121" v="18151"/>
          <ac:spMkLst>
            <pc:docMk/>
            <pc:sldMk cId="45346823" sldId="883"/>
            <ac:spMk id="35" creationId="{13854517-681F-4FF3-B99E-3D08040739B8}"/>
          </ac:spMkLst>
        </pc:spChg>
        <pc:spChg chg="del mod">
          <ac:chgData name="VERHAEGHE Benoit" userId="3ef37b2c-be85-445d-8898-858e88ef5f98" providerId="ADAL" clId="{2272674B-1398-4D7B-A422-D62DE36CC39E}" dt="2021-08-24T06:34:48.606" v="18078" actId="478"/>
          <ac:spMkLst>
            <pc:docMk/>
            <pc:sldMk cId="45346823" sldId="883"/>
            <ac:spMk id="49" creationId="{88CAAD51-1EAD-4AAB-A1C3-14C5D2AFB8DF}"/>
          </ac:spMkLst>
        </pc:spChg>
        <pc:grpChg chg="del">
          <ac:chgData name="VERHAEGHE Benoit" userId="3ef37b2c-be85-445d-8898-858e88ef5f98" providerId="ADAL" clId="{2272674B-1398-4D7B-A422-D62DE36CC39E}" dt="2021-08-24T06:34:46.302" v="18075" actId="478"/>
          <ac:grpSpMkLst>
            <pc:docMk/>
            <pc:sldMk cId="45346823" sldId="883"/>
            <ac:grpSpMk id="14" creationId="{B7F85BBD-05E9-44E2-A280-6A60EE863E16}"/>
          </ac:grpSpMkLst>
        </pc:grpChg>
        <pc:grpChg chg="del mod">
          <ac:chgData name="VERHAEGHE Benoit" userId="3ef37b2c-be85-445d-8898-858e88ef5f98" providerId="ADAL" clId="{2272674B-1398-4D7B-A422-D62DE36CC39E}" dt="2021-08-24T06:34:41.263" v="18065" actId="478"/>
          <ac:grpSpMkLst>
            <pc:docMk/>
            <pc:sldMk cId="45346823" sldId="883"/>
            <ac:grpSpMk id="16" creationId="{7DD47970-E32B-49F6-9A8F-53A71604126C}"/>
          </ac:grpSpMkLst>
        </pc:grpChg>
        <pc:grpChg chg="add mod">
          <ac:chgData name="VERHAEGHE Benoit" userId="3ef37b2c-be85-445d-8898-858e88ef5f98" providerId="ADAL" clId="{2272674B-1398-4D7B-A422-D62DE36CC39E}" dt="2021-08-24T06:38:33.868" v="18152" actId="1076"/>
          <ac:grpSpMkLst>
            <pc:docMk/>
            <pc:sldMk cId="45346823" sldId="883"/>
            <ac:grpSpMk id="34" creationId="{6ABD1B4F-1D36-438D-AA66-A52C518C41F9}"/>
          </ac:grpSpMkLst>
        </pc:grpChg>
        <pc:grpChg chg="del">
          <ac:chgData name="VERHAEGHE Benoit" userId="3ef37b2c-be85-445d-8898-858e88ef5f98" providerId="ADAL" clId="{2272674B-1398-4D7B-A422-D62DE36CC39E}" dt="2021-08-24T06:34:44.222" v="18071" actId="478"/>
          <ac:grpSpMkLst>
            <pc:docMk/>
            <pc:sldMk cId="45346823" sldId="883"/>
            <ac:grpSpMk id="40" creationId="{210D9B46-0264-425C-98C8-B54E5441F26B}"/>
          </ac:grpSpMkLst>
        </pc:grpChg>
        <pc:grpChg chg="del mod">
          <ac:chgData name="VERHAEGHE Benoit" userId="3ef37b2c-be85-445d-8898-858e88ef5f98" providerId="ADAL" clId="{2272674B-1398-4D7B-A422-D62DE36CC39E}" dt="2021-08-24T06:34:42.940" v="18068" actId="478"/>
          <ac:grpSpMkLst>
            <pc:docMk/>
            <pc:sldMk cId="45346823" sldId="883"/>
            <ac:grpSpMk id="43" creationId="{CEE17E48-CB0F-4511-BE11-95475F331C37}"/>
          </ac:grpSpMkLst>
        </pc:grpChg>
        <pc:picChg chg="del">
          <ac:chgData name="VERHAEGHE Benoit" userId="3ef37b2c-be85-445d-8898-858e88ef5f98" providerId="ADAL" clId="{2272674B-1398-4D7B-A422-D62DE36CC39E}" dt="2021-08-24T06:34:43.358" v="18069" actId="478"/>
          <ac:picMkLst>
            <pc:docMk/>
            <pc:sldMk cId="45346823" sldId="883"/>
            <ac:picMk id="10" creationId="{A8E36C57-60A8-42DC-BDE6-9450A14BB275}"/>
          </ac:picMkLst>
        </pc:picChg>
        <pc:picChg chg="del">
          <ac:chgData name="VERHAEGHE Benoit" userId="3ef37b2c-be85-445d-8898-858e88ef5f98" providerId="ADAL" clId="{2272674B-1398-4D7B-A422-D62DE36CC39E}" dt="2021-08-24T06:34:41.839" v="18066" actId="478"/>
          <ac:picMkLst>
            <pc:docMk/>
            <pc:sldMk cId="45346823" sldId="883"/>
            <ac:picMk id="23" creationId="{50B788F2-A3E9-47DE-B084-7B8A9933255D}"/>
          </ac:picMkLst>
        </pc:picChg>
        <pc:picChg chg="del">
          <ac:chgData name="VERHAEGHE Benoit" userId="3ef37b2c-be85-445d-8898-858e88ef5f98" providerId="ADAL" clId="{2272674B-1398-4D7B-A422-D62DE36CC39E}" dt="2021-08-24T06:34:45.134" v="18073" actId="478"/>
          <ac:picMkLst>
            <pc:docMk/>
            <pc:sldMk cId="45346823" sldId="883"/>
            <ac:picMk id="28" creationId="{7DC123A7-43E3-4814-834D-26E8A22FD1C6}"/>
          </ac:picMkLst>
        </pc:picChg>
        <pc:picChg chg="del">
          <ac:chgData name="VERHAEGHE Benoit" userId="3ef37b2c-be85-445d-8898-858e88ef5f98" providerId="ADAL" clId="{2272674B-1398-4D7B-A422-D62DE36CC39E}" dt="2021-08-24T06:34:46.750" v="18076" actId="478"/>
          <ac:picMkLst>
            <pc:docMk/>
            <pc:sldMk cId="45346823" sldId="883"/>
            <ac:picMk id="30" creationId="{C89D47A6-D0E2-4436-B8AD-3A7ACC01F864}"/>
          </ac:picMkLst>
        </pc:picChg>
        <pc:picChg chg="del">
          <ac:chgData name="VERHAEGHE Benoit" userId="3ef37b2c-be85-445d-8898-858e88ef5f98" providerId="ADAL" clId="{2272674B-1398-4D7B-A422-D62DE36CC39E}" dt="2021-08-24T06:34:43.840" v="18070" actId="478"/>
          <ac:picMkLst>
            <pc:docMk/>
            <pc:sldMk cId="45346823" sldId="883"/>
            <ac:picMk id="32" creationId="{75CE56BA-3F66-42FD-9B5A-0F8F80C12215}"/>
          </ac:picMkLst>
        </pc:picChg>
        <pc:picChg chg="add mod modCrop">
          <ac:chgData name="VERHAEGHE Benoit" userId="3ef37b2c-be85-445d-8898-858e88ef5f98" providerId="ADAL" clId="{2272674B-1398-4D7B-A422-D62DE36CC39E}" dt="2021-08-30T06:36:44.389" v="23172" actId="732"/>
          <ac:picMkLst>
            <pc:docMk/>
            <pc:sldMk cId="45346823" sldId="883"/>
            <ac:picMk id="33" creationId="{4AC1E6CF-2A6F-4F83-B1BE-F46DF6839995}"/>
          </ac:picMkLst>
        </pc:picChg>
        <pc:picChg chg="mod">
          <ac:chgData name="VERHAEGHE Benoit" userId="3ef37b2c-be85-445d-8898-858e88ef5f98" providerId="ADAL" clId="{2272674B-1398-4D7B-A422-D62DE36CC39E}" dt="2021-08-24T06:38:31.121" v="18151"/>
          <ac:picMkLst>
            <pc:docMk/>
            <pc:sldMk cId="45346823" sldId="883"/>
            <ac:picMk id="36" creationId="{391BDC0E-9611-4ACD-9E33-1AC4A0051564}"/>
          </ac:picMkLst>
        </pc:picChg>
        <pc:picChg chg="del">
          <ac:chgData name="VERHAEGHE Benoit" userId="3ef37b2c-be85-445d-8898-858e88ef5f98" providerId="ADAL" clId="{2272674B-1398-4D7B-A422-D62DE36CC39E}" dt="2021-08-24T06:34:44.630" v="18072" actId="478"/>
          <ac:picMkLst>
            <pc:docMk/>
            <pc:sldMk cId="45346823" sldId="883"/>
            <ac:picMk id="48" creationId="{33CB6422-ECD6-4EB7-99AD-801CC06812FF}"/>
          </ac:picMkLst>
        </pc:picChg>
      </pc:sldChg>
      <pc:sldChg chg="addSp delSp modSp add mod">
        <pc:chgData name="VERHAEGHE Benoit" userId="3ef37b2c-be85-445d-8898-858e88ef5f98" providerId="ADAL" clId="{2272674B-1398-4D7B-A422-D62DE36CC39E}" dt="2021-08-24T08:53:40.879" v="19142" actId="1076"/>
        <pc:sldMkLst>
          <pc:docMk/>
          <pc:sldMk cId="1912829948" sldId="884"/>
        </pc:sldMkLst>
        <pc:spChg chg="mod">
          <ac:chgData name="VERHAEGHE Benoit" userId="3ef37b2c-be85-445d-8898-858e88ef5f98" providerId="ADAL" clId="{2272674B-1398-4D7B-A422-D62DE36CC39E}" dt="2021-08-24T06:37:46.254" v="18143" actId="20577"/>
          <ac:spMkLst>
            <pc:docMk/>
            <pc:sldMk cId="1912829948" sldId="884"/>
            <ac:spMk id="6" creationId="{428297E7-F7D7-49BD-AB1A-0001F407E31B}"/>
          </ac:spMkLst>
        </pc:spChg>
        <pc:spChg chg="mod">
          <ac:chgData name="VERHAEGHE Benoit" userId="3ef37b2c-be85-445d-8898-858e88ef5f98" providerId="ADAL" clId="{2272674B-1398-4D7B-A422-D62DE36CC39E}" dt="2021-08-24T06:35:28.421" v="18084" actId="1076"/>
          <ac:spMkLst>
            <pc:docMk/>
            <pc:sldMk cId="1912829948" sldId="884"/>
            <ac:spMk id="28" creationId="{6DC10D2E-0A40-420E-9721-5E119682F432}"/>
          </ac:spMkLst>
        </pc:spChg>
        <pc:spChg chg="mod">
          <ac:chgData name="VERHAEGHE Benoit" userId="3ef37b2c-be85-445d-8898-858e88ef5f98" providerId="ADAL" clId="{2272674B-1398-4D7B-A422-D62DE36CC39E}" dt="2021-08-24T08:53:38.495" v="19141" actId="1076"/>
          <ac:spMkLst>
            <pc:docMk/>
            <pc:sldMk cId="1912829948" sldId="884"/>
            <ac:spMk id="31" creationId="{29476FB4-4078-4320-B360-534FF9AD42C9}"/>
          </ac:spMkLst>
        </pc:spChg>
        <pc:grpChg chg="del">
          <ac:chgData name="VERHAEGHE Benoit" userId="3ef37b2c-be85-445d-8898-858e88ef5f98" providerId="ADAL" clId="{2272674B-1398-4D7B-A422-D62DE36CC39E}" dt="2021-08-24T06:35:14.938" v="18080" actId="478"/>
          <ac:grpSpMkLst>
            <pc:docMk/>
            <pc:sldMk cId="1912829948" sldId="884"/>
            <ac:grpSpMk id="2" creationId="{5653448B-5D14-4879-ADAD-9300A2CEA938}"/>
          </ac:grpSpMkLst>
        </pc:grpChg>
        <pc:grpChg chg="del">
          <ac:chgData name="VERHAEGHE Benoit" userId="3ef37b2c-be85-445d-8898-858e88ef5f98" providerId="ADAL" clId="{2272674B-1398-4D7B-A422-D62DE36CC39E}" dt="2021-08-24T06:35:14.938" v="18080" actId="478"/>
          <ac:grpSpMkLst>
            <pc:docMk/>
            <pc:sldMk cId="1912829948" sldId="884"/>
            <ac:grpSpMk id="20" creationId="{333ED281-DD71-4717-AF3D-95F0B44350EC}"/>
          </ac:grpSpMkLst>
        </pc:grpChg>
        <pc:grpChg chg="add mod">
          <ac:chgData name="VERHAEGHE Benoit" userId="3ef37b2c-be85-445d-8898-858e88ef5f98" providerId="ADAL" clId="{2272674B-1398-4D7B-A422-D62DE36CC39E}" dt="2021-08-24T06:37:17.293" v="18128" actId="1076"/>
          <ac:grpSpMkLst>
            <pc:docMk/>
            <pc:sldMk cId="1912829948" sldId="884"/>
            <ac:grpSpMk id="27" creationId="{A7D99252-E8ED-47BB-9ED7-FD7B441A1E44}"/>
          </ac:grpSpMkLst>
        </pc:grpChg>
        <pc:grpChg chg="add mod">
          <ac:chgData name="VERHAEGHE Benoit" userId="3ef37b2c-be85-445d-8898-858e88ef5f98" providerId="ADAL" clId="{2272674B-1398-4D7B-A422-D62DE36CC39E}" dt="2021-08-24T08:53:38.495" v="19141" actId="1076"/>
          <ac:grpSpMkLst>
            <pc:docMk/>
            <pc:sldMk cId="1912829948" sldId="884"/>
            <ac:grpSpMk id="30" creationId="{BB61FB0D-B3C2-433D-8BEA-3F7303D2810E}"/>
          </ac:grpSpMkLst>
        </pc:grpChg>
        <pc:picChg chg="add mod">
          <ac:chgData name="VERHAEGHE Benoit" userId="3ef37b2c-be85-445d-8898-858e88ef5f98" providerId="ADAL" clId="{2272674B-1398-4D7B-A422-D62DE36CC39E}" dt="2021-08-24T08:53:40.879" v="19142" actId="1076"/>
          <ac:picMkLst>
            <pc:docMk/>
            <pc:sldMk cId="1912829948" sldId="884"/>
            <ac:picMk id="5" creationId="{78C441D0-73A0-480D-AF02-83CC90408A6B}"/>
          </ac:picMkLst>
        </pc:picChg>
        <pc:picChg chg="del">
          <ac:chgData name="VERHAEGHE Benoit" userId="3ef37b2c-be85-445d-8898-858e88ef5f98" providerId="ADAL" clId="{2272674B-1398-4D7B-A422-D62DE36CC39E}" dt="2021-08-24T06:35:14.938" v="18080" actId="478"/>
          <ac:picMkLst>
            <pc:docMk/>
            <pc:sldMk cId="1912829948" sldId="884"/>
            <ac:picMk id="7" creationId="{C5862F52-2B25-4A9D-A2A7-6F18BC90890D}"/>
          </ac:picMkLst>
        </pc:picChg>
        <pc:picChg chg="del">
          <ac:chgData name="VERHAEGHE Benoit" userId="3ef37b2c-be85-445d-8898-858e88ef5f98" providerId="ADAL" clId="{2272674B-1398-4D7B-A422-D62DE36CC39E}" dt="2021-08-24T06:35:14.938" v="18080" actId="478"/>
          <ac:picMkLst>
            <pc:docMk/>
            <pc:sldMk cId="1912829948" sldId="884"/>
            <ac:picMk id="9" creationId="{2224F29B-0497-4C27-8898-97FC0AF40C0C}"/>
          </ac:picMkLst>
        </pc:picChg>
        <pc:picChg chg="del mod">
          <ac:chgData name="VERHAEGHE Benoit" userId="3ef37b2c-be85-445d-8898-858e88ef5f98" providerId="ADAL" clId="{2272674B-1398-4D7B-A422-D62DE36CC39E}" dt="2021-08-24T06:36:48.541" v="18122" actId="478"/>
          <ac:picMkLst>
            <pc:docMk/>
            <pc:sldMk cId="1912829948" sldId="884"/>
            <ac:picMk id="19" creationId="{A46AE177-4DB3-41A2-B276-2EB5FC23C150}"/>
          </ac:picMkLst>
        </pc:picChg>
        <pc:picChg chg="add mod">
          <ac:chgData name="VERHAEGHE Benoit" userId="3ef37b2c-be85-445d-8898-858e88ef5f98" providerId="ADAL" clId="{2272674B-1398-4D7B-A422-D62DE36CC39E}" dt="2021-08-24T06:37:05.148" v="18124" actId="1076"/>
          <ac:picMkLst>
            <pc:docMk/>
            <pc:sldMk cId="1912829948" sldId="884"/>
            <ac:picMk id="25" creationId="{C998684A-9F9B-44BE-AF2D-488E22B443AC}"/>
          </ac:picMkLst>
        </pc:picChg>
        <pc:picChg chg="add mod">
          <ac:chgData name="VERHAEGHE Benoit" userId="3ef37b2c-be85-445d-8898-858e88ef5f98" providerId="ADAL" clId="{2272674B-1398-4D7B-A422-D62DE36CC39E}" dt="2021-08-24T08:53:38.495" v="19141" actId="1076"/>
          <ac:picMkLst>
            <pc:docMk/>
            <pc:sldMk cId="1912829948" sldId="884"/>
            <ac:picMk id="26" creationId="{4D07364B-1DA3-4EA9-899C-F6A10DD9FDD4}"/>
          </ac:picMkLst>
        </pc:picChg>
        <pc:picChg chg="mod">
          <ac:chgData name="VERHAEGHE Benoit" userId="3ef37b2c-be85-445d-8898-858e88ef5f98" providerId="ADAL" clId="{2272674B-1398-4D7B-A422-D62DE36CC39E}" dt="2021-08-24T06:35:28.421" v="18084" actId="1076"/>
          <ac:picMkLst>
            <pc:docMk/>
            <pc:sldMk cId="1912829948" sldId="884"/>
            <ac:picMk id="29" creationId="{E7F3E29C-E268-4D5E-A4DE-7D75601E6479}"/>
          </ac:picMkLst>
        </pc:picChg>
        <pc:picChg chg="mod">
          <ac:chgData name="VERHAEGHE Benoit" userId="3ef37b2c-be85-445d-8898-858e88ef5f98" providerId="ADAL" clId="{2272674B-1398-4D7B-A422-D62DE36CC39E}" dt="2021-08-24T08:53:38.495" v="19141" actId="1076"/>
          <ac:picMkLst>
            <pc:docMk/>
            <pc:sldMk cId="1912829948" sldId="884"/>
            <ac:picMk id="32" creationId="{31ECD172-F6C7-47E4-9A0D-B5557B9CB621}"/>
          </ac:picMkLst>
        </pc:picChg>
      </pc:sldChg>
      <pc:sldChg chg="addSp delSp modSp add mod addCm delCm">
        <pc:chgData name="VERHAEGHE Benoit" userId="3ef37b2c-be85-445d-8898-858e88ef5f98" providerId="ADAL" clId="{2272674B-1398-4D7B-A422-D62DE36CC39E}" dt="2021-08-26T13:41:02.117" v="22847" actId="12789"/>
        <pc:sldMkLst>
          <pc:docMk/>
          <pc:sldMk cId="449839182" sldId="885"/>
        </pc:sldMkLst>
        <pc:spChg chg="mod">
          <ac:chgData name="VERHAEGHE Benoit" userId="3ef37b2c-be85-445d-8898-858e88ef5f98" providerId="ADAL" clId="{2272674B-1398-4D7B-A422-D62DE36CC39E}" dt="2021-08-24T09:32:06.063" v="19797" actId="20577"/>
          <ac:spMkLst>
            <pc:docMk/>
            <pc:sldMk cId="449839182" sldId="885"/>
            <ac:spMk id="6" creationId="{428297E7-F7D7-49BD-AB1A-0001F407E31B}"/>
          </ac:spMkLst>
        </pc:spChg>
        <pc:spChg chg="add mod">
          <ac:chgData name="VERHAEGHE Benoit" userId="3ef37b2c-be85-445d-8898-858e88ef5f98" providerId="ADAL" clId="{2272674B-1398-4D7B-A422-D62DE36CC39E}" dt="2021-08-26T13:41:02.117" v="22847" actId="12789"/>
          <ac:spMkLst>
            <pc:docMk/>
            <pc:sldMk cId="449839182" sldId="885"/>
            <ac:spMk id="7" creationId="{89AA3E7B-FE72-4F11-BD2B-E7B9BB360BAB}"/>
          </ac:spMkLst>
        </pc:spChg>
        <pc:spChg chg="add mod">
          <ac:chgData name="VERHAEGHE Benoit" userId="3ef37b2c-be85-445d-8898-858e88ef5f98" providerId="ADAL" clId="{2272674B-1398-4D7B-A422-D62DE36CC39E}" dt="2021-08-24T09:45:43.479" v="20034" actId="1076"/>
          <ac:spMkLst>
            <pc:docMk/>
            <pc:sldMk cId="449839182" sldId="885"/>
            <ac:spMk id="10" creationId="{46C042D2-CC11-41A3-B6B0-7167F6EA0EF7}"/>
          </ac:spMkLst>
        </pc:spChg>
        <pc:spChg chg="add del mod">
          <ac:chgData name="VERHAEGHE Benoit" userId="3ef37b2c-be85-445d-8898-858e88ef5f98" providerId="ADAL" clId="{2272674B-1398-4D7B-A422-D62DE36CC39E}" dt="2021-08-26T06:38:29.753" v="21249" actId="478"/>
          <ac:spMkLst>
            <pc:docMk/>
            <pc:sldMk cId="449839182" sldId="885"/>
            <ac:spMk id="15" creationId="{F5DC93CC-E932-477C-8758-18886DEC3349}"/>
          </ac:spMkLst>
        </pc:spChg>
        <pc:spChg chg="add mod">
          <ac:chgData name="VERHAEGHE Benoit" userId="3ef37b2c-be85-445d-8898-858e88ef5f98" providerId="ADAL" clId="{2272674B-1398-4D7B-A422-D62DE36CC39E}" dt="2021-08-26T06:38:38.653" v="21250"/>
          <ac:spMkLst>
            <pc:docMk/>
            <pc:sldMk cId="449839182" sldId="885"/>
            <ac:spMk id="16" creationId="{CFBDBFF3-6FA0-4E41-9E05-64001B74FEB9}"/>
          </ac:spMkLst>
        </pc:spChg>
        <pc:grpChg chg="del">
          <ac:chgData name="VERHAEGHE Benoit" userId="3ef37b2c-be85-445d-8898-858e88ef5f98" providerId="ADAL" clId="{2272674B-1398-4D7B-A422-D62DE36CC39E}" dt="2021-08-24T09:35:09.372" v="19806" actId="478"/>
          <ac:grpSpMkLst>
            <pc:docMk/>
            <pc:sldMk cId="449839182" sldId="885"/>
            <ac:grpSpMk id="27" creationId="{A7D99252-E8ED-47BB-9ED7-FD7B441A1E44}"/>
          </ac:grpSpMkLst>
        </pc:grpChg>
        <pc:grpChg chg="del">
          <ac:chgData name="VERHAEGHE Benoit" userId="3ef37b2c-be85-445d-8898-858e88ef5f98" providerId="ADAL" clId="{2272674B-1398-4D7B-A422-D62DE36CC39E}" dt="2021-08-24T09:35:10.959" v="19809" actId="478"/>
          <ac:grpSpMkLst>
            <pc:docMk/>
            <pc:sldMk cId="449839182" sldId="885"/>
            <ac:grpSpMk id="30" creationId="{BB61FB0D-B3C2-433D-8BEA-3F7303D2810E}"/>
          </ac:grpSpMkLst>
        </pc:grpChg>
        <pc:graphicFrameChg chg="add del mod">
          <ac:chgData name="VERHAEGHE Benoit" userId="3ef37b2c-be85-445d-8898-858e88ef5f98" providerId="ADAL" clId="{2272674B-1398-4D7B-A422-D62DE36CC39E}" dt="2021-08-24T09:39:40.249" v="19861" actId="478"/>
          <ac:graphicFrameMkLst>
            <pc:docMk/>
            <pc:sldMk cId="449839182" sldId="885"/>
            <ac:graphicFrameMk id="33" creationId="{2BD211D9-7CB2-42CB-841D-A6DDF4CA3AAB}"/>
          </ac:graphicFrameMkLst>
        </pc:graphicFrameChg>
        <pc:graphicFrameChg chg="add mod">
          <ac:chgData name="VERHAEGHE Benoit" userId="3ef37b2c-be85-445d-8898-858e88ef5f98" providerId="ADAL" clId="{2272674B-1398-4D7B-A422-D62DE36CC39E}" dt="2021-08-24T09:45:07.346" v="19980" actId="14100"/>
          <ac:graphicFrameMkLst>
            <pc:docMk/>
            <pc:sldMk cId="449839182" sldId="885"/>
            <ac:graphicFrameMk id="34" creationId="{2BD211D9-7CB2-42CB-841D-A6DDF4CA3AAB}"/>
          </ac:graphicFrameMkLst>
        </pc:graphicFrameChg>
        <pc:picChg chg="add del mod">
          <ac:chgData name="VERHAEGHE Benoit" userId="3ef37b2c-be85-445d-8898-858e88ef5f98" providerId="ADAL" clId="{2272674B-1398-4D7B-A422-D62DE36CC39E}" dt="2021-08-24T09:37:00.322" v="19854" actId="478"/>
          <ac:picMkLst>
            <pc:docMk/>
            <pc:sldMk cId="449839182" sldId="885"/>
            <ac:picMk id="3" creationId="{74449DB0-EF25-4B47-882D-20C8DFE3479F}"/>
          </ac:picMkLst>
        </pc:picChg>
        <pc:picChg chg="del">
          <ac:chgData name="VERHAEGHE Benoit" userId="3ef37b2c-be85-445d-8898-858e88ef5f98" providerId="ADAL" clId="{2272674B-1398-4D7B-A422-D62DE36CC39E}" dt="2021-08-24T09:35:11.581" v="19810" actId="478"/>
          <ac:picMkLst>
            <pc:docMk/>
            <pc:sldMk cId="449839182" sldId="885"/>
            <ac:picMk id="5" creationId="{78C441D0-73A0-480D-AF02-83CC90408A6B}"/>
          </ac:picMkLst>
        </pc:picChg>
        <pc:picChg chg="del mod">
          <ac:chgData name="VERHAEGHE Benoit" userId="3ef37b2c-be85-445d-8898-858e88ef5f98" providerId="ADAL" clId="{2272674B-1398-4D7B-A422-D62DE36CC39E}" dt="2021-08-24T09:35:09.760" v="19807" actId="478"/>
          <ac:picMkLst>
            <pc:docMk/>
            <pc:sldMk cId="449839182" sldId="885"/>
            <ac:picMk id="25" creationId="{C998684A-9F9B-44BE-AF2D-488E22B443AC}"/>
          </ac:picMkLst>
        </pc:picChg>
        <pc:picChg chg="del">
          <ac:chgData name="VERHAEGHE Benoit" userId="3ef37b2c-be85-445d-8898-858e88ef5f98" providerId="ADAL" clId="{2272674B-1398-4D7B-A422-D62DE36CC39E}" dt="2021-08-24T09:35:10.383" v="19808" actId="478"/>
          <ac:picMkLst>
            <pc:docMk/>
            <pc:sldMk cId="449839182" sldId="885"/>
            <ac:picMk id="26" creationId="{4D07364B-1DA3-4EA9-899C-F6A10DD9FDD4}"/>
          </ac:picMkLst>
        </pc:picChg>
      </pc:sldChg>
      <pc:sldChg chg="addSp delSp modSp add del mod">
        <pc:chgData name="VERHAEGHE Benoit" userId="3ef37b2c-be85-445d-8898-858e88ef5f98" providerId="ADAL" clId="{2272674B-1398-4D7B-A422-D62DE36CC39E}" dt="2021-08-26T06:30:10.690" v="21219" actId="2696"/>
        <pc:sldMkLst>
          <pc:docMk/>
          <pc:sldMk cId="59152402" sldId="886"/>
        </pc:sldMkLst>
        <pc:spChg chg="mod">
          <ac:chgData name="VERHAEGHE Benoit" userId="3ef37b2c-be85-445d-8898-858e88ef5f98" providerId="ADAL" clId="{2272674B-1398-4D7B-A422-D62DE36CC39E}" dt="2021-08-24T09:32:22.385" v="19802" actId="20577"/>
          <ac:spMkLst>
            <pc:docMk/>
            <pc:sldMk cId="59152402" sldId="886"/>
            <ac:spMk id="6" creationId="{428297E7-F7D7-49BD-AB1A-0001F407E31B}"/>
          </ac:spMkLst>
        </pc:spChg>
        <pc:spChg chg="mod">
          <ac:chgData name="VERHAEGHE Benoit" userId="3ef37b2c-be85-445d-8898-858e88ef5f98" providerId="ADAL" clId="{2272674B-1398-4D7B-A422-D62DE36CC39E}" dt="2021-08-24T11:13:54.001" v="20167" actId="1076"/>
          <ac:spMkLst>
            <pc:docMk/>
            <pc:sldMk cId="59152402" sldId="886"/>
            <ac:spMk id="31" creationId="{29476FB4-4078-4320-B360-534FF9AD42C9}"/>
          </ac:spMkLst>
        </pc:spChg>
        <pc:grpChg chg="mod ord">
          <ac:chgData name="VERHAEGHE Benoit" userId="3ef37b2c-be85-445d-8898-858e88ef5f98" providerId="ADAL" clId="{2272674B-1398-4D7B-A422-D62DE36CC39E}" dt="2021-08-24T11:14:35.203" v="20182" actId="166"/>
          <ac:grpSpMkLst>
            <pc:docMk/>
            <pc:sldMk cId="59152402" sldId="886"/>
            <ac:grpSpMk id="27" creationId="{A7D99252-E8ED-47BB-9ED7-FD7B441A1E44}"/>
          </ac:grpSpMkLst>
        </pc:grpChg>
        <pc:grpChg chg="mod">
          <ac:chgData name="VERHAEGHE Benoit" userId="3ef37b2c-be85-445d-8898-858e88ef5f98" providerId="ADAL" clId="{2272674B-1398-4D7B-A422-D62DE36CC39E}" dt="2021-08-24T11:13:54.001" v="20167" actId="1076"/>
          <ac:grpSpMkLst>
            <pc:docMk/>
            <pc:sldMk cId="59152402" sldId="886"/>
            <ac:grpSpMk id="30" creationId="{BB61FB0D-B3C2-433D-8BEA-3F7303D2810E}"/>
          </ac:grpSpMkLst>
        </pc:grpChg>
        <pc:picChg chg="add mod ord">
          <ac:chgData name="VERHAEGHE Benoit" userId="3ef37b2c-be85-445d-8898-858e88ef5f98" providerId="ADAL" clId="{2272674B-1398-4D7B-A422-D62DE36CC39E}" dt="2021-08-24T11:14:31.576" v="20180" actId="1076"/>
          <ac:picMkLst>
            <pc:docMk/>
            <pc:sldMk cId="59152402" sldId="886"/>
            <ac:picMk id="3" creationId="{3ED3802A-3AD9-46E7-9D7E-624769B59736}"/>
          </ac:picMkLst>
        </pc:picChg>
        <pc:picChg chg="del mod">
          <ac:chgData name="VERHAEGHE Benoit" userId="3ef37b2c-be85-445d-8898-858e88ef5f98" providerId="ADAL" clId="{2272674B-1398-4D7B-A422-D62DE36CC39E}" dt="2021-08-24T11:14:39.315" v="20184" actId="478"/>
          <ac:picMkLst>
            <pc:docMk/>
            <pc:sldMk cId="59152402" sldId="886"/>
            <ac:picMk id="5" creationId="{78C441D0-73A0-480D-AF02-83CC90408A6B}"/>
          </ac:picMkLst>
        </pc:picChg>
        <pc:picChg chg="add mod ord">
          <ac:chgData name="VERHAEGHE Benoit" userId="3ef37b2c-be85-445d-8898-858e88ef5f98" providerId="ADAL" clId="{2272674B-1398-4D7B-A422-D62DE36CC39E}" dt="2021-08-24T11:14:28.569" v="20179" actId="1076"/>
          <ac:picMkLst>
            <pc:docMk/>
            <pc:sldMk cId="59152402" sldId="886"/>
            <ac:picMk id="8" creationId="{A70AD3AA-141F-43D4-9A57-6D5616EEE231}"/>
          </ac:picMkLst>
        </pc:picChg>
        <pc:picChg chg="del">
          <ac:chgData name="VERHAEGHE Benoit" userId="3ef37b2c-be85-445d-8898-858e88ef5f98" providerId="ADAL" clId="{2272674B-1398-4D7B-A422-D62DE36CC39E}" dt="2021-08-24T09:32:24.002" v="19803" actId="478"/>
          <ac:picMkLst>
            <pc:docMk/>
            <pc:sldMk cId="59152402" sldId="886"/>
            <ac:picMk id="25" creationId="{C998684A-9F9B-44BE-AF2D-488E22B443AC}"/>
          </ac:picMkLst>
        </pc:picChg>
        <pc:picChg chg="del">
          <ac:chgData name="VERHAEGHE Benoit" userId="3ef37b2c-be85-445d-8898-858e88ef5f98" providerId="ADAL" clId="{2272674B-1398-4D7B-A422-D62DE36CC39E}" dt="2021-08-24T09:32:24.369" v="19804" actId="478"/>
          <ac:picMkLst>
            <pc:docMk/>
            <pc:sldMk cId="59152402" sldId="886"/>
            <ac:picMk id="26" creationId="{4D07364B-1DA3-4EA9-899C-F6A10DD9FDD4}"/>
          </ac:picMkLst>
        </pc:picChg>
        <pc:picChg chg="mod">
          <ac:chgData name="VERHAEGHE Benoit" userId="3ef37b2c-be85-445d-8898-858e88ef5f98" providerId="ADAL" clId="{2272674B-1398-4D7B-A422-D62DE36CC39E}" dt="2021-08-24T11:13:54.001" v="20167" actId="1076"/>
          <ac:picMkLst>
            <pc:docMk/>
            <pc:sldMk cId="59152402" sldId="886"/>
            <ac:picMk id="32" creationId="{31ECD172-F6C7-47E4-9A0D-B5557B9CB621}"/>
          </ac:picMkLst>
        </pc:picChg>
        <pc:picChg chg="add mod">
          <ac:chgData name="VERHAEGHE Benoit" userId="3ef37b2c-be85-445d-8898-858e88ef5f98" providerId="ADAL" clId="{2272674B-1398-4D7B-A422-D62DE36CC39E}" dt="2021-08-24T11:14:44.657" v="20186" actId="1076"/>
          <ac:picMkLst>
            <pc:docMk/>
            <pc:sldMk cId="59152402" sldId="886"/>
            <ac:picMk id="33" creationId="{8F0AB03A-900F-4D78-A0BE-BAE569EFD605}"/>
          </ac:picMkLst>
        </pc:picChg>
      </pc:sldChg>
      <pc:sldChg chg="add ord">
        <pc:chgData name="VERHAEGHE Benoit" userId="3ef37b2c-be85-445d-8898-858e88ef5f98" providerId="ADAL" clId="{2272674B-1398-4D7B-A422-D62DE36CC39E}" dt="2021-08-31T06:59:58.197" v="23577"/>
        <pc:sldMkLst>
          <pc:docMk/>
          <pc:sldMk cId="2719733341" sldId="886"/>
        </pc:sldMkLst>
      </pc:sldChg>
      <pc:sldChg chg="addSp delSp modSp add mod">
        <pc:chgData name="VERHAEGHE Benoit" userId="3ef37b2c-be85-445d-8898-858e88ef5f98" providerId="ADAL" clId="{2272674B-1398-4D7B-A422-D62DE36CC39E}" dt="2021-08-24T09:51:11.681" v="20140" actId="6549"/>
        <pc:sldMkLst>
          <pc:docMk/>
          <pc:sldMk cId="1627609434" sldId="887"/>
        </pc:sldMkLst>
        <pc:spChg chg="add mod">
          <ac:chgData name="VERHAEGHE Benoit" userId="3ef37b2c-be85-445d-8898-858e88ef5f98" providerId="ADAL" clId="{2272674B-1398-4D7B-A422-D62DE36CC39E}" dt="2021-08-24T09:49:32.632" v="20042" actId="2085"/>
          <ac:spMkLst>
            <pc:docMk/>
            <pc:sldMk cId="1627609434" sldId="887"/>
            <ac:spMk id="29" creationId="{8E8A9514-B0CA-406B-B90A-A6D7A0FF0776}"/>
          </ac:spMkLst>
        </pc:spChg>
        <pc:spChg chg="add del mod">
          <ac:chgData name="VERHAEGHE Benoit" userId="3ef37b2c-be85-445d-8898-858e88ef5f98" providerId="ADAL" clId="{2272674B-1398-4D7B-A422-D62DE36CC39E}" dt="2021-08-24T09:51:01.472" v="20137" actId="478"/>
          <ac:spMkLst>
            <pc:docMk/>
            <pc:sldMk cId="1627609434" sldId="887"/>
            <ac:spMk id="30" creationId="{3C800F8E-75B5-4F8F-BF2A-59D52191924A}"/>
          </ac:spMkLst>
        </pc:spChg>
        <pc:spChg chg="del mod">
          <ac:chgData name="VERHAEGHE Benoit" userId="3ef37b2c-be85-445d-8898-858e88ef5f98" providerId="ADAL" clId="{2272674B-1398-4D7B-A422-D62DE36CC39E}" dt="2021-08-24T09:49:09.154" v="20038" actId="478"/>
          <ac:spMkLst>
            <pc:docMk/>
            <pc:sldMk cId="1627609434" sldId="887"/>
            <ac:spMk id="31" creationId="{2B031540-01EF-4125-B7F3-9DD6136BA1CC}"/>
          </ac:spMkLst>
        </pc:spChg>
        <pc:spChg chg="del">
          <ac:chgData name="VERHAEGHE Benoit" userId="3ef37b2c-be85-445d-8898-858e88ef5f98" providerId="ADAL" clId="{2272674B-1398-4D7B-A422-D62DE36CC39E}" dt="2021-08-24T09:49:07.857" v="20036" actId="478"/>
          <ac:spMkLst>
            <pc:docMk/>
            <pc:sldMk cId="1627609434" sldId="887"/>
            <ac:spMk id="32" creationId="{043E10D3-CDE1-4890-89CB-2F6BD830552E}"/>
          </ac:spMkLst>
        </pc:spChg>
        <pc:spChg chg="add mod">
          <ac:chgData name="VERHAEGHE Benoit" userId="3ef37b2c-be85-445d-8898-858e88ef5f98" providerId="ADAL" clId="{2272674B-1398-4D7B-A422-D62DE36CC39E}" dt="2021-08-24T09:51:11.681" v="20140" actId="6549"/>
          <ac:spMkLst>
            <pc:docMk/>
            <pc:sldMk cId="1627609434" sldId="887"/>
            <ac:spMk id="33" creationId="{90DE6EC4-D10F-40A8-88A6-0899BDF5EF73}"/>
          </ac:spMkLst>
        </pc:spChg>
      </pc:sldChg>
      <pc:sldChg chg="addSp delSp modSp add mod">
        <pc:chgData name="VERHAEGHE Benoit" userId="3ef37b2c-be85-445d-8898-858e88ef5f98" providerId="ADAL" clId="{2272674B-1398-4D7B-A422-D62DE36CC39E}" dt="2021-09-27T12:41:44.114" v="24475"/>
        <pc:sldMkLst>
          <pc:docMk/>
          <pc:sldMk cId="314520206" sldId="888"/>
        </pc:sldMkLst>
        <pc:spChg chg="add del mod">
          <ac:chgData name="VERHAEGHE Benoit" userId="3ef37b2c-be85-445d-8898-858e88ef5f98" providerId="ADAL" clId="{2272674B-1398-4D7B-A422-D62DE36CC39E}" dt="2021-08-24T12:00:01.365" v="20239" actId="478"/>
          <ac:spMkLst>
            <pc:docMk/>
            <pc:sldMk cId="314520206" sldId="888"/>
            <ac:spMk id="15" creationId="{64439C79-C52A-41DC-AA24-35C742EC014C}"/>
          </ac:spMkLst>
        </pc:spChg>
        <pc:spChg chg="add del mod">
          <ac:chgData name="VERHAEGHE Benoit" userId="3ef37b2c-be85-445d-8898-858e88ef5f98" providerId="ADAL" clId="{2272674B-1398-4D7B-A422-D62DE36CC39E}" dt="2021-08-24T12:00:01.365" v="20239" actId="478"/>
          <ac:spMkLst>
            <pc:docMk/>
            <pc:sldMk cId="314520206" sldId="888"/>
            <ac:spMk id="16" creationId="{FE65186A-76CA-4429-9CE5-9A5E41256034}"/>
          </ac:spMkLst>
        </pc:spChg>
        <pc:spChg chg="del">
          <ac:chgData name="VERHAEGHE Benoit" userId="3ef37b2c-be85-445d-8898-858e88ef5f98" providerId="ADAL" clId="{2272674B-1398-4D7B-A422-D62DE36CC39E}" dt="2021-09-27T12:41:43.775" v="24474" actId="478"/>
          <ac:spMkLst>
            <pc:docMk/>
            <pc:sldMk cId="314520206" sldId="888"/>
            <ac:spMk id="26" creationId="{75C66235-2DB0-41D0-8BF1-F73DE6D2DA68}"/>
          </ac:spMkLst>
        </pc:spChg>
        <pc:spChg chg="del mod">
          <ac:chgData name="VERHAEGHE Benoit" userId="3ef37b2c-be85-445d-8898-858e88ef5f98" providerId="ADAL" clId="{2272674B-1398-4D7B-A422-D62DE36CC39E}" dt="2021-08-24T12:41:11.124" v="20344" actId="478"/>
          <ac:spMkLst>
            <pc:docMk/>
            <pc:sldMk cId="314520206" sldId="888"/>
            <ac:spMk id="27" creationId="{7590A794-232E-4B2C-B28D-1C8922F87931}"/>
          </ac:spMkLst>
        </pc:spChg>
        <pc:spChg chg="mod topLvl">
          <ac:chgData name="VERHAEGHE Benoit" userId="3ef37b2c-be85-445d-8898-858e88ef5f98" providerId="ADAL" clId="{2272674B-1398-4D7B-A422-D62DE36CC39E}" dt="2021-08-26T06:54:42.792" v="21251" actId="1076"/>
          <ac:spMkLst>
            <pc:docMk/>
            <pc:sldMk cId="314520206" sldId="888"/>
            <ac:spMk id="28" creationId="{C15FE6A0-49A3-4D36-B9B2-086E622D4A12}"/>
          </ac:spMkLst>
        </pc:spChg>
        <pc:spChg chg="mod">
          <ac:chgData name="VERHAEGHE Benoit" userId="3ef37b2c-be85-445d-8898-858e88ef5f98" providerId="ADAL" clId="{2272674B-1398-4D7B-A422-D62DE36CC39E}" dt="2021-08-24T13:44:42.036" v="20579" actId="20577"/>
          <ac:spMkLst>
            <pc:docMk/>
            <pc:sldMk cId="314520206" sldId="888"/>
            <ac:spMk id="31" creationId="{FE2BB25B-FD82-4880-B043-CA171E7EE75D}"/>
          </ac:spMkLst>
        </pc:spChg>
        <pc:spChg chg="add mod">
          <ac:chgData name="VERHAEGHE Benoit" userId="3ef37b2c-be85-445d-8898-858e88ef5f98" providerId="ADAL" clId="{2272674B-1398-4D7B-A422-D62DE36CC39E}" dt="2021-09-27T12:41:44.114" v="24475"/>
          <ac:spMkLst>
            <pc:docMk/>
            <pc:sldMk cId="314520206" sldId="888"/>
            <ac:spMk id="33" creationId="{C480F8C5-4DE2-4BE1-B8A3-4F1CB448078B}"/>
          </ac:spMkLst>
        </pc:spChg>
        <pc:spChg chg="del mod">
          <ac:chgData name="VERHAEGHE Benoit" userId="3ef37b2c-be85-445d-8898-858e88ef5f98" providerId="ADAL" clId="{2272674B-1398-4D7B-A422-D62DE36CC39E}" dt="2021-08-24T12:00:36.516" v="20263" actId="478"/>
          <ac:spMkLst>
            <pc:docMk/>
            <pc:sldMk cId="314520206" sldId="888"/>
            <ac:spMk id="37" creationId="{08270A37-C31C-4512-9DFC-1A1DFBAA8775}"/>
          </ac:spMkLst>
        </pc:spChg>
        <pc:spChg chg="mod topLvl">
          <ac:chgData name="VERHAEGHE Benoit" userId="3ef37b2c-be85-445d-8898-858e88ef5f98" providerId="ADAL" clId="{2272674B-1398-4D7B-A422-D62DE36CC39E}" dt="2021-08-24T13:41:40.468" v="20509" actId="1076"/>
          <ac:spMkLst>
            <pc:docMk/>
            <pc:sldMk cId="314520206" sldId="888"/>
            <ac:spMk id="41" creationId="{741339F5-5027-450B-B1EA-41071BDA4CC9}"/>
          </ac:spMkLst>
        </pc:spChg>
        <pc:spChg chg="mod topLvl">
          <ac:chgData name="VERHAEGHE Benoit" userId="3ef37b2c-be85-445d-8898-858e88ef5f98" providerId="ADAL" clId="{2272674B-1398-4D7B-A422-D62DE36CC39E}" dt="2021-08-24T13:46:30.086" v="20655" actId="6549"/>
          <ac:spMkLst>
            <pc:docMk/>
            <pc:sldMk cId="314520206" sldId="888"/>
            <ac:spMk id="42" creationId="{BB888B50-431D-4AF3-8F1A-E50881EB311B}"/>
          </ac:spMkLst>
        </pc:spChg>
        <pc:spChg chg="add del mod">
          <ac:chgData name="VERHAEGHE Benoit" userId="3ef37b2c-be85-445d-8898-858e88ef5f98" providerId="ADAL" clId="{2272674B-1398-4D7B-A422-D62DE36CC39E}" dt="2021-08-24T13:44:24.197" v="20567" actId="478"/>
          <ac:spMkLst>
            <pc:docMk/>
            <pc:sldMk cId="314520206" sldId="888"/>
            <ac:spMk id="47" creationId="{278FCD0E-2432-48B6-B15A-7E2D66721FAF}"/>
          </ac:spMkLst>
        </pc:spChg>
        <pc:spChg chg="add mod">
          <ac:chgData name="VERHAEGHE Benoit" userId="3ef37b2c-be85-445d-8898-858e88ef5f98" providerId="ADAL" clId="{2272674B-1398-4D7B-A422-D62DE36CC39E}" dt="2021-08-26T06:17:21.907" v="21144" actId="20577"/>
          <ac:spMkLst>
            <pc:docMk/>
            <pc:sldMk cId="314520206" sldId="888"/>
            <ac:spMk id="48" creationId="{7639FD97-A9FA-4AD6-96D1-68DFE5883DC5}"/>
          </ac:spMkLst>
        </pc:spChg>
        <pc:grpChg chg="add del mod">
          <ac:chgData name="VERHAEGHE Benoit" userId="3ef37b2c-be85-445d-8898-858e88ef5f98" providerId="ADAL" clId="{2272674B-1398-4D7B-A422-D62DE36CC39E}" dt="2021-08-24T12:50:12.762" v="20361" actId="165"/>
          <ac:grpSpMkLst>
            <pc:docMk/>
            <pc:sldMk cId="314520206" sldId="888"/>
            <ac:grpSpMk id="20" creationId="{92461E5E-A1D9-4E73-9233-B1787CAD2341}"/>
          </ac:grpSpMkLst>
        </pc:grpChg>
        <pc:grpChg chg="del">
          <ac:chgData name="VERHAEGHE Benoit" userId="3ef37b2c-be85-445d-8898-858e88ef5f98" providerId="ADAL" clId="{2272674B-1398-4D7B-A422-D62DE36CC39E}" dt="2021-08-24T12:00:01.365" v="20239" actId="478"/>
          <ac:grpSpMkLst>
            <pc:docMk/>
            <pc:sldMk cId="314520206" sldId="888"/>
            <ac:grpSpMk id="34" creationId="{6ABD1B4F-1D36-438D-AA66-A52C518C41F9}"/>
          </ac:grpSpMkLst>
        </pc:grpChg>
        <pc:picChg chg="add mod">
          <ac:chgData name="VERHAEGHE Benoit" userId="3ef37b2c-be85-445d-8898-858e88ef5f98" providerId="ADAL" clId="{2272674B-1398-4D7B-A422-D62DE36CC39E}" dt="2021-08-24T13:44:29.076" v="20568" actId="1076"/>
          <ac:picMkLst>
            <pc:docMk/>
            <pc:sldMk cId="314520206" sldId="888"/>
            <ac:picMk id="9" creationId="{5424F417-AC78-43DB-87A2-F01DC73A4BDB}"/>
          </ac:picMkLst>
        </pc:picChg>
        <pc:picChg chg="del mod">
          <ac:chgData name="VERHAEGHE Benoit" userId="3ef37b2c-be85-445d-8898-858e88ef5f98" providerId="ADAL" clId="{2272674B-1398-4D7B-A422-D62DE36CC39E}" dt="2021-08-24T12:00:35.218" v="20262" actId="478"/>
          <ac:picMkLst>
            <pc:docMk/>
            <pc:sldMk cId="314520206" sldId="888"/>
            <ac:picMk id="23" creationId="{B83BEE16-0770-4AA2-8C5C-52EA61CDB077}"/>
          </ac:picMkLst>
        </pc:picChg>
        <pc:picChg chg="mod topLvl">
          <ac:chgData name="VERHAEGHE Benoit" userId="3ef37b2c-be85-445d-8898-858e88ef5f98" providerId="ADAL" clId="{2272674B-1398-4D7B-A422-D62DE36CC39E}" dt="2021-08-24T12:50:12.762" v="20361" actId="165"/>
          <ac:picMkLst>
            <pc:docMk/>
            <pc:sldMk cId="314520206" sldId="888"/>
            <ac:picMk id="24" creationId="{8C447954-5EF3-45A4-8F3D-ED330F8B1C78}"/>
          </ac:picMkLst>
        </pc:picChg>
        <pc:picChg chg="mod topLvl">
          <ac:chgData name="VERHAEGHE Benoit" userId="3ef37b2c-be85-445d-8898-858e88ef5f98" providerId="ADAL" clId="{2272674B-1398-4D7B-A422-D62DE36CC39E}" dt="2021-08-24T12:50:12.762" v="20361" actId="165"/>
          <ac:picMkLst>
            <pc:docMk/>
            <pc:sldMk cId="314520206" sldId="888"/>
            <ac:picMk id="25" creationId="{DBDCEB14-D5BB-4A8D-9476-D9C7309DD306}"/>
          </ac:picMkLst>
        </pc:picChg>
        <pc:picChg chg="del">
          <ac:chgData name="VERHAEGHE Benoit" userId="3ef37b2c-be85-445d-8898-858e88ef5f98" providerId="ADAL" clId="{2272674B-1398-4D7B-A422-D62DE36CC39E}" dt="2021-08-24T11:57:16.818" v="20189" actId="478"/>
          <ac:picMkLst>
            <pc:docMk/>
            <pc:sldMk cId="314520206" sldId="888"/>
            <ac:picMk id="33" creationId="{4AC1E6CF-2A6F-4F83-B1BE-F46DF6839995}"/>
          </ac:picMkLst>
        </pc:picChg>
        <pc:picChg chg="mod topLvl">
          <ac:chgData name="VERHAEGHE Benoit" userId="3ef37b2c-be85-445d-8898-858e88ef5f98" providerId="ADAL" clId="{2272674B-1398-4D7B-A422-D62DE36CC39E}" dt="2021-08-24T13:41:40.468" v="20509" actId="1076"/>
          <ac:picMkLst>
            <pc:docMk/>
            <pc:sldMk cId="314520206" sldId="888"/>
            <ac:picMk id="38" creationId="{2787EBAA-3D21-42D2-8108-5ED29DC63ED2}"/>
          </ac:picMkLst>
        </pc:picChg>
        <pc:picChg chg="mod topLvl">
          <ac:chgData name="VERHAEGHE Benoit" userId="3ef37b2c-be85-445d-8898-858e88ef5f98" providerId="ADAL" clId="{2272674B-1398-4D7B-A422-D62DE36CC39E}" dt="2021-08-24T13:41:40.468" v="20509" actId="1076"/>
          <ac:picMkLst>
            <pc:docMk/>
            <pc:sldMk cId="314520206" sldId="888"/>
            <ac:picMk id="39" creationId="{875EC73F-76F2-4CAC-A72C-669E2F5C43EC}"/>
          </ac:picMkLst>
        </pc:picChg>
        <pc:picChg chg="mod topLvl">
          <ac:chgData name="VERHAEGHE Benoit" userId="3ef37b2c-be85-445d-8898-858e88ef5f98" providerId="ADAL" clId="{2272674B-1398-4D7B-A422-D62DE36CC39E}" dt="2021-08-24T13:41:40.468" v="20509" actId="1076"/>
          <ac:picMkLst>
            <pc:docMk/>
            <pc:sldMk cId="314520206" sldId="888"/>
            <ac:picMk id="40" creationId="{030E42F1-1347-4116-9D7D-1F973DD6DF2D}"/>
          </ac:picMkLst>
        </pc:picChg>
        <pc:picChg chg="mod topLvl">
          <ac:chgData name="VERHAEGHE Benoit" userId="3ef37b2c-be85-445d-8898-858e88ef5f98" providerId="ADAL" clId="{2272674B-1398-4D7B-A422-D62DE36CC39E}" dt="2021-08-24T12:50:12.762" v="20361" actId="165"/>
          <ac:picMkLst>
            <pc:docMk/>
            <pc:sldMk cId="314520206" sldId="888"/>
            <ac:picMk id="43" creationId="{8D635A9A-A872-48BB-BB91-AEC83267F536}"/>
          </ac:picMkLst>
        </pc:picChg>
        <pc:picChg chg="mod topLvl">
          <ac:chgData name="VERHAEGHE Benoit" userId="3ef37b2c-be85-445d-8898-858e88ef5f98" providerId="ADAL" clId="{2272674B-1398-4D7B-A422-D62DE36CC39E}" dt="2021-08-24T12:50:12.762" v="20361" actId="165"/>
          <ac:picMkLst>
            <pc:docMk/>
            <pc:sldMk cId="314520206" sldId="888"/>
            <ac:picMk id="44" creationId="{D7CC5A0D-2C1E-4A50-A406-AEE288DF94BF}"/>
          </ac:picMkLst>
        </pc:picChg>
        <pc:picChg chg="mod topLvl">
          <ac:chgData name="VERHAEGHE Benoit" userId="3ef37b2c-be85-445d-8898-858e88ef5f98" providerId="ADAL" clId="{2272674B-1398-4D7B-A422-D62DE36CC39E}" dt="2021-08-24T12:50:12.762" v="20361" actId="165"/>
          <ac:picMkLst>
            <pc:docMk/>
            <pc:sldMk cId="314520206" sldId="888"/>
            <ac:picMk id="45" creationId="{D26F4D8B-FC23-4E1C-BB8B-D58163D06392}"/>
          </ac:picMkLst>
        </pc:picChg>
        <pc:picChg chg="add mod">
          <ac:chgData name="VERHAEGHE Benoit" userId="3ef37b2c-be85-445d-8898-858e88ef5f98" providerId="ADAL" clId="{2272674B-1398-4D7B-A422-D62DE36CC39E}" dt="2021-08-24T12:41:18.058" v="20348" actId="1076"/>
          <ac:picMkLst>
            <pc:docMk/>
            <pc:sldMk cId="314520206" sldId="888"/>
            <ac:picMk id="46" creationId="{E198CAC6-8218-41BD-B77E-FC85689E12DF}"/>
          </ac:picMkLst>
        </pc:picChg>
        <pc:cxnChg chg="mod topLvl">
          <ac:chgData name="VERHAEGHE Benoit" userId="3ef37b2c-be85-445d-8898-858e88ef5f98" providerId="ADAL" clId="{2272674B-1398-4D7B-A422-D62DE36CC39E}" dt="2021-08-24T13:41:43.972" v="20510" actId="14100"/>
          <ac:cxnSpMkLst>
            <pc:docMk/>
            <pc:sldMk cId="314520206" sldId="888"/>
            <ac:cxnSpMk id="30" creationId="{49D29A6D-87F8-4C44-A0E8-E28A27F45565}"/>
          </ac:cxnSpMkLst>
        </pc:cxnChg>
        <pc:cxnChg chg="mod topLvl">
          <ac:chgData name="VERHAEGHE Benoit" userId="3ef37b2c-be85-445d-8898-858e88ef5f98" providerId="ADAL" clId="{2272674B-1398-4D7B-A422-D62DE36CC39E}" dt="2021-08-24T13:10:45.830" v="20367" actId="14100"/>
          <ac:cxnSpMkLst>
            <pc:docMk/>
            <pc:sldMk cId="314520206" sldId="888"/>
            <ac:cxnSpMk id="32" creationId="{B9F75D45-4206-49D1-B74B-72859CEA98B4}"/>
          </ac:cxnSpMkLst>
        </pc:cxnChg>
      </pc:sldChg>
      <pc:sldChg chg="addSp delSp modSp add mod ord modNotesTx">
        <pc:chgData name="VERHAEGHE Benoit" userId="3ef37b2c-be85-445d-8898-858e88ef5f98" providerId="ADAL" clId="{2272674B-1398-4D7B-A422-D62DE36CC39E}" dt="2021-08-31T07:17:49.784" v="23919" actId="20577"/>
        <pc:sldMkLst>
          <pc:docMk/>
          <pc:sldMk cId="1594707409" sldId="889"/>
        </pc:sldMkLst>
        <pc:spChg chg="mod">
          <ac:chgData name="VERHAEGHE Benoit" userId="3ef37b2c-be85-445d-8898-858e88ef5f98" providerId="ADAL" clId="{2272674B-1398-4D7B-A422-D62DE36CC39E}" dt="2021-08-26T07:07:14.914" v="21287" actId="20577"/>
          <ac:spMkLst>
            <pc:docMk/>
            <pc:sldMk cId="1594707409" sldId="889"/>
            <ac:spMk id="2" creationId="{B852C9C5-1007-49FA-A17C-C8DD06867B18}"/>
          </ac:spMkLst>
        </pc:spChg>
        <pc:spChg chg="del">
          <ac:chgData name="VERHAEGHE Benoit" userId="3ef37b2c-be85-445d-8898-858e88ef5f98" providerId="ADAL" clId="{2272674B-1398-4D7B-A422-D62DE36CC39E}" dt="2021-08-24T13:53:36.291" v="20747" actId="478"/>
          <ac:spMkLst>
            <pc:docMk/>
            <pc:sldMk cId="1594707409" sldId="889"/>
            <ac:spMk id="5" creationId="{09E1E4B7-59EE-4CC1-BEE7-D62E47E733A4}"/>
          </ac:spMkLst>
        </pc:spChg>
        <pc:spChg chg="add mod">
          <ac:chgData name="VERHAEGHE Benoit" userId="3ef37b2c-be85-445d-8898-858e88ef5f98" providerId="ADAL" clId="{2272674B-1398-4D7B-A422-D62DE36CC39E}" dt="2021-08-24T14:00:06.340" v="21037" actId="1076"/>
          <ac:spMkLst>
            <pc:docMk/>
            <pc:sldMk cId="1594707409" sldId="889"/>
            <ac:spMk id="16" creationId="{322C0EC0-9D9C-479C-BAAB-09717F932D63}"/>
          </ac:spMkLst>
        </pc:spChg>
        <pc:spChg chg="add mod">
          <ac:chgData name="VERHAEGHE Benoit" userId="3ef37b2c-be85-445d-8898-858e88ef5f98" providerId="ADAL" clId="{2272674B-1398-4D7B-A422-D62DE36CC39E}" dt="2021-08-26T06:38:15.097" v="21247" actId="14100"/>
          <ac:spMkLst>
            <pc:docMk/>
            <pc:sldMk cId="1594707409" sldId="889"/>
            <ac:spMk id="19" creationId="{ADB2437B-62D3-47B0-A471-12A3944F3547}"/>
          </ac:spMkLst>
        </pc:spChg>
        <pc:graphicFrameChg chg="del">
          <ac:chgData name="VERHAEGHE Benoit" userId="3ef37b2c-be85-445d-8898-858e88ef5f98" providerId="ADAL" clId="{2272674B-1398-4D7B-A422-D62DE36CC39E}" dt="2021-08-24T13:53:33.976" v="20746" actId="478"/>
          <ac:graphicFrameMkLst>
            <pc:docMk/>
            <pc:sldMk cId="1594707409" sldId="889"/>
            <ac:graphicFrameMk id="3" creationId="{C9392261-4AC5-4FF9-83C4-1FF1F6F004F0}"/>
          </ac:graphicFrameMkLst>
        </pc:graphicFrameChg>
        <pc:graphicFrameChg chg="add mod modGraphic">
          <ac:chgData name="VERHAEGHE Benoit" userId="3ef37b2c-be85-445d-8898-858e88ef5f98" providerId="ADAL" clId="{2272674B-1398-4D7B-A422-D62DE36CC39E}" dt="2021-08-31T07:17:16.841" v="23806" actId="2165"/>
          <ac:graphicFrameMkLst>
            <pc:docMk/>
            <pc:sldMk cId="1594707409" sldId="889"/>
            <ac:graphicFrameMk id="6" creationId="{7DEDB563-CBDE-4B4C-8868-03ECAA63D4D4}"/>
          </ac:graphicFrameMkLst>
        </pc:graphicFrameChg>
      </pc:sldChg>
      <pc:sldChg chg="add del">
        <pc:chgData name="VERHAEGHE Benoit" userId="3ef37b2c-be85-445d-8898-858e88ef5f98" providerId="ADAL" clId="{2272674B-1398-4D7B-A422-D62DE36CC39E}" dt="2021-08-26T06:29:53.470" v="21218"/>
        <pc:sldMkLst>
          <pc:docMk/>
          <pc:sldMk cId="2556487089" sldId="890"/>
        </pc:sldMkLst>
      </pc:sldChg>
      <pc:sldChg chg="addSp delSp modSp add mod ord">
        <pc:chgData name="VERHAEGHE Benoit" userId="3ef37b2c-be85-445d-8898-858e88ef5f98" providerId="ADAL" clId="{2272674B-1398-4D7B-A422-D62DE36CC39E}" dt="2021-09-27T12:41:36.369" v="24471"/>
        <pc:sldMkLst>
          <pc:docMk/>
          <pc:sldMk cId="3306795257" sldId="890"/>
        </pc:sldMkLst>
        <pc:spChg chg="add mod">
          <ac:chgData name="VERHAEGHE Benoit" userId="3ef37b2c-be85-445d-8898-858e88ef5f98" providerId="ADAL" clId="{2272674B-1398-4D7B-A422-D62DE36CC39E}" dt="2021-09-27T12:41:36.369" v="24471"/>
          <ac:spMkLst>
            <pc:docMk/>
            <pc:sldMk cId="3306795257" sldId="890"/>
            <ac:spMk id="15" creationId="{74B0C23A-44DA-4A9C-83D4-BD281DD3E34B}"/>
          </ac:spMkLst>
        </pc:spChg>
        <pc:spChg chg="del">
          <ac:chgData name="VERHAEGHE Benoit" userId="3ef37b2c-be85-445d-8898-858e88ef5f98" providerId="ADAL" clId="{2272674B-1398-4D7B-A422-D62DE36CC39E}" dt="2021-09-27T12:41:36.062" v="24470" actId="478"/>
          <ac:spMkLst>
            <pc:docMk/>
            <pc:sldMk cId="3306795257" sldId="890"/>
            <ac:spMk id="26" creationId="{75C66235-2DB0-41D0-8BF1-F73DE6D2DA68}"/>
          </ac:spMkLst>
        </pc:spChg>
        <pc:grpChg chg="mod">
          <ac:chgData name="VERHAEGHE Benoit" userId="3ef37b2c-be85-445d-8898-858e88ef5f98" providerId="ADAL" clId="{2272674B-1398-4D7B-A422-D62DE36CC39E}" dt="2021-08-30T06:36:29.445" v="23171" actId="1076"/>
          <ac:grpSpMkLst>
            <pc:docMk/>
            <pc:sldMk cId="3306795257" sldId="890"/>
            <ac:grpSpMk id="34" creationId="{6ABD1B4F-1D36-438D-AA66-A52C518C41F9}"/>
          </ac:grpSpMkLst>
        </pc:grpChg>
        <pc:picChg chg="mod modCrop">
          <ac:chgData name="VERHAEGHE Benoit" userId="3ef37b2c-be85-445d-8898-858e88ef5f98" providerId="ADAL" clId="{2272674B-1398-4D7B-A422-D62DE36CC39E}" dt="2021-08-30T06:36:26.262" v="23170" actId="732"/>
          <ac:picMkLst>
            <pc:docMk/>
            <pc:sldMk cId="3306795257" sldId="890"/>
            <ac:picMk id="33" creationId="{4AC1E6CF-2A6F-4F83-B1BE-F46DF6839995}"/>
          </ac:picMkLst>
        </pc:picChg>
      </pc:sldChg>
      <pc:sldChg chg="addSp delSp modSp new del mod">
        <pc:chgData name="VERHAEGHE Benoit" userId="3ef37b2c-be85-445d-8898-858e88ef5f98" providerId="ADAL" clId="{2272674B-1398-4D7B-A422-D62DE36CC39E}" dt="2021-08-26T07:11:11.567" v="21310" actId="47"/>
        <pc:sldMkLst>
          <pc:docMk/>
          <pc:sldMk cId="3534343027" sldId="890"/>
        </pc:sldMkLst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3" creationId="{864D83FC-FB28-4271-89EE-AE606AEBE9A0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4" creationId="{D8E9C9F7-01A6-402C-9032-FD5BD017ABB6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5" creationId="{0C8B9EB2-FB54-4A68-8AE4-0310D4F81074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6" creationId="{4B6FBD23-2EDB-42E7-91BC-72F92314724C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7" creationId="{AC2EDF41-517E-40A5-877A-491FE1B8FDEB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8" creationId="{B5C27F2A-A63F-40F7-AAF2-A0D815C84CDE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9" creationId="{FFB03447-C09E-435F-8EDE-76EFFCFE33A7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10" creationId="{9823C74E-548D-4C84-B53C-4B8271E91CC6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11" creationId="{3244A05E-D329-43FD-8BD4-A1378AD9EB85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12" creationId="{ABBE9FDD-BFC6-4A66-8DD7-D323D365446F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13" creationId="{076C2393-6AD7-49A8-A813-CC68AC82C7ED}"/>
          </ac:spMkLst>
        </pc:spChg>
        <pc:spChg chg="add del mod">
          <ac:chgData name="VERHAEGHE Benoit" userId="3ef37b2c-be85-445d-8898-858e88ef5f98" providerId="ADAL" clId="{2272674B-1398-4D7B-A422-D62DE36CC39E}" dt="2021-08-26T07:11:09.229" v="21309"/>
          <ac:spMkLst>
            <pc:docMk/>
            <pc:sldMk cId="3534343027" sldId="890"/>
            <ac:spMk id="14" creationId="{5ABE1957-391E-4B1E-ADC8-B1AE04677F1F}"/>
          </ac:spMkLst>
        </pc:spChg>
        <pc:cxnChg chg="add del mod">
          <ac:chgData name="VERHAEGHE Benoit" userId="3ef37b2c-be85-445d-8898-858e88ef5f98" providerId="ADAL" clId="{2272674B-1398-4D7B-A422-D62DE36CC39E}" dt="2021-08-26T07:11:09.229" v="21309"/>
          <ac:cxnSpMkLst>
            <pc:docMk/>
            <pc:sldMk cId="3534343027" sldId="890"/>
            <ac:cxnSpMk id="2" creationId="{C981B521-6AA9-414E-A1AB-2CD9231EA152}"/>
          </ac:cxnSpMkLst>
        </pc:cxnChg>
      </pc:sldChg>
      <pc:sldMasterChg chg="addSp delSp modSp mod addSldLayout modSldLayout">
        <pc:chgData name="VERHAEGHE Benoit" userId="3ef37b2c-be85-445d-8898-858e88ef5f98" providerId="ADAL" clId="{2272674B-1398-4D7B-A422-D62DE36CC39E}" dt="2021-08-31T06:11:05.085" v="23221"/>
        <pc:sldMasterMkLst>
          <pc:docMk/>
          <pc:sldMasterMk cId="2960821655" sldId="2147483778"/>
        </pc:sldMasterMkLst>
        <pc:spChg chg="mod">
          <ac:chgData name="VERHAEGHE Benoit" userId="3ef37b2c-be85-445d-8898-858e88ef5f98" providerId="ADAL" clId="{2272674B-1398-4D7B-A422-D62DE36CC39E}" dt="2021-08-31T06:09:47.825" v="23193" actId="14100"/>
          <ac:spMkLst>
            <pc:docMk/>
            <pc:sldMasterMk cId="2960821655" sldId="2147483778"/>
            <ac:spMk id="6" creationId="{4EE8C05E-DCD8-4D64-9344-BF3936BD2AA9}"/>
          </ac:spMkLst>
        </pc:spChg>
        <pc:picChg chg="add del mod ord">
          <ac:chgData name="VERHAEGHE Benoit" userId="3ef37b2c-be85-445d-8898-858e88ef5f98" providerId="ADAL" clId="{2272674B-1398-4D7B-A422-D62DE36CC39E}" dt="2021-08-24T06:53:15.008" v="18482" actId="478"/>
          <ac:picMkLst>
            <pc:docMk/>
            <pc:sldMasterMk cId="2960821655" sldId="2147483778"/>
            <ac:picMk id="7" creationId="{BA1CF7E2-4D7D-425F-94D7-F2CDFD6C6A6E}"/>
          </ac:picMkLst>
        </pc:picChg>
        <pc:picChg chg="add del mod">
          <ac:chgData name="VERHAEGHE Benoit" userId="3ef37b2c-be85-445d-8898-858e88ef5f98" providerId="ADAL" clId="{2272674B-1398-4D7B-A422-D62DE36CC39E}" dt="2021-08-24T06:51:21.263" v="18457" actId="478"/>
          <ac:picMkLst>
            <pc:docMk/>
            <pc:sldMasterMk cId="2960821655" sldId="2147483778"/>
            <ac:picMk id="9" creationId="{4BBACA6B-7FAD-49E9-A65E-5228CAE53C7C}"/>
          </ac:picMkLst>
        </pc:picChg>
        <pc:picChg chg="del mod">
          <ac:chgData name="VERHAEGHE Benoit" userId="3ef37b2c-be85-445d-8898-858e88ef5f98" providerId="ADAL" clId="{2272674B-1398-4D7B-A422-D62DE36CC39E}" dt="2021-08-24T06:50:24.742" v="18450" actId="478"/>
          <ac:picMkLst>
            <pc:docMk/>
            <pc:sldMasterMk cId="2960821655" sldId="2147483778"/>
            <ac:picMk id="10" creationId="{1E863B42-4D1C-4332-9584-A1D13ED698BE}"/>
          </ac:picMkLst>
        </pc:picChg>
        <pc:picChg chg="add del mod">
          <ac:chgData name="VERHAEGHE Benoit" userId="3ef37b2c-be85-445d-8898-858e88ef5f98" providerId="ADAL" clId="{2272674B-1398-4D7B-A422-D62DE36CC39E}" dt="2021-08-24T06:53:16.479" v="18483" actId="478"/>
          <ac:picMkLst>
            <pc:docMk/>
            <pc:sldMasterMk cId="2960821655" sldId="2147483778"/>
            <ac:picMk id="12" creationId="{B5D685BE-188B-4873-B6E8-2AF115C3E366}"/>
          </ac:picMkLst>
        </pc:picChg>
        <pc:picChg chg="add mod">
          <ac:chgData name="VERHAEGHE Benoit" userId="3ef37b2c-be85-445d-8898-858e88ef5f98" providerId="ADAL" clId="{2272674B-1398-4D7B-A422-D62DE36CC39E}" dt="2021-08-24T06:53:16.691" v="18484"/>
          <ac:picMkLst>
            <pc:docMk/>
            <pc:sldMasterMk cId="2960821655" sldId="2147483778"/>
            <ac:picMk id="13" creationId="{1362FADB-251F-426C-B828-D3A7B96D0F79}"/>
          </ac:picMkLst>
        </pc:picChg>
        <pc:picChg chg="add mod">
          <ac:chgData name="VERHAEGHE Benoit" userId="3ef37b2c-be85-445d-8898-858e88ef5f98" providerId="ADAL" clId="{2272674B-1398-4D7B-A422-D62DE36CC39E}" dt="2021-08-24T06:53:16.691" v="18484"/>
          <ac:picMkLst>
            <pc:docMk/>
            <pc:sldMasterMk cId="2960821655" sldId="2147483778"/>
            <ac:picMk id="14" creationId="{F9F1F4B8-FE76-4E31-BA37-956BC7F05D0F}"/>
          </ac:picMkLst>
        </pc:picChg>
        <pc:sldLayoutChg chg="addSp delSp modSp mod">
          <pc:chgData name="VERHAEGHE Benoit" userId="3ef37b2c-be85-445d-8898-858e88ef5f98" providerId="ADAL" clId="{2272674B-1398-4D7B-A422-D62DE36CC39E}" dt="2021-08-31T06:09:51.872" v="23194"/>
          <pc:sldLayoutMkLst>
            <pc:docMk/>
            <pc:sldMasterMk cId="2960821655" sldId="2147483778"/>
            <pc:sldLayoutMk cId="4142443500" sldId="2147483779"/>
          </pc:sldLayoutMkLst>
          <pc:spChg chg="add mod">
            <ac:chgData name="VERHAEGHE Benoit" userId="3ef37b2c-be85-445d-8898-858e88ef5f98" providerId="ADAL" clId="{2272674B-1398-4D7B-A422-D62DE36CC39E}" dt="2021-08-31T06:09:51.872" v="23194"/>
            <ac:spMkLst>
              <pc:docMk/>
              <pc:sldMasterMk cId="2960821655" sldId="2147483778"/>
              <pc:sldLayoutMk cId="4142443500" sldId="2147483779"/>
              <ac:spMk id="11" creationId="{9E7E40E6-147C-44AB-98E8-5E9AB0A471BE}"/>
            </ac:spMkLst>
          </pc:spChg>
          <pc:picChg chg="add del mod">
            <ac:chgData name="VERHAEGHE Benoit" userId="3ef37b2c-be85-445d-8898-858e88ef5f98" providerId="ADAL" clId="{2272674B-1398-4D7B-A422-D62DE36CC39E}" dt="2021-08-24T06:53:08.479" v="18479" actId="478"/>
            <ac:picMkLst>
              <pc:docMk/>
              <pc:sldMasterMk cId="2960821655" sldId="2147483778"/>
              <pc:sldLayoutMk cId="4142443500" sldId="2147483779"/>
              <ac:picMk id="11" creationId="{C11D447B-A7DD-47C4-B6B8-E8409F5992B7}"/>
            </ac:picMkLst>
          </pc:picChg>
          <pc:picChg chg="add del mod">
            <ac:chgData name="VERHAEGHE Benoit" userId="3ef37b2c-be85-445d-8898-858e88ef5f98" providerId="ADAL" clId="{2272674B-1398-4D7B-A422-D62DE36CC39E}" dt="2021-08-24T06:53:08.063" v="18478" actId="478"/>
            <ac:picMkLst>
              <pc:docMk/>
              <pc:sldMasterMk cId="2960821655" sldId="2147483778"/>
              <pc:sldLayoutMk cId="4142443500" sldId="2147483779"/>
              <ac:picMk id="12" creationId="{58C7D61C-640B-421C-9085-10DC35F933E5}"/>
            </ac:picMkLst>
          </pc:picChg>
          <pc:picChg chg="add del mod">
            <ac:chgData name="VERHAEGHE Benoit" userId="3ef37b2c-be85-445d-8898-858e88ef5f98" providerId="ADAL" clId="{2272674B-1398-4D7B-A422-D62DE36CC39E}" dt="2021-08-24T06:53:12.206" v="18481" actId="478"/>
            <ac:picMkLst>
              <pc:docMk/>
              <pc:sldMasterMk cId="2960821655" sldId="2147483778"/>
              <pc:sldLayoutMk cId="4142443500" sldId="2147483779"/>
              <ac:picMk id="13" creationId="{630CAB19-737D-4C39-9B0B-BEC9F4EDCD54}"/>
            </ac:picMkLst>
          </pc:picChg>
          <pc:picChg chg="add mod">
            <ac:chgData name="VERHAEGHE Benoit" userId="3ef37b2c-be85-445d-8898-858e88ef5f98" providerId="ADAL" clId="{2272674B-1398-4D7B-A422-D62DE36CC39E}" dt="2021-08-24T06:53:09.824" v="18480"/>
            <ac:picMkLst>
              <pc:docMk/>
              <pc:sldMasterMk cId="2960821655" sldId="2147483778"/>
              <pc:sldLayoutMk cId="4142443500" sldId="2147483779"/>
              <ac:picMk id="14" creationId="{3B52B4C3-E682-4FB6-B851-4D634EB88A78}"/>
            </ac:picMkLst>
          </pc:picChg>
          <pc:picChg chg="del">
            <ac:chgData name="VERHAEGHE Benoit" userId="3ef37b2c-be85-445d-8898-858e88ef5f98" providerId="ADAL" clId="{2272674B-1398-4D7B-A422-D62DE36CC39E}" dt="2021-08-24T06:52:27.918" v="18463" actId="478"/>
            <ac:picMkLst>
              <pc:docMk/>
              <pc:sldMasterMk cId="2960821655" sldId="2147483778"/>
              <pc:sldLayoutMk cId="4142443500" sldId="2147483779"/>
              <ac:picMk id="39" creationId="{E451C4A5-667B-4DB7-9333-B41B43F79020}"/>
            </ac:picMkLst>
          </pc:picChg>
        </pc:sldLayoutChg>
        <pc:sldLayoutChg chg="addSp delSp modSp mod">
          <pc:chgData name="VERHAEGHE Benoit" userId="3ef37b2c-be85-445d-8898-858e88ef5f98" providerId="ADAL" clId="{2272674B-1398-4D7B-A422-D62DE36CC39E}" dt="2021-08-31T06:09:57.409" v="23196"/>
          <pc:sldLayoutMkLst>
            <pc:docMk/>
            <pc:sldMasterMk cId="2960821655" sldId="2147483778"/>
            <pc:sldLayoutMk cId="2451508846" sldId="2147483780"/>
          </pc:sldLayoutMkLst>
          <pc:spChg chg="del">
            <ac:chgData name="VERHAEGHE Benoit" userId="3ef37b2c-be85-445d-8898-858e88ef5f98" providerId="ADAL" clId="{2272674B-1398-4D7B-A422-D62DE36CC39E}" dt="2021-08-30T09:14:35.784" v="23184" actId="478"/>
            <ac:spMkLst>
              <pc:docMk/>
              <pc:sldMasterMk cId="2960821655" sldId="2147483778"/>
              <pc:sldLayoutMk cId="2451508846" sldId="2147483780"/>
              <ac:spMk id="12" creationId="{107C5D05-DBAC-464A-AF32-8D349A4CDF98}"/>
            </ac:spMkLst>
          </pc:spChg>
          <pc:spChg chg="add mod">
            <ac:chgData name="VERHAEGHE Benoit" userId="3ef37b2c-be85-445d-8898-858e88ef5f98" providerId="ADAL" clId="{2272674B-1398-4D7B-A422-D62DE36CC39E}" dt="2021-08-31T06:09:57.409" v="23196"/>
            <ac:spMkLst>
              <pc:docMk/>
              <pc:sldMasterMk cId="2960821655" sldId="2147483778"/>
              <pc:sldLayoutMk cId="2451508846" sldId="2147483780"/>
              <ac:spMk id="12" creationId="{F677504C-45D4-429F-A779-5C71649ABC54}"/>
            </ac:spMkLst>
          </pc:spChg>
          <pc:spChg chg="add del mod">
            <ac:chgData name="VERHAEGHE Benoit" userId="3ef37b2c-be85-445d-8898-858e88ef5f98" providerId="ADAL" clId="{2272674B-1398-4D7B-A422-D62DE36CC39E}" dt="2021-08-31T06:09:57.115" v="23195" actId="478"/>
            <ac:spMkLst>
              <pc:docMk/>
              <pc:sldMasterMk cId="2960821655" sldId="2147483778"/>
              <pc:sldLayoutMk cId="2451508846" sldId="2147483780"/>
              <ac:spMk id="13" creationId="{491A2A63-916D-4959-A47C-A21AB6D8EE54}"/>
            </ac:spMkLst>
          </pc:spChg>
          <pc:picChg chg="del">
            <ac:chgData name="VERHAEGHE Benoit" userId="3ef37b2c-be85-445d-8898-858e88ef5f98" providerId="ADAL" clId="{2272674B-1398-4D7B-A422-D62DE36CC39E}" dt="2021-08-24T06:52:30.592" v="18465" actId="478"/>
            <ac:picMkLst>
              <pc:docMk/>
              <pc:sldMasterMk cId="2960821655" sldId="2147483778"/>
              <pc:sldLayoutMk cId="2451508846" sldId="2147483780"/>
              <ac:picMk id="13" creationId="{04325ECE-3315-4A76-A6E1-A2CA2FBFBBCB}"/>
            </ac:picMkLst>
          </pc:picChg>
          <pc:picChg chg="add del mod">
            <ac:chgData name="VERHAEGHE Benoit" userId="3ef37b2c-be85-445d-8898-858e88ef5f98" providerId="ADAL" clId="{2272674B-1398-4D7B-A422-D62DE36CC39E}" dt="2021-08-24T06:53:04.606" v="18476" actId="478"/>
            <ac:picMkLst>
              <pc:docMk/>
              <pc:sldMasterMk cId="2960821655" sldId="2147483778"/>
              <pc:sldLayoutMk cId="2451508846" sldId="2147483780"/>
              <ac:picMk id="15" creationId="{5AB75D77-69B0-453B-A0FF-A9D4FEFC2F0C}"/>
            </ac:picMkLst>
          </pc:picChg>
          <pc:picChg chg="add del mod">
            <ac:chgData name="VERHAEGHE Benoit" userId="3ef37b2c-be85-445d-8898-858e88ef5f98" providerId="ADAL" clId="{2272674B-1398-4D7B-A422-D62DE36CC39E}" dt="2021-08-24T06:53:04.351" v="18475" actId="478"/>
            <ac:picMkLst>
              <pc:docMk/>
              <pc:sldMasterMk cId="2960821655" sldId="2147483778"/>
              <pc:sldLayoutMk cId="2451508846" sldId="2147483780"/>
              <ac:picMk id="17" creationId="{5EE83C96-917E-462D-8DA7-4F6B80DE36DF}"/>
            </ac:picMkLst>
          </pc:picChg>
          <pc:picChg chg="add mod">
            <ac:chgData name="VERHAEGHE Benoit" userId="3ef37b2c-be85-445d-8898-858e88ef5f98" providerId="ADAL" clId="{2272674B-1398-4D7B-A422-D62DE36CC39E}" dt="2021-08-24T06:53:05.504" v="18477"/>
            <ac:picMkLst>
              <pc:docMk/>
              <pc:sldMasterMk cId="2960821655" sldId="2147483778"/>
              <pc:sldLayoutMk cId="2451508846" sldId="2147483780"/>
              <ac:picMk id="18" creationId="{4764BD1D-4EE7-4E99-9EF5-55FD674BDFC1}"/>
            </ac:picMkLst>
          </pc:picChg>
          <pc:picChg chg="add mod">
            <ac:chgData name="VERHAEGHE Benoit" userId="3ef37b2c-be85-445d-8898-858e88ef5f98" providerId="ADAL" clId="{2272674B-1398-4D7B-A422-D62DE36CC39E}" dt="2021-08-24T06:53:05.504" v="18477"/>
            <ac:picMkLst>
              <pc:docMk/>
              <pc:sldMasterMk cId="2960821655" sldId="2147483778"/>
              <pc:sldLayoutMk cId="2451508846" sldId="2147483780"/>
              <ac:picMk id="19" creationId="{A60985B5-4585-46B1-97A9-B726B98C8CA1}"/>
            </ac:picMkLst>
          </pc:picChg>
        </pc:sldLayoutChg>
        <pc:sldLayoutChg chg="addSp delSp modSp mod">
          <pc:chgData name="VERHAEGHE Benoit" userId="3ef37b2c-be85-445d-8898-858e88ef5f98" providerId="ADAL" clId="{2272674B-1398-4D7B-A422-D62DE36CC39E}" dt="2021-08-31T06:10:21.460" v="23201" actId="207"/>
          <pc:sldLayoutMkLst>
            <pc:docMk/>
            <pc:sldMasterMk cId="2960821655" sldId="2147483778"/>
            <pc:sldLayoutMk cId="2528807334" sldId="2147483781"/>
          </pc:sldLayoutMkLst>
          <pc:spChg chg="del">
            <ac:chgData name="VERHAEGHE Benoit" userId="3ef37b2c-be85-445d-8898-858e88ef5f98" providerId="ADAL" clId="{2272674B-1398-4D7B-A422-D62DE36CC39E}" dt="2021-08-31T06:10:08.105" v="23199" actId="478"/>
            <ac:spMkLst>
              <pc:docMk/>
              <pc:sldMasterMk cId="2960821655" sldId="2147483778"/>
              <pc:sldLayoutMk cId="2528807334" sldId="2147483781"/>
              <ac:spMk id="7" creationId="{974CEC25-F490-44F8-891C-72D19BAF5ACA}"/>
            </ac:spMkLst>
          </pc:spChg>
          <pc:spChg chg="mod">
            <ac:chgData name="VERHAEGHE Benoit" userId="3ef37b2c-be85-445d-8898-858e88ef5f98" providerId="ADAL" clId="{2272674B-1398-4D7B-A422-D62DE36CC39E}" dt="2021-07-20T09:14:42.722" v="1663" actId="1076"/>
            <ac:spMkLst>
              <pc:docMk/>
              <pc:sldMasterMk cId="2960821655" sldId="2147483778"/>
              <pc:sldLayoutMk cId="2528807334" sldId="2147483781"/>
              <ac:spMk id="11" creationId="{B019E967-AAA5-4036-A903-F3097AF4EFEF}"/>
            </ac:spMkLst>
          </pc:spChg>
          <pc:spChg chg="mod">
            <ac:chgData name="VERHAEGHE Benoit" userId="3ef37b2c-be85-445d-8898-858e88ef5f98" providerId="ADAL" clId="{2272674B-1398-4D7B-A422-D62DE36CC39E}" dt="2021-07-20T09:14:42.722" v="1663" actId="1076"/>
            <ac:spMkLst>
              <pc:docMk/>
              <pc:sldMasterMk cId="2960821655" sldId="2147483778"/>
              <pc:sldLayoutMk cId="2528807334" sldId="2147483781"/>
              <ac:spMk id="12" creationId="{CC3D191A-20F1-43DD-A939-491F95706E22}"/>
            </ac:spMkLst>
          </pc:spChg>
          <pc:spChg chg="add mod">
            <ac:chgData name="VERHAEGHE Benoit" userId="3ef37b2c-be85-445d-8898-858e88ef5f98" providerId="ADAL" clId="{2272674B-1398-4D7B-A422-D62DE36CC39E}" dt="2021-08-31T06:10:21.460" v="23201" actId="207"/>
            <ac:spMkLst>
              <pc:docMk/>
              <pc:sldMasterMk cId="2960821655" sldId="2147483778"/>
              <pc:sldLayoutMk cId="2528807334" sldId="2147483781"/>
              <ac:spMk id="13" creationId="{E8E6D7D3-1B40-4B72-BD2C-7131D49F76C5}"/>
            </ac:spMkLst>
          </pc:spChg>
          <pc:picChg chg="add mod">
            <ac:chgData name="VERHAEGHE Benoit" userId="3ef37b2c-be85-445d-8898-858e88ef5f98" providerId="ADAL" clId="{2272674B-1398-4D7B-A422-D62DE36CC39E}" dt="2021-08-24T06:52:33.985" v="18468"/>
            <ac:picMkLst>
              <pc:docMk/>
              <pc:sldMasterMk cId="2960821655" sldId="2147483778"/>
              <pc:sldLayoutMk cId="2528807334" sldId="2147483781"/>
              <ac:picMk id="9" creationId="{790B7D13-BFCC-4734-8C7F-F3B6240C9166}"/>
            </ac:picMkLst>
          </pc:picChg>
          <pc:picChg chg="add mod">
            <ac:chgData name="VERHAEGHE Benoit" userId="3ef37b2c-be85-445d-8898-858e88ef5f98" providerId="ADAL" clId="{2272674B-1398-4D7B-A422-D62DE36CC39E}" dt="2021-08-24T06:52:33.985" v="18468"/>
            <ac:picMkLst>
              <pc:docMk/>
              <pc:sldMasterMk cId="2960821655" sldId="2147483778"/>
              <pc:sldLayoutMk cId="2528807334" sldId="2147483781"/>
              <ac:picMk id="10" creationId="{8C2B20A6-2775-48AF-97F2-B3244463C011}"/>
            </ac:picMkLst>
          </pc:picChg>
          <pc:picChg chg="del">
            <ac:chgData name="VERHAEGHE Benoit" userId="3ef37b2c-be85-445d-8898-858e88ef5f98" providerId="ADAL" clId="{2272674B-1398-4D7B-A422-D62DE36CC39E}" dt="2021-08-24T06:52:33.806" v="18467" actId="478"/>
            <ac:picMkLst>
              <pc:docMk/>
              <pc:sldMasterMk cId="2960821655" sldId="2147483778"/>
              <pc:sldLayoutMk cId="2528807334" sldId="2147483781"/>
              <ac:picMk id="13" creationId="{20367463-A8A2-4053-AC85-281EABD26D88}"/>
            </ac:picMkLst>
          </pc:picChg>
        </pc:sldLayoutChg>
        <pc:sldLayoutChg chg="addSp delSp modSp mod">
          <pc:chgData name="VERHAEGHE Benoit" userId="3ef37b2c-be85-445d-8898-858e88ef5f98" providerId="ADAL" clId="{2272674B-1398-4D7B-A422-D62DE36CC39E}" dt="2021-08-31T06:10:29.825" v="23203"/>
          <pc:sldLayoutMkLst>
            <pc:docMk/>
            <pc:sldMasterMk cId="2960821655" sldId="2147483778"/>
            <pc:sldLayoutMk cId="1095342163" sldId="2147483782"/>
          </pc:sldLayoutMkLst>
          <pc:spChg chg="del">
            <ac:chgData name="VERHAEGHE Benoit" userId="3ef37b2c-be85-445d-8898-858e88ef5f98" providerId="ADAL" clId="{2272674B-1398-4D7B-A422-D62DE36CC39E}" dt="2021-08-31T06:10:29.208" v="23202" actId="478"/>
            <ac:spMkLst>
              <pc:docMk/>
              <pc:sldMasterMk cId="2960821655" sldId="2147483778"/>
              <pc:sldLayoutMk cId="1095342163" sldId="2147483782"/>
              <ac:spMk id="6" creationId="{C036564F-0D8C-4899-9B02-A17D36518F69}"/>
            </ac:spMkLst>
          </pc:spChg>
          <pc:spChg chg="add mod">
            <ac:chgData name="VERHAEGHE Benoit" userId="3ef37b2c-be85-445d-8898-858e88ef5f98" providerId="ADAL" clId="{2272674B-1398-4D7B-A422-D62DE36CC39E}" dt="2021-08-31T06:10:29.825" v="23203"/>
            <ac:spMkLst>
              <pc:docMk/>
              <pc:sldMasterMk cId="2960821655" sldId="2147483778"/>
              <pc:sldLayoutMk cId="1095342163" sldId="2147483782"/>
              <ac:spMk id="10" creationId="{508CA633-E6EE-447E-A88D-AE362D8A4771}"/>
            </ac:spMkLst>
          </pc:spChg>
          <pc:spChg chg="ord">
            <ac:chgData name="VERHAEGHE Benoit" userId="3ef37b2c-be85-445d-8898-858e88ef5f98" providerId="ADAL" clId="{2272674B-1398-4D7B-A422-D62DE36CC39E}" dt="2021-08-24T06:52:40.137" v="18469" actId="167"/>
            <ac:spMkLst>
              <pc:docMk/>
              <pc:sldMasterMk cId="2960821655" sldId="2147483778"/>
              <pc:sldLayoutMk cId="1095342163" sldId="2147483782"/>
              <ac:spMk id="15" creationId="{D38EA562-DFAB-4A65-BB24-A6F135369F93}"/>
            </ac:spMkLst>
          </pc:spChg>
          <pc:picChg chg="add mod">
            <ac:chgData name="VERHAEGHE Benoit" userId="3ef37b2c-be85-445d-8898-858e88ef5f98" providerId="ADAL" clId="{2272674B-1398-4D7B-A422-D62DE36CC39E}" dt="2021-08-24T06:52:46.405" v="18472" actId="1076"/>
            <ac:picMkLst>
              <pc:docMk/>
              <pc:sldMasterMk cId="2960821655" sldId="2147483778"/>
              <pc:sldLayoutMk cId="1095342163" sldId="2147483782"/>
              <ac:picMk id="8" creationId="{49E2E5E0-3BB0-425C-898F-C3F3E962DC72}"/>
            </ac:picMkLst>
          </pc:picChg>
          <pc:picChg chg="add mod">
            <ac:chgData name="VERHAEGHE Benoit" userId="3ef37b2c-be85-445d-8898-858e88ef5f98" providerId="ADAL" clId="{2272674B-1398-4D7B-A422-D62DE36CC39E}" dt="2021-08-24T06:52:41.872" v="18471"/>
            <ac:picMkLst>
              <pc:docMk/>
              <pc:sldMasterMk cId="2960821655" sldId="2147483778"/>
              <pc:sldLayoutMk cId="1095342163" sldId="2147483782"/>
              <ac:picMk id="9" creationId="{0F8FC29B-312A-47A3-B6AC-3E1EABDE5B58}"/>
            </ac:picMkLst>
          </pc:picChg>
          <pc:picChg chg="del">
            <ac:chgData name="VERHAEGHE Benoit" userId="3ef37b2c-be85-445d-8898-858e88ef5f98" providerId="ADAL" clId="{2272674B-1398-4D7B-A422-D62DE36CC39E}" dt="2021-08-24T06:52:41.521" v="18470" actId="478"/>
            <ac:picMkLst>
              <pc:docMk/>
              <pc:sldMasterMk cId="2960821655" sldId="2147483778"/>
              <pc:sldLayoutMk cId="1095342163" sldId="2147483782"/>
              <ac:picMk id="17" creationId="{95F0A7B7-4364-4A0F-AE0B-F8A812A1CDE8}"/>
            </ac:picMkLst>
          </pc:picChg>
        </pc:sldLayoutChg>
        <pc:sldLayoutChg chg="addSp delSp modSp mod">
          <pc:chgData name="VERHAEGHE Benoit" userId="3ef37b2c-be85-445d-8898-858e88ef5f98" providerId="ADAL" clId="{2272674B-1398-4D7B-A422-D62DE36CC39E}" dt="2021-08-31T06:10:33.361" v="23205"/>
          <pc:sldLayoutMkLst>
            <pc:docMk/>
            <pc:sldMasterMk cId="2960821655" sldId="2147483778"/>
            <pc:sldLayoutMk cId="1455408603" sldId="2147483783"/>
          </pc:sldLayoutMkLst>
          <pc:spChg chg="del">
            <ac:chgData name="VERHAEGHE Benoit" userId="3ef37b2c-be85-445d-8898-858e88ef5f98" providerId="ADAL" clId="{2272674B-1398-4D7B-A422-D62DE36CC39E}" dt="2021-08-31T06:10:33.145" v="23204" actId="478"/>
            <ac:spMkLst>
              <pc:docMk/>
              <pc:sldMasterMk cId="2960821655" sldId="2147483778"/>
              <pc:sldLayoutMk cId="1455408603" sldId="2147483783"/>
              <ac:spMk id="6" creationId="{F54B7D67-76AE-4894-91EC-DB6322D4187A}"/>
            </ac:spMkLst>
          </pc:spChg>
          <pc:spChg chg="add mod">
            <ac:chgData name="VERHAEGHE Benoit" userId="3ef37b2c-be85-445d-8898-858e88ef5f98" providerId="ADAL" clId="{2272674B-1398-4D7B-A422-D62DE36CC39E}" dt="2021-08-31T06:10:33.361" v="23205"/>
            <ac:spMkLst>
              <pc:docMk/>
              <pc:sldMasterMk cId="2960821655" sldId="2147483778"/>
              <pc:sldLayoutMk cId="1455408603" sldId="2147483783"/>
              <ac:spMk id="8" creationId="{1C47A89D-D5FB-495F-BE20-6C362922A621}"/>
            </ac:spMkLst>
          </pc:spChg>
        </pc:sldLayoutChg>
        <pc:sldLayoutChg chg="addSp delSp modSp mod">
          <pc:chgData name="VERHAEGHE Benoit" userId="3ef37b2c-be85-445d-8898-858e88ef5f98" providerId="ADAL" clId="{2272674B-1398-4D7B-A422-D62DE36CC39E}" dt="2021-08-31T06:10:38.764" v="23207"/>
          <pc:sldLayoutMkLst>
            <pc:docMk/>
            <pc:sldMasterMk cId="2960821655" sldId="2147483778"/>
            <pc:sldLayoutMk cId="1031418973" sldId="2147483784"/>
          </pc:sldLayoutMkLst>
          <pc:spChg chg="del mod">
            <ac:chgData name="VERHAEGHE Benoit" userId="3ef37b2c-be85-445d-8898-858e88ef5f98" providerId="ADAL" clId="{2272674B-1398-4D7B-A422-D62DE36CC39E}" dt="2021-08-31T06:10:38.528" v="23206" actId="478"/>
            <ac:spMkLst>
              <pc:docMk/>
              <pc:sldMasterMk cId="2960821655" sldId="2147483778"/>
              <pc:sldLayoutMk cId="1031418973" sldId="2147483784"/>
              <ac:spMk id="5" creationId="{88BDBF21-8E66-4DBB-995E-427DB8EB9B63}"/>
            </ac:spMkLst>
          </pc:spChg>
          <pc:spChg chg="add mod">
            <ac:chgData name="VERHAEGHE Benoit" userId="3ef37b2c-be85-445d-8898-858e88ef5f98" providerId="ADAL" clId="{2272674B-1398-4D7B-A422-D62DE36CC39E}" dt="2021-08-31T06:10:38.764" v="23207"/>
            <ac:spMkLst>
              <pc:docMk/>
              <pc:sldMasterMk cId="2960821655" sldId="2147483778"/>
              <pc:sldLayoutMk cId="1031418973" sldId="2147483784"/>
              <ac:spMk id="7" creationId="{8860B15C-E367-4F19-BB9D-F7A84D7ED90F}"/>
            </ac:spMkLst>
          </pc:spChg>
          <pc:picChg chg="add del mod">
            <ac:chgData name="VERHAEGHE Benoit" userId="3ef37b2c-be85-445d-8898-858e88ef5f98" providerId="ADAL" clId="{2272674B-1398-4D7B-A422-D62DE36CC39E}" dt="2021-08-24T06:47:08.085" v="18424" actId="21"/>
            <ac:picMkLst>
              <pc:docMk/>
              <pc:sldMasterMk cId="2960821655" sldId="2147483778"/>
              <pc:sldLayoutMk cId="1031418973" sldId="2147483784"/>
              <ac:picMk id="7" creationId="{C510C1BA-C068-49A4-A52D-32FCCBC00BDC}"/>
            </ac:picMkLst>
          </pc:picChg>
          <pc:picChg chg="add del">
            <ac:chgData name="VERHAEGHE Benoit" userId="3ef37b2c-be85-445d-8898-858e88ef5f98" providerId="ADAL" clId="{2272674B-1398-4D7B-A422-D62DE36CC39E}" dt="2021-08-24T06:51:38.784" v="18458" actId="478"/>
            <ac:picMkLst>
              <pc:docMk/>
              <pc:sldMasterMk cId="2960821655" sldId="2147483778"/>
              <pc:sldLayoutMk cId="1031418973" sldId="2147483784"/>
              <ac:picMk id="12" creationId="{56B7DC9F-50BA-4B89-A2C4-30650A1A734D}"/>
            </ac:picMkLst>
          </pc:picChg>
        </pc:sldLayoutChg>
        <pc:sldLayoutChg chg="addSp delSp modSp mod">
          <pc:chgData name="VERHAEGHE Benoit" userId="3ef37b2c-be85-445d-8898-858e88ef5f98" providerId="ADAL" clId="{2272674B-1398-4D7B-A422-D62DE36CC39E}" dt="2021-08-31T06:10:42.960" v="23209"/>
          <pc:sldLayoutMkLst>
            <pc:docMk/>
            <pc:sldMasterMk cId="2960821655" sldId="2147483778"/>
            <pc:sldLayoutMk cId="538431716" sldId="2147483785"/>
          </pc:sldLayoutMkLst>
          <pc:spChg chg="del">
            <ac:chgData name="VERHAEGHE Benoit" userId="3ef37b2c-be85-445d-8898-858e88ef5f98" providerId="ADAL" clId="{2272674B-1398-4D7B-A422-D62DE36CC39E}" dt="2021-08-31T06:10:42.762" v="23208" actId="478"/>
            <ac:spMkLst>
              <pc:docMk/>
              <pc:sldMasterMk cId="2960821655" sldId="2147483778"/>
              <pc:sldLayoutMk cId="538431716" sldId="2147483785"/>
              <ac:spMk id="7" creationId="{24C86A38-7E3D-4D6C-AA95-1EFA85085AEC}"/>
            </ac:spMkLst>
          </pc:spChg>
          <pc:spChg chg="add mod">
            <ac:chgData name="VERHAEGHE Benoit" userId="3ef37b2c-be85-445d-8898-858e88ef5f98" providerId="ADAL" clId="{2272674B-1398-4D7B-A422-D62DE36CC39E}" dt="2021-08-31T06:10:42.960" v="23209"/>
            <ac:spMkLst>
              <pc:docMk/>
              <pc:sldMasterMk cId="2960821655" sldId="2147483778"/>
              <pc:sldLayoutMk cId="538431716" sldId="2147483785"/>
              <ac:spMk id="10" creationId="{A1A1984C-AD0A-4B85-95DE-BB436705FFE7}"/>
            </ac:spMkLst>
          </pc:spChg>
        </pc:sldLayoutChg>
        <pc:sldLayoutChg chg="addSp delSp modSp mod">
          <pc:chgData name="VERHAEGHE Benoit" userId="3ef37b2c-be85-445d-8898-858e88ef5f98" providerId="ADAL" clId="{2272674B-1398-4D7B-A422-D62DE36CC39E}" dt="2021-08-31T06:10:46.789" v="23211"/>
          <pc:sldLayoutMkLst>
            <pc:docMk/>
            <pc:sldMasterMk cId="2960821655" sldId="2147483778"/>
            <pc:sldLayoutMk cId="353884059" sldId="2147483786"/>
          </pc:sldLayoutMkLst>
          <pc:spChg chg="del">
            <ac:chgData name="VERHAEGHE Benoit" userId="3ef37b2c-be85-445d-8898-858e88ef5f98" providerId="ADAL" clId="{2272674B-1398-4D7B-A422-D62DE36CC39E}" dt="2021-08-31T06:10:46.537" v="23210" actId="478"/>
            <ac:spMkLst>
              <pc:docMk/>
              <pc:sldMasterMk cId="2960821655" sldId="2147483778"/>
              <pc:sldLayoutMk cId="353884059" sldId="2147483786"/>
              <ac:spMk id="6" creationId="{F9772D98-E97D-412C-9135-295FC59E36FC}"/>
            </ac:spMkLst>
          </pc:spChg>
          <pc:spChg chg="add mod">
            <ac:chgData name="VERHAEGHE Benoit" userId="3ef37b2c-be85-445d-8898-858e88ef5f98" providerId="ADAL" clId="{2272674B-1398-4D7B-A422-D62DE36CC39E}" dt="2021-08-31T06:10:46.789" v="23211"/>
            <ac:spMkLst>
              <pc:docMk/>
              <pc:sldMasterMk cId="2960821655" sldId="2147483778"/>
              <pc:sldLayoutMk cId="353884059" sldId="2147483786"/>
              <ac:spMk id="9" creationId="{FD382BDA-12D5-4198-9C58-20DB3B1C5EF6}"/>
            </ac:spMkLst>
          </pc:spChg>
          <pc:picChg chg="add del">
            <ac:chgData name="VERHAEGHE Benoit" userId="3ef37b2c-be85-445d-8898-858e88ef5f98" providerId="ADAL" clId="{2272674B-1398-4D7B-A422-D62DE36CC39E}" dt="2021-08-24T06:51:42.141" v="18459" actId="478"/>
            <ac:picMkLst>
              <pc:docMk/>
              <pc:sldMasterMk cId="2960821655" sldId="2147483778"/>
              <pc:sldLayoutMk cId="353884059" sldId="2147483786"/>
              <ac:picMk id="12" creationId="{8E95D51F-87FE-4DF7-B2CF-671916D8DF19}"/>
            </ac:picMkLst>
          </pc:picChg>
        </pc:sldLayoutChg>
        <pc:sldLayoutChg chg="addSp delSp modSp mod">
          <pc:chgData name="VERHAEGHE Benoit" userId="3ef37b2c-be85-445d-8898-858e88ef5f98" providerId="ADAL" clId="{2272674B-1398-4D7B-A422-D62DE36CC39E}" dt="2021-08-31T06:10:50.976" v="23213"/>
          <pc:sldLayoutMkLst>
            <pc:docMk/>
            <pc:sldMasterMk cId="2960821655" sldId="2147483778"/>
            <pc:sldLayoutMk cId="3116349582" sldId="2147483787"/>
          </pc:sldLayoutMkLst>
          <pc:spChg chg="del">
            <ac:chgData name="VERHAEGHE Benoit" userId="3ef37b2c-be85-445d-8898-858e88ef5f98" providerId="ADAL" clId="{2272674B-1398-4D7B-A422-D62DE36CC39E}" dt="2021-08-31T06:10:50.793" v="23212" actId="478"/>
            <ac:spMkLst>
              <pc:docMk/>
              <pc:sldMasterMk cId="2960821655" sldId="2147483778"/>
              <pc:sldLayoutMk cId="3116349582" sldId="2147483787"/>
              <ac:spMk id="11" creationId="{FB647269-877D-4D5A-82F3-190F02423D19}"/>
            </ac:spMkLst>
          </pc:spChg>
          <pc:spChg chg="add mod">
            <ac:chgData name="VERHAEGHE Benoit" userId="3ef37b2c-be85-445d-8898-858e88ef5f98" providerId="ADAL" clId="{2272674B-1398-4D7B-A422-D62DE36CC39E}" dt="2021-08-31T06:10:50.976" v="23213"/>
            <ac:spMkLst>
              <pc:docMk/>
              <pc:sldMasterMk cId="2960821655" sldId="2147483778"/>
              <pc:sldLayoutMk cId="3116349582" sldId="2147483787"/>
              <ac:spMk id="15" creationId="{22978F75-3686-4334-BD38-3E9F3921ABE4}"/>
            </ac:spMkLst>
          </pc:spChg>
        </pc:sldLayoutChg>
        <pc:sldLayoutChg chg="addSp delSp modSp mod">
          <pc:chgData name="VERHAEGHE Benoit" userId="3ef37b2c-be85-445d-8898-858e88ef5f98" providerId="ADAL" clId="{2272674B-1398-4D7B-A422-D62DE36CC39E}" dt="2021-08-31T06:10:54.816" v="23215"/>
          <pc:sldLayoutMkLst>
            <pc:docMk/>
            <pc:sldMasterMk cId="2960821655" sldId="2147483778"/>
            <pc:sldLayoutMk cId="3642057764" sldId="2147483788"/>
          </pc:sldLayoutMkLst>
          <pc:spChg chg="del">
            <ac:chgData name="VERHAEGHE Benoit" userId="3ef37b2c-be85-445d-8898-858e88ef5f98" providerId="ADAL" clId="{2272674B-1398-4D7B-A422-D62DE36CC39E}" dt="2021-08-31T06:10:54.428" v="23214" actId="478"/>
            <ac:spMkLst>
              <pc:docMk/>
              <pc:sldMasterMk cId="2960821655" sldId="2147483778"/>
              <pc:sldLayoutMk cId="3642057764" sldId="2147483788"/>
              <ac:spMk id="11" creationId="{CFF18B27-9C79-432D-BD0E-5FDD4A19A7C1}"/>
            </ac:spMkLst>
          </pc:spChg>
          <pc:spChg chg="add mod">
            <ac:chgData name="VERHAEGHE Benoit" userId="3ef37b2c-be85-445d-8898-858e88ef5f98" providerId="ADAL" clId="{2272674B-1398-4D7B-A422-D62DE36CC39E}" dt="2021-08-31T06:10:54.816" v="23215"/>
            <ac:spMkLst>
              <pc:docMk/>
              <pc:sldMasterMk cId="2960821655" sldId="2147483778"/>
              <pc:sldLayoutMk cId="3642057764" sldId="2147483788"/>
              <ac:spMk id="19" creationId="{B598AF9D-257B-4A11-99B8-713AA99D75CF}"/>
            </ac:spMkLst>
          </pc:spChg>
        </pc:sldLayoutChg>
        <pc:sldLayoutChg chg="addSp delSp modSp mod">
          <pc:chgData name="VERHAEGHE Benoit" userId="3ef37b2c-be85-445d-8898-858e88ef5f98" providerId="ADAL" clId="{2272674B-1398-4D7B-A422-D62DE36CC39E}" dt="2021-08-31T06:10:58.685" v="23217"/>
          <pc:sldLayoutMkLst>
            <pc:docMk/>
            <pc:sldMasterMk cId="2960821655" sldId="2147483778"/>
            <pc:sldLayoutMk cId="1303292772" sldId="2147483789"/>
          </pc:sldLayoutMkLst>
          <pc:spChg chg="del">
            <ac:chgData name="VERHAEGHE Benoit" userId="3ef37b2c-be85-445d-8898-858e88ef5f98" providerId="ADAL" clId="{2272674B-1398-4D7B-A422-D62DE36CC39E}" dt="2021-08-31T06:10:58.505" v="23216" actId="478"/>
            <ac:spMkLst>
              <pc:docMk/>
              <pc:sldMasterMk cId="2960821655" sldId="2147483778"/>
              <pc:sldLayoutMk cId="1303292772" sldId="2147483789"/>
              <ac:spMk id="6" creationId="{F827B003-6526-4885-8425-30D09DAAB20B}"/>
            </ac:spMkLst>
          </pc:spChg>
          <pc:spChg chg="add mod">
            <ac:chgData name="VERHAEGHE Benoit" userId="3ef37b2c-be85-445d-8898-858e88ef5f98" providerId="ADAL" clId="{2272674B-1398-4D7B-A422-D62DE36CC39E}" dt="2021-08-31T06:10:58.685" v="23217"/>
            <ac:spMkLst>
              <pc:docMk/>
              <pc:sldMasterMk cId="2960821655" sldId="2147483778"/>
              <pc:sldLayoutMk cId="1303292772" sldId="2147483789"/>
              <ac:spMk id="8" creationId="{F1AF9189-9B2A-4603-A7ED-5C6FA9D54FEF}"/>
            </ac:spMkLst>
          </pc:spChg>
        </pc:sldLayoutChg>
        <pc:sldLayoutChg chg="addSp delSp modSp mod">
          <pc:chgData name="VERHAEGHE Benoit" userId="3ef37b2c-be85-445d-8898-858e88ef5f98" providerId="ADAL" clId="{2272674B-1398-4D7B-A422-D62DE36CC39E}" dt="2021-08-31T06:11:01.865" v="23219"/>
          <pc:sldLayoutMkLst>
            <pc:docMk/>
            <pc:sldMasterMk cId="2960821655" sldId="2147483778"/>
            <pc:sldLayoutMk cId="4080433268" sldId="2147483790"/>
          </pc:sldLayoutMkLst>
          <pc:spChg chg="del">
            <ac:chgData name="VERHAEGHE Benoit" userId="3ef37b2c-be85-445d-8898-858e88ef5f98" providerId="ADAL" clId="{2272674B-1398-4D7B-A422-D62DE36CC39E}" dt="2021-08-31T06:11:01.685" v="23218" actId="478"/>
            <ac:spMkLst>
              <pc:docMk/>
              <pc:sldMasterMk cId="2960821655" sldId="2147483778"/>
              <pc:sldLayoutMk cId="4080433268" sldId="2147483790"/>
              <ac:spMk id="17" creationId="{1DE626BF-CD08-4510-B1EF-044A331F634E}"/>
            </ac:spMkLst>
          </pc:spChg>
          <pc:spChg chg="add mod">
            <ac:chgData name="VERHAEGHE Benoit" userId="3ef37b2c-be85-445d-8898-858e88ef5f98" providerId="ADAL" clId="{2272674B-1398-4D7B-A422-D62DE36CC39E}" dt="2021-08-31T06:11:01.865" v="23219"/>
            <ac:spMkLst>
              <pc:docMk/>
              <pc:sldMasterMk cId="2960821655" sldId="2147483778"/>
              <pc:sldLayoutMk cId="4080433268" sldId="2147483790"/>
              <ac:spMk id="19" creationId="{A953A117-F601-4BD6-9F19-67A2F71A5EDC}"/>
            </ac:spMkLst>
          </pc:spChg>
        </pc:sldLayoutChg>
        <pc:sldLayoutChg chg="addSp delSp modSp mod">
          <pc:chgData name="VERHAEGHE Benoit" userId="3ef37b2c-be85-445d-8898-858e88ef5f98" providerId="ADAL" clId="{2272674B-1398-4D7B-A422-D62DE36CC39E}" dt="2021-08-31T06:11:05.085" v="23221"/>
          <pc:sldLayoutMkLst>
            <pc:docMk/>
            <pc:sldMasterMk cId="2960821655" sldId="2147483778"/>
            <pc:sldLayoutMk cId="3108430512" sldId="2147483791"/>
          </pc:sldLayoutMkLst>
          <pc:spChg chg="del">
            <ac:chgData name="VERHAEGHE Benoit" userId="3ef37b2c-be85-445d-8898-858e88ef5f98" providerId="ADAL" clId="{2272674B-1398-4D7B-A422-D62DE36CC39E}" dt="2021-08-31T06:11:04.875" v="23220" actId="478"/>
            <ac:spMkLst>
              <pc:docMk/>
              <pc:sldMasterMk cId="2960821655" sldId="2147483778"/>
              <pc:sldLayoutMk cId="3108430512" sldId="2147483791"/>
              <ac:spMk id="23" creationId="{13F0C47F-6552-4783-9236-A8231F65F123}"/>
            </ac:spMkLst>
          </pc:spChg>
          <pc:spChg chg="add mod">
            <ac:chgData name="VERHAEGHE Benoit" userId="3ef37b2c-be85-445d-8898-858e88ef5f98" providerId="ADAL" clId="{2272674B-1398-4D7B-A422-D62DE36CC39E}" dt="2021-08-31T06:11:05.085" v="23221"/>
            <ac:spMkLst>
              <pc:docMk/>
              <pc:sldMasterMk cId="2960821655" sldId="2147483778"/>
              <pc:sldLayoutMk cId="3108430512" sldId="2147483791"/>
              <ac:spMk id="24" creationId="{619FA55D-FA7F-4ED4-9B13-DE590317D74A}"/>
            </ac:spMkLst>
          </pc:spChg>
        </pc:sldLayoutChg>
        <pc:sldLayoutChg chg="delSp modSp mod">
          <pc:chgData name="VERHAEGHE Benoit" userId="3ef37b2c-be85-445d-8898-858e88ef5f98" providerId="ADAL" clId="{2272674B-1398-4D7B-A422-D62DE36CC39E}" dt="2021-08-24T06:56:44.650" v="18506" actId="1076"/>
          <pc:sldLayoutMkLst>
            <pc:docMk/>
            <pc:sldMasterMk cId="2960821655" sldId="2147483778"/>
            <pc:sldLayoutMk cId="1674226438" sldId="2147483792"/>
          </pc:sldLayoutMkLst>
          <pc:spChg chg="mod">
            <ac:chgData name="VERHAEGHE Benoit" userId="3ef37b2c-be85-445d-8898-858e88ef5f98" providerId="ADAL" clId="{2272674B-1398-4D7B-A422-D62DE36CC39E}" dt="2021-08-24T06:56:44.650" v="18506" actId="1076"/>
            <ac:spMkLst>
              <pc:docMk/>
              <pc:sldMasterMk cId="2960821655" sldId="2147483778"/>
              <pc:sldLayoutMk cId="1674226438" sldId="2147483792"/>
              <ac:spMk id="6" creationId="{00000000-0000-0000-0000-000000000000}"/>
            </ac:spMkLst>
          </pc:spChg>
          <pc:spChg chg="mod">
            <ac:chgData name="VERHAEGHE Benoit" userId="3ef37b2c-be85-445d-8898-858e88ef5f98" providerId="ADAL" clId="{2272674B-1398-4D7B-A422-D62DE36CC39E}" dt="2021-08-24T06:56:08.944" v="18499" actId="1076"/>
            <ac:spMkLst>
              <pc:docMk/>
              <pc:sldMasterMk cId="2960821655" sldId="2147483778"/>
              <pc:sldLayoutMk cId="1674226438" sldId="2147483792"/>
              <ac:spMk id="8" creationId="{9EF3B42C-CF0B-486C-80C5-8C7D597CC6A5}"/>
            </ac:spMkLst>
          </pc:spChg>
          <pc:picChg chg="del">
            <ac:chgData name="VERHAEGHE Benoit" userId="3ef37b2c-be85-445d-8898-858e88ef5f98" providerId="ADAL" clId="{2272674B-1398-4D7B-A422-D62DE36CC39E}" dt="2021-08-24T06:56:03.505" v="18496" actId="478"/>
            <ac:picMkLst>
              <pc:docMk/>
              <pc:sldMasterMk cId="2960821655" sldId="2147483778"/>
              <pc:sldLayoutMk cId="1674226438" sldId="2147483792"/>
              <ac:picMk id="10" creationId="{A8E8102F-7907-4ED6-BC02-D2D2D315427D}"/>
            </ac:picMkLst>
          </pc:picChg>
          <pc:picChg chg="mod">
            <ac:chgData name="VERHAEGHE Benoit" userId="3ef37b2c-be85-445d-8898-858e88ef5f98" providerId="ADAL" clId="{2272674B-1398-4D7B-A422-D62DE36CC39E}" dt="2021-08-24T06:56:39.167" v="18504" actId="1076"/>
            <ac:picMkLst>
              <pc:docMk/>
              <pc:sldMasterMk cId="2960821655" sldId="2147483778"/>
              <pc:sldLayoutMk cId="1674226438" sldId="2147483792"/>
              <ac:picMk id="13" creationId="{8872F8BA-01C9-49AD-AFC2-4CE5B2EBB7EA}"/>
            </ac:picMkLst>
          </pc:picChg>
          <pc:picChg chg="del">
            <ac:chgData name="VERHAEGHE Benoit" userId="3ef37b2c-be85-445d-8898-858e88ef5f98" providerId="ADAL" clId="{2272674B-1398-4D7B-A422-D62DE36CC39E}" dt="2021-08-24T06:56:02.866" v="18494" actId="478"/>
            <ac:picMkLst>
              <pc:docMk/>
              <pc:sldMasterMk cId="2960821655" sldId="2147483778"/>
              <pc:sldLayoutMk cId="1674226438" sldId="2147483792"/>
              <ac:picMk id="14" creationId="{669C834F-B003-48F6-98A9-1CC330D5AB66}"/>
            </ac:picMkLst>
          </pc:picChg>
          <pc:picChg chg="del">
            <ac:chgData name="VERHAEGHE Benoit" userId="3ef37b2c-be85-445d-8898-858e88ef5f98" providerId="ADAL" clId="{2272674B-1398-4D7B-A422-D62DE36CC39E}" dt="2021-08-24T06:56:03.195" v="18495" actId="478"/>
            <ac:picMkLst>
              <pc:docMk/>
              <pc:sldMasterMk cId="2960821655" sldId="2147483778"/>
              <pc:sldLayoutMk cId="1674226438" sldId="2147483792"/>
              <ac:picMk id="15" creationId="{509DDF7C-6CFB-44F1-B7AA-F8B27B91E35D}"/>
            </ac:picMkLst>
          </pc:picChg>
        </pc:sldLayoutChg>
        <pc:sldLayoutChg chg="addSp delSp modSp add mod replId modTransition">
          <pc:chgData name="VERHAEGHE Benoit" userId="3ef37b2c-be85-445d-8898-858e88ef5f98" providerId="ADAL" clId="{2272674B-1398-4D7B-A422-D62DE36CC39E}" dt="2021-08-31T06:10:04.159" v="23198"/>
          <pc:sldLayoutMkLst>
            <pc:docMk/>
            <pc:sldMasterMk cId="2960821655" sldId="2147483778"/>
            <pc:sldLayoutMk cId="3811717223" sldId="2147483811"/>
          </pc:sldLayoutMkLst>
          <pc:spChg chg="del">
            <ac:chgData name="VERHAEGHE Benoit" userId="3ef37b2c-be85-445d-8898-858e88ef5f98" providerId="ADAL" clId="{2272674B-1398-4D7B-A422-D62DE36CC39E}" dt="2021-08-31T06:10:03.853" v="23197" actId="478"/>
            <ac:spMkLst>
              <pc:docMk/>
              <pc:sldMasterMk cId="2960821655" sldId="2147483778"/>
              <pc:sldLayoutMk cId="3811717223" sldId="2147483811"/>
              <ac:spMk id="12" creationId="{107C5D05-DBAC-464A-AF32-8D349A4CDF98}"/>
            </ac:spMkLst>
          </pc:spChg>
          <pc:spChg chg="add mod">
            <ac:chgData name="VERHAEGHE Benoit" userId="3ef37b2c-be85-445d-8898-858e88ef5f98" providerId="ADAL" clId="{2272674B-1398-4D7B-A422-D62DE36CC39E}" dt="2021-08-31T06:10:04.159" v="23198"/>
            <ac:spMkLst>
              <pc:docMk/>
              <pc:sldMasterMk cId="2960821655" sldId="2147483778"/>
              <pc:sldLayoutMk cId="3811717223" sldId="2147483811"/>
              <ac:spMk id="13" creationId="{56B5BBFC-B6AC-4295-BF9C-24BE1A0FA9CF}"/>
            </ac:spMkLst>
          </pc:spChg>
          <pc:picChg chg="del">
            <ac:chgData name="VERHAEGHE Benoit" userId="3ef37b2c-be85-445d-8898-858e88ef5f98" providerId="ADAL" clId="{2272674B-1398-4D7B-A422-D62DE36CC39E}" dt="2021-08-24T06:54:15.571" v="18487" actId="478"/>
            <ac:picMkLst>
              <pc:docMk/>
              <pc:sldMasterMk cId="2960821655" sldId="2147483778"/>
              <pc:sldLayoutMk cId="3811717223" sldId="2147483811"/>
              <ac:picMk id="18" creationId="{4764BD1D-4EE7-4E99-9EF5-55FD674BDFC1}"/>
            </ac:picMkLst>
          </pc:picChg>
        </pc:sldLayoutChg>
      </pc:sldMasterChg>
      <pc:sldMasterChg chg="addSp">
        <pc:chgData name="VERHAEGHE Benoit" userId="3ef37b2c-be85-445d-8898-858e88ef5f98" providerId="ADAL" clId="{2272674B-1398-4D7B-A422-D62DE36CC39E}" dt="2021-07-20T09:12:34.970" v="1657"/>
        <pc:sldMasterMkLst>
          <pc:docMk/>
          <pc:sldMasterMk cId="2830584552" sldId="2147483811"/>
        </pc:sldMasterMkLst>
        <pc:spChg chg="add">
          <ac:chgData name="VERHAEGHE Benoit" userId="3ef37b2c-be85-445d-8898-858e88ef5f98" providerId="ADAL" clId="{2272674B-1398-4D7B-A422-D62DE36CC39E}" dt="2021-07-20T09:12:34.970" v="1657"/>
          <ac:spMkLst>
            <pc:docMk/>
            <pc:sldMasterMk cId="2830584552" sldId="2147483811"/>
            <ac:spMk id="22" creationId="{539D663B-6EDD-41A5-AD50-617B035172C7}"/>
          </ac:spMkLst>
        </pc:spChg>
        <pc:picChg chg="add">
          <ac:chgData name="VERHAEGHE Benoit" userId="3ef37b2c-be85-445d-8898-858e88ef5f98" providerId="ADAL" clId="{2272674B-1398-4D7B-A422-D62DE36CC39E}" dt="2021-07-20T09:12:34.970" v="1657"/>
          <ac:picMkLst>
            <pc:docMk/>
            <pc:sldMasterMk cId="2830584552" sldId="2147483811"/>
            <ac:picMk id="23" creationId="{53B8D5B3-7FD5-4352-812B-481EDFBF2037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benoit.verhaeghe\Documents\git\bl\casino-resources\res\Omaje%20mig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'Sumarry of results'!$D$1</c:f>
              <c:strCache>
                <c:ptCount val="1"/>
                <c:pt idx="0">
                  <c:v>Nombre de widgets ajoutés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'Sumarry of results'!$B$2:$B$21</c:f>
              <c:strCache>
                <c:ptCount val="20"/>
                <c:pt idx="0">
                  <c:v>Page 1</c:v>
                </c:pt>
                <c:pt idx="1">
                  <c:v>Page 2</c:v>
                </c:pt>
                <c:pt idx="2">
                  <c:v>Page 3</c:v>
                </c:pt>
                <c:pt idx="3">
                  <c:v>Page 4</c:v>
                </c:pt>
                <c:pt idx="4">
                  <c:v>Page 5</c:v>
                </c:pt>
                <c:pt idx="5">
                  <c:v>Page 6</c:v>
                </c:pt>
                <c:pt idx="6">
                  <c:v>Page 7</c:v>
                </c:pt>
                <c:pt idx="7">
                  <c:v>Page 8</c:v>
                </c:pt>
                <c:pt idx="8">
                  <c:v>Page 9</c:v>
                </c:pt>
                <c:pt idx="9">
                  <c:v>Page 10</c:v>
                </c:pt>
                <c:pt idx="10">
                  <c:v>Page 11</c:v>
                </c:pt>
                <c:pt idx="11">
                  <c:v>Page 12</c:v>
                </c:pt>
                <c:pt idx="12">
                  <c:v>Page 13</c:v>
                </c:pt>
                <c:pt idx="13">
                  <c:v>Page 14</c:v>
                </c:pt>
                <c:pt idx="14">
                  <c:v>Page 15</c:v>
                </c:pt>
                <c:pt idx="15">
                  <c:v>Page 16</c:v>
                </c:pt>
                <c:pt idx="16">
                  <c:v>Page 17</c:v>
                </c:pt>
                <c:pt idx="17">
                  <c:v>Page 18</c:v>
                </c:pt>
                <c:pt idx="18">
                  <c:v>Page 19</c:v>
                </c:pt>
                <c:pt idx="19">
                  <c:v>Page 20</c:v>
                </c:pt>
              </c:strCache>
            </c:strRef>
          </c:cat>
          <c:val>
            <c:numRef>
              <c:f>'Sumarry of results'!$D$2:$D$21</c:f>
              <c:numCache>
                <c:formatCode>General</c:formatCode>
                <c:ptCount val="20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4-4FDA-BD1E-62FDCEA24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48995216"/>
        <c:axId val="1048999480"/>
      </c:barChart>
      <c:lineChart>
        <c:grouping val="standard"/>
        <c:varyColors val="0"/>
        <c:ser>
          <c:idx val="0"/>
          <c:order val="0"/>
          <c:tx>
            <c:strRef>
              <c:f>'Sumarry of results'!$C$1</c:f>
              <c:strCache>
                <c:ptCount val="1"/>
                <c:pt idx="0">
                  <c:v>Temps nécessaire pour finaliser la migration et créer les widgets manquants en heures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'Sumarry of results'!$B$2:$B$21</c:f>
              <c:strCache>
                <c:ptCount val="20"/>
                <c:pt idx="0">
                  <c:v>Page 1</c:v>
                </c:pt>
                <c:pt idx="1">
                  <c:v>Page 2</c:v>
                </c:pt>
                <c:pt idx="2">
                  <c:v>Page 3</c:v>
                </c:pt>
                <c:pt idx="3">
                  <c:v>Page 4</c:v>
                </c:pt>
                <c:pt idx="4">
                  <c:v>Page 5</c:v>
                </c:pt>
                <c:pt idx="5">
                  <c:v>Page 6</c:v>
                </c:pt>
                <c:pt idx="6">
                  <c:v>Page 7</c:v>
                </c:pt>
                <c:pt idx="7">
                  <c:v>Page 8</c:v>
                </c:pt>
                <c:pt idx="8">
                  <c:v>Page 9</c:v>
                </c:pt>
                <c:pt idx="9">
                  <c:v>Page 10</c:v>
                </c:pt>
                <c:pt idx="10">
                  <c:v>Page 11</c:v>
                </c:pt>
                <c:pt idx="11">
                  <c:v>Page 12</c:v>
                </c:pt>
                <c:pt idx="12">
                  <c:v>Page 13</c:v>
                </c:pt>
                <c:pt idx="13">
                  <c:v>Page 14</c:v>
                </c:pt>
                <c:pt idx="14">
                  <c:v>Page 15</c:v>
                </c:pt>
                <c:pt idx="15">
                  <c:v>Page 16</c:v>
                </c:pt>
                <c:pt idx="16">
                  <c:v>Page 17</c:v>
                </c:pt>
                <c:pt idx="17">
                  <c:v>Page 18</c:v>
                </c:pt>
                <c:pt idx="18">
                  <c:v>Page 19</c:v>
                </c:pt>
                <c:pt idx="19">
                  <c:v>Page 20</c:v>
                </c:pt>
              </c:strCache>
            </c:strRef>
          </c:cat>
          <c:val>
            <c:numRef>
              <c:f>'Sumarry of results'!$C$2:$C$21</c:f>
              <c:numCache>
                <c:formatCode>General</c:formatCode>
                <c:ptCount val="20"/>
                <c:pt idx="0">
                  <c:v>29</c:v>
                </c:pt>
                <c:pt idx="1">
                  <c:v>21.35</c:v>
                </c:pt>
                <c:pt idx="2">
                  <c:v>17.3</c:v>
                </c:pt>
                <c:pt idx="3">
                  <c:v>14</c:v>
                </c:pt>
                <c:pt idx="4">
                  <c:v>5.2</c:v>
                </c:pt>
                <c:pt idx="5">
                  <c:v>3.4</c:v>
                </c:pt>
                <c:pt idx="6">
                  <c:v>3.3</c:v>
                </c:pt>
                <c:pt idx="7">
                  <c:v>3</c:v>
                </c:pt>
                <c:pt idx="8">
                  <c:v>2.4500000000000002</c:v>
                </c:pt>
                <c:pt idx="9">
                  <c:v>2.4</c:v>
                </c:pt>
                <c:pt idx="10">
                  <c:v>2.2999999999999998</c:v>
                </c:pt>
                <c:pt idx="11">
                  <c:v>2.1</c:v>
                </c:pt>
                <c:pt idx="12">
                  <c:v>1.2</c:v>
                </c:pt>
                <c:pt idx="13">
                  <c:v>1.1000000000000001</c:v>
                </c:pt>
                <c:pt idx="14">
                  <c:v>1.1000000000000001</c:v>
                </c:pt>
                <c:pt idx="15">
                  <c:v>1.1000000000000001</c:v>
                </c:pt>
                <c:pt idx="16">
                  <c:v>1</c:v>
                </c:pt>
                <c:pt idx="17">
                  <c:v>0.4</c:v>
                </c:pt>
                <c:pt idx="18">
                  <c:v>0.3</c:v>
                </c:pt>
                <c:pt idx="1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64-4FDA-BD1E-62FDCEA24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349536"/>
        <c:axId val="487349864"/>
      </c:lineChart>
      <c:catAx>
        <c:axId val="48734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7349864"/>
        <c:crosses val="autoZero"/>
        <c:auto val="1"/>
        <c:lblAlgn val="ctr"/>
        <c:lblOffset val="100"/>
        <c:noMultiLvlLbl val="0"/>
      </c:catAx>
      <c:valAx>
        <c:axId val="48734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baseline="0"/>
                  <a:t>Temps en heures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7349536"/>
        <c:crosses val="autoZero"/>
        <c:crossBetween val="between"/>
      </c:valAx>
      <c:valAx>
        <c:axId val="1048999480"/>
        <c:scaling>
          <c:orientation val="minMax"/>
          <c:max val="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baseline="0"/>
                  <a:t>Nombre de widget ajoutés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25400">
            <a:solidFill>
              <a:srgbClr val="9085BE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48995216"/>
        <c:crosses val="max"/>
        <c:crossBetween val="between"/>
        <c:majorUnit val="1"/>
      </c:valAx>
      <c:catAx>
        <c:axId val="1048995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8999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996336235096724E-2"/>
          <c:y val="0.81898366976397485"/>
          <c:w val="0.92800732752980652"/>
          <c:h val="0.16259877080918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6T01:17:29.134" idx="2">
    <p:pos x="10" y="10"/>
    <p:text>Jamais vu ce genre de slides dans une soutenance de thèse.
</p:text>
    <p:extLst>
      <p:ext uri="{C676402C-5697-4E1C-873F-D02D1690AC5C}">
        <p15:threadingInfo xmlns:p15="http://schemas.microsoft.com/office/powerpoint/2012/main" timeZoneBias="420"/>
      </p:ext>
    </p:extLst>
  </p:cm>
  <p:cm authorId="2" dt="2021-08-16T11:09:06.184" idx="2">
    <p:pos x="106" y="106"/>
    <p:text>Mettre les publications tout le long des slides</p:text>
    <p:extLst>
      <p:ext uri="{C676402C-5697-4E1C-873F-D02D1690AC5C}">
        <p15:threadingInfo xmlns:p15="http://schemas.microsoft.com/office/powerpoint/2012/main" timeZoneBias="-120"/>
      </p:ext>
    </p:extLst>
  </p:cm>
  <p:cm authorId="2" dt="2021-08-16T11:09:46.807" idx="3">
    <p:pos x="202" y="202"/>
    <p:text>Dev
    - Ajouter metrique impact industriel (nb de projet prévu, ou qui utilise)</p:text>
    <p:extLst>
      <p:ext uri="{C676402C-5697-4E1C-873F-D02D1690AC5C}">
        <p15:threadingInfo xmlns:p15="http://schemas.microsoft.com/office/powerpoint/2012/main" timeZoneBias="-120"/>
      </p:ext>
    </p:extLst>
  </p:cm>
  <p:cm authorId="2" dt="2021-08-16T11:11:32.769" idx="5">
    <p:pos x="202" y="298"/>
    <p:text>A la fin de la presentation ? (ou par parti)</p:text>
    <p:extLst>
      <p:ext uri="{C676402C-5697-4E1C-873F-D02D1690AC5C}">
        <p15:threadingInfo xmlns:p15="http://schemas.microsoft.com/office/powerpoint/2012/main" timeZoneBias="-120">
          <p15:parentCm authorId="2" idx="3"/>
        </p15:threadingInfo>
      </p:ext>
    </p:extLst>
  </p:cm>
  <p:cm authorId="2" dt="2021-08-16T11:11:19.059" idx="4">
    <p:pos x="298" y="298"/>
    <p:text>Cacher/Enlever cette slide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19C12D-F82C-4498-A630-D84BC8D436FD}" type="datetime1">
              <a:rPr lang="fr-FR"/>
              <a:pPr>
                <a:defRPr/>
              </a:pPr>
              <a:t>04/01/2022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AC28B7-08DE-4B92-9785-E59172997B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541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C5838A7-FB4B-47F1-B924-220BB62FA797}" type="datetime1">
              <a:rPr lang="fr-FR"/>
              <a:pPr>
                <a:defRPr/>
              </a:pPr>
              <a:t>04/01/2022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757F51-CEFA-4A09-8970-1D3CD3888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39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Thèse dans le cadre de </a:t>
            </a:r>
            <a:r>
              <a:rPr lang="fr-FR" dirty="0" err="1"/>
              <a:t>Cifre</a:t>
            </a:r>
            <a:r>
              <a:rPr lang="fr-FR" dirty="0"/>
              <a:t> avec BL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39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noProof="0" dirty="0">
                <a:solidFill>
                  <a:prstClr val="black"/>
                </a:solidFill>
              </a:rPr>
              <a:t>Nous venons de faire l’intro, la suite de la présentation est organisée en 3 grandes parties:</a:t>
            </a:r>
          </a:p>
          <a:p>
            <a:endParaRPr lang="fr-FR" sz="1200" noProof="0" dirty="0">
              <a:solidFill>
                <a:prstClr val="black"/>
              </a:solidFill>
            </a:endParaRPr>
          </a:p>
          <a:p>
            <a:r>
              <a:rPr lang="fr-FR" sz="1200" noProof="0" dirty="0">
                <a:solidFill>
                  <a:prstClr val="black"/>
                </a:solidFill>
              </a:rPr>
              <a:t>Dire que les points se retrouvent en bas des slides</a:t>
            </a:r>
          </a:p>
          <a:p>
            <a:endParaRPr lang="fr-FR" sz="1200" noProof="0" dirty="0">
              <a:solidFill>
                <a:prstClr val="black"/>
              </a:solidFill>
            </a:endParaRPr>
          </a:p>
          <a:p>
            <a:pPr marL="228600" indent="-228600">
              <a:buAutoNum type="arabicPeriod"/>
            </a:pPr>
            <a:r>
              <a:rPr lang="fr-FR" sz="1200" noProof="0" dirty="0">
                <a:solidFill>
                  <a:prstClr val="black"/>
                </a:solidFill>
              </a:rPr>
              <a:t>état de l’art</a:t>
            </a:r>
          </a:p>
          <a:p>
            <a:pPr marL="228600" indent="-228600">
              <a:buAutoNum type="arabicPeriod"/>
            </a:pPr>
            <a:r>
              <a:rPr lang="fr-FR" sz="1200" noProof="0" dirty="0">
                <a:solidFill>
                  <a:prstClr val="black"/>
                </a:solidFill>
              </a:rPr>
              <a:t>Les deux contributions majeurs de cette thèse</a:t>
            </a:r>
          </a:p>
          <a:p>
            <a:pPr marL="685800" lvl="1" indent="-228600">
              <a:buAutoNum type="arabicPeriod"/>
            </a:pPr>
            <a:r>
              <a:rPr lang="fr-FR" sz="1200" noProof="0" dirty="0">
                <a:solidFill>
                  <a:prstClr val="black"/>
                </a:solidFill>
              </a:rPr>
              <a:t>GUI migration</a:t>
            </a:r>
          </a:p>
          <a:p>
            <a:pPr marL="685800" lvl="1" indent="-228600">
              <a:buAutoNum type="arabicPeriod"/>
            </a:pPr>
            <a:r>
              <a:rPr lang="fr-FR" sz="1200" noProof="0" dirty="0">
                <a:solidFill>
                  <a:prstClr val="black"/>
                </a:solidFill>
              </a:rPr>
              <a:t>Migration incrémental</a:t>
            </a:r>
          </a:p>
          <a:p>
            <a:pPr marL="228600" lvl="0" indent="-228600">
              <a:buAutoNum type="arabicPeriod"/>
            </a:pPr>
            <a:r>
              <a:rPr lang="fr-FR" sz="1200" noProof="0" dirty="0">
                <a:solidFill>
                  <a:prstClr val="black"/>
                </a:solidFill>
              </a:rPr>
              <a:t>LA Validation et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répondre aux questions, j’ai étudié la littérature. Pour chaque une des problématiques</a:t>
            </a:r>
          </a:p>
          <a:p>
            <a:endParaRPr lang="fr-FR" dirty="0"/>
          </a:p>
          <a:p>
            <a:r>
              <a:rPr lang="fr-FR" dirty="0"/>
              <a:t>~ 3.30 min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391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Ici, comme pour la suite de la présentation, je vais utiliser les carrés « GUI Migration » et « Migration incrémentale » pour parler de chaque problème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700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la GUI migration, deux axes: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/>
              <a:t>Représentation des interfaces graphiques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/>
              <a:t>Approche de migration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764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KDM </a:t>
            </a:r>
            <a:r>
              <a:rPr lang="fr-FR">
                <a:sym typeface="Wingdings" panose="05000000000000000000" pitchFamily="2" charset="2"/>
              </a:rPr>
              <a:t> Object Management Group (OMG)</a:t>
            </a:r>
          </a:p>
          <a:p>
            <a:endParaRPr lang="fr-FR">
              <a:sym typeface="Wingdings" panose="05000000000000000000" pitchFamily="2" charset="2"/>
            </a:endParaRPr>
          </a:p>
          <a:p>
            <a:r>
              <a:rPr lang="fr-FR">
                <a:sym typeface="Wingdings" panose="05000000000000000000" pitchFamily="2" charset="2"/>
              </a:rPr>
              <a:t>UI </a:t>
            </a:r>
            <a:r>
              <a:rPr lang="fr-FR" err="1">
                <a:sym typeface="Wingdings" panose="05000000000000000000" pitchFamily="2" charset="2"/>
              </a:rPr>
              <a:t>Resources</a:t>
            </a:r>
            <a:r>
              <a:rPr lang="fr-FR">
                <a:sym typeface="Wingdings" panose="05000000000000000000" pitchFamily="2" charset="2"/>
              </a:rPr>
              <a:t>  package qui discute de la partie représentation de </a:t>
            </a:r>
            <a:r>
              <a:rPr lang="fr-FR" err="1">
                <a:sym typeface="Wingdings" panose="05000000000000000000" pitchFamily="2" charset="2"/>
              </a:rPr>
              <a:t>l’Ui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84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62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Définir</a:t>
            </a:r>
          </a:p>
          <a:p>
            <a:pPr marL="171450" indent="-171450">
              <a:buFontTx/>
              <a:buChar char="-"/>
            </a:pPr>
            <a:r>
              <a:rPr lang="fr-FR" dirty="0"/>
              <a:t>Markup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Programming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Binary</a:t>
            </a:r>
            <a:endParaRPr lang="fr-FR" dirty="0"/>
          </a:p>
          <a:p>
            <a:endParaRPr lang="fr-FR" dirty="0"/>
          </a:p>
          <a:p>
            <a:r>
              <a:rPr lang="fr-FR" dirty="0"/>
              <a:t>(codification de l’UI en utilisant par exemple: HTML/ </a:t>
            </a:r>
            <a:r>
              <a:rPr lang="fr-FR" dirty="0" err="1"/>
              <a:t>JavaSwing</a:t>
            </a:r>
            <a:r>
              <a:rPr lang="fr-FR" dirty="0"/>
              <a:t> / Oracle)</a:t>
            </a:r>
          </a:p>
          <a:p>
            <a:endParaRPr lang="fr-FR" dirty="0"/>
          </a:p>
          <a:p>
            <a:r>
              <a:rPr lang="fr-FR" dirty="0"/>
              <a:t>Export </a:t>
            </a:r>
            <a:r>
              <a:rPr lang="fr-FR" dirty="0" err="1"/>
              <a:t>Binary</a:t>
            </a:r>
            <a:r>
              <a:rPr lang="fr-FR" dirty="0"/>
              <a:t> non étudié à notre connaissance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377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BL on veut Markup + </a:t>
            </a:r>
            <a:r>
              <a:rPr lang="fr-FR" dirty="0" err="1"/>
              <a:t>Programming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343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73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Seul à faire du Multi framework ET SEULEMENT DU MARKUP QUI EST LE PLUS SIMPLE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98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développer des logiciels, les développeurs utilisent des frameworks.</a:t>
            </a:r>
            <a:br>
              <a:rPr lang="fr-FR"/>
            </a:br>
            <a:r>
              <a:rPr lang="fr-FR"/>
              <a:t>Les frameworks fournissent un ensemble d’outil facilitant le travail des dev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610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460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477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permettre aux différents langages impliqués dans l’application hybride de communiquer les uns avec les autres.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869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Lors des communications, des données peuvent être échangées entre les éléments hybridés.</a:t>
            </a:r>
            <a:br>
              <a:rPr lang="fr-FR"/>
            </a:br>
            <a:r>
              <a:rPr lang="fr-FR"/>
              <a:t>Comment permettre aux différents langages de comprendre et manipulé les données.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813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Lorsque l’application hybride inclue une interface graphique, nous avons aussi besoin de réfléchir à comment mixer des interfaces </a:t>
            </a:r>
            <a:r>
              <a:rPr lang="fr-FR"/>
              <a:t>graphiques.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303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721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567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006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C’est pas dans l’état de l’art</a:t>
            </a:r>
          </a:p>
          <a:p>
            <a:r>
              <a:rPr lang="fr-FR"/>
              <a:t>Emphase rapidement là-dessus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237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~13 min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52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290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commencer, j’ai fait une décomposition des interfaces graphiques en trois catégories de code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212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statique du code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974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~14min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064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propose une approche</a:t>
            </a:r>
          </a:p>
          <a:p>
            <a:endParaRPr lang="fr-FR" dirty="0"/>
          </a:p>
          <a:p>
            <a:r>
              <a:rPr lang="fr-FR" dirty="0"/>
              <a:t>Et je propose aussi un nouveau </a:t>
            </a:r>
            <a:r>
              <a:rPr lang="fr-FR" dirty="0" err="1"/>
              <a:t>meta</a:t>
            </a:r>
            <a:r>
              <a:rPr lang="fr-FR" dirty="0"/>
              <a:t>-model pour représenter le visuel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59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propose ce méta-model. </a:t>
            </a:r>
            <a:r>
              <a:rPr lang="fr-FR"/>
              <a:t>CONTRIBUTION!</a:t>
            </a: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Patron composite</a:t>
            </a:r>
          </a:p>
          <a:p>
            <a:pPr marL="171450" indent="-171450">
              <a:buFontTx/>
              <a:buChar char="-"/>
            </a:pPr>
            <a:r>
              <a:rPr lang="fr-FR" dirty="0"/>
              <a:t>Notion d’attributs</a:t>
            </a:r>
          </a:p>
          <a:p>
            <a:pPr marL="171450" indent="-171450">
              <a:buFontTx/>
              <a:buChar char="-"/>
            </a:pPr>
            <a:r>
              <a:rPr lang="fr-FR" dirty="0"/>
              <a:t>Custom widgets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441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Spécialisation des widgets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293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634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060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52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35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Migration: « Plutôt que de réécrire l’application, l’adapter pour qu’il fonctionne avec le nouveau framework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57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~ 22min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855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23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Notion d’</a:t>
            </a:r>
            <a:r>
              <a:rPr lang="fr-FR" dirty="0" err="1"/>
              <a:t>évenement</a:t>
            </a:r>
            <a:r>
              <a:rPr lang="fr-FR" dirty="0"/>
              <a:t> de la littérature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8913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Le code de manipulation d’interface graphique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0453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504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375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2397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~28min – 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8792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que l’on </a:t>
            </a:r>
            <a:r>
              <a:rPr lang="fr-FR"/>
              <a:t>se concentre sur la partie WEB</a:t>
            </a:r>
            <a:br>
              <a:rPr lang="fr-FR" dirty="0"/>
            </a:br>
            <a:br>
              <a:rPr lang="fr-FR" dirty="0"/>
            </a:br>
            <a:r>
              <a:rPr lang="fr-FR" dirty="0"/>
              <a:t>Trois étapes</a:t>
            </a:r>
          </a:p>
          <a:p>
            <a:pPr marL="228600" indent="-228600">
              <a:buAutoNum type="arabicPeriod"/>
            </a:pPr>
            <a:r>
              <a:rPr lang="fr-FR" dirty="0"/>
              <a:t>Sélection</a:t>
            </a:r>
          </a:p>
          <a:p>
            <a:pPr marL="228600" indent="-228600">
              <a:buAutoNum type="arabicPeriod"/>
            </a:pPr>
            <a:r>
              <a:rPr lang="fr-FR" dirty="0"/>
              <a:t>Migration – en utilisant entre autre notre approche de migration d’interface graphique</a:t>
            </a:r>
          </a:p>
          <a:p>
            <a:pPr marL="228600" indent="-228600">
              <a:buAutoNum type="arabicPeriod"/>
            </a:pPr>
            <a:r>
              <a:rPr lang="fr-FR" dirty="0"/>
              <a:t>Empaquetage et déploiement des pages migrées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1072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original part are </a:t>
            </a:r>
            <a:r>
              <a:rPr lang="fr-FR" dirty="0" err="1"/>
              <a:t>deleted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5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717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Divisé en 3 parties</a:t>
            </a:r>
          </a:p>
          <a:p>
            <a:pPr marL="228600" indent="-228600">
              <a:buAutoNum type="arabicPeriod"/>
            </a:pPr>
            <a:r>
              <a:rPr lang="fr-FR" dirty="0"/>
              <a:t>Le contrôleur</a:t>
            </a:r>
          </a:p>
          <a:p>
            <a:pPr marL="685800" lvl="1" indent="-228600">
              <a:buAutoNum type="arabicPeriod"/>
            </a:pPr>
            <a:r>
              <a:rPr lang="fr-FR" dirty="0"/>
              <a:t>Porte d’entré de l’application</a:t>
            </a:r>
          </a:p>
          <a:p>
            <a:pPr marL="685800" lvl="1" indent="-228600">
              <a:buAutoNum type="arabicPeriod"/>
            </a:pPr>
            <a:r>
              <a:rPr lang="fr-FR" dirty="0"/>
              <a:t>Qui gère l’état de l’application (quelle page est ouverte)</a:t>
            </a:r>
          </a:p>
          <a:p>
            <a:pPr marL="685800" lvl="1" indent="-228600">
              <a:buAutoNum type="arabicPeriod"/>
            </a:pPr>
            <a:r>
              <a:rPr lang="fr-FR" dirty="0"/>
              <a:t>Gère les utilisateurs et donc les droit d’accès</a:t>
            </a:r>
          </a:p>
          <a:p>
            <a:pPr marL="228600" lvl="0" indent="-228600">
              <a:buAutoNum type="arabicPeriod"/>
            </a:pPr>
            <a:r>
              <a:rPr lang="fr-FR" dirty="0"/>
              <a:t>Les pages sources et cibles</a:t>
            </a:r>
          </a:p>
          <a:p>
            <a:pPr marL="685800" lvl="1" indent="-228600">
              <a:buAutoNum type="arabicPeriod"/>
            </a:pPr>
            <a:r>
              <a:rPr lang="fr-FR" dirty="0"/>
              <a:t>Développé avec les framework source et cible</a:t>
            </a:r>
          </a:p>
          <a:p>
            <a:pPr marL="685800" lvl="1" indent="-228600">
              <a:buAutoNum type="arabicPeriod"/>
            </a:pPr>
            <a:r>
              <a:rPr lang="fr-FR" dirty="0"/>
              <a:t>COMMUNICATION PAR LE CONTROLEUR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0717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même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pas de sérialisation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902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~32 min</a:t>
            </a:r>
          </a:p>
          <a:p>
            <a:endParaRPr lang="fr-FR" dirty="0"/>
          </a:p>
          <a:p>
            <a:r>
              <a:rPr lang="fr-FR" dirty="0"/>
              <a:t>Aussi une contribution </a:t>
            </a:r>
            <a:r>
              <a:rPr lang="fr-FR" dirty="0">
                <a:sym typeface="Wingdings" panose="05000000000000000000" pitchFamily="2" charset="2"/>
              </a:rPr>
              <a:t> pas de manière définit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6829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Métriques de la littérature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7391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2508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Baseline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</a:t>
            </a:r>
            <a:r>
              <a:rPr lang="fr-FR" dirty="0" err="1"/>
              <a:t>manually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213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Détailler ici le pourquoi la détection des attributs est compliqué:</a:t>
            </a:r>
          </a:p>
          <a:p>
            <a:pPr marL="171450" indent="-171450">
              <a:buFontTx/>
              <a:buChar char="-"/>
            </a:pPr>
            <a:r>
              <a:rPr lang="fr-FR"/>
              <a:t>Pluralité des manières de définir les attributs</a:t>
            </a:r>
          </a:p>
          <a:p>
            <a:pPr marL="628650" lvl="1" indent="-171450">
              <a:buFontTx/>
              <a:buChar char="-"/>
            </a:pPr>
            <a:r>
              <a:rPr lang="fr-FR"/>
              <a:t>Setter</a:t>
            </a:r>
          </a:p>
          <a:p>
            <a:pPr marL="628650" lvl="1" indent="-171450">
              <a:buFontTx/>
              <a:buChar char="-"/>
            </a:pPr>
            <a:r>
              <a:rPr lang="fr-FR"/>
              <a:t>Constructeur</a:t>
            </a:r>
          </a:p>
          <a:p>
            <a:pPr marL="628650" lvl="1" indent="-171450">
              <a:buFontTx/>
              <a:buChar char="-"/>
            </a:pPr>
            <a:r>
              <a:rPr lang="fr-FR" err="1"/>
              <a:t>Factory</a:t>
            </a:r>
            <a:endParaRPr lang="fr-FR"/>
          </a:p>
          <a:p>
            <a:pPr marL="628650" lvl="1" indent="-171450">
              <a:buFontTx/>
              <a:buChar char="-"/>
            </a:pPr>
            <a:r>
              <a:rPr lang="fr-FR"/>
              <a:t>Définit par défaut</a:t>
            </a:r>
          </a:p>
          <a:p>
            <a:pPr marL="628650" lvl="1" indent="-171450">
              <a:buFontTx/>
              <a:buChar char="-"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5347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Complète réécriture de Spec2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0829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31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Travaille d’</a:t>
            </a:r>
            <a:r>
              <a:rPr lang="fr-FR" dirty="0" err="1"/>
              <a:t>ingénieurie</a:t>
            </a:r>
            <a:r>
              <a:rPr lang="fr-FR" dirty="0"/>
              <a:t> pour fixer à 100% le visuel. Mais ce n’est pas un souhait de Berger-Levrault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742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3914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but est de rendre fonctionnel dans la version migrée. Pas de réduire le nb de problème.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9512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1541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Dev : Evaluation de la maintenabilité de l’application</a:t>
            </a:r>
          </a:p>
          <a:p>
            <a:endParaRPr lang="fr-FR" dirty="0"/>
          </a:p>
          <a:p>
            <a:r>
              <a:rPr lang="fr-FR" dirty="0"/>
              <a:t>- Compréhension de code</a:t>
            </a:r>
          </a:p>
          <a:p>
            <a:r>
              <a:rPr lang="fr-FR" dirty="0"/>
              <a:t>- Modification facile du code</a:t>
            </a:r>
          </a:p>
          <a:p>
            <a:pPr marL="0" indent="0">
              <a:buFontTx/>
              <a:buNone/>
            </a:pPr>
            <a:r>
              <a:rPr lang="fr-FR" dirty="0"/>
              <a:t>- Retrouver son code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Ils ont aussi fait 56 tests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Version officielle maintenant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5837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308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5549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0299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~44 min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9723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Ne pas afficher à la fin </a:t>
            </a:r>
            <a:r>
              <a:rPr lang="fr-FR">
                <a:sym typeface="Wingdings" panose="05000000000000000000" pitchFamily="2" charset="2"/>
              </a:rPr>
              <a:t> </a:t>
            </a:r>
          </a:p>
          <a:p>
            <a:r>
              <a:rPr lang="fr-FR">
                <a:sym typeface="Wingdings" panose="05000000000000000000" pitchFamily="2" charset="2"/>
              </a:rPr>
              <a:t>Juste pour le PDF final pour BL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0943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05406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59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57F51-CEFA-4A09-8970-1D3CD38882F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71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noProof="0" dirty="0"/>
              <a:t>150 produits + Plusieurs langages / Framework</a:t>
            </a:r>
          </a:p>
          <a:p>
            <a:pPr marL="628650" lvl="1" indent="-171450">
              <a:buFontTx/>
              <a:buChar char="-"/>
            </a:pPr>
            <a:r>
              <a:rPr lang="fr-FR" noProof="0" dirty="0"/>
              <a:t>Besoin de réinventer l’approche pour chaque solution</a:t>
            </a:r>
          </a:p>
          <a:p>
            <a:pPr marL="171450" lvl="0" indent="-171450">
              <a:buFontTx/>
              <a:buChar char="-"/>
            </a:pPr>
            <a:r>
              <a:rPr lang="fr-FR" noProof="0" dirty="0"/>
              <a:t>Maintenabilité + temps de migration</a:t>
            </a:r>
          </a:p>
          <a:p>
            <a:pPr marL="628650" lvl="1" indent="-171450">
              <a:buFontTx/>
              <a:buChar char="-"/>
            </a:pPr>
            <a:r>
              <a:rPr lang="fr-FR" noProof="0" dirty="0"/>
              <a:t>Besoin d’assurer la maintenance de l’application pendant la migration</a:t>
            </a:r>
          </a:p>
          <a:p>
            <a:pPr marL="628650" lvl="1" indent="-171450">
              <a:buFontTx/>
              <a:buChar char="-"/>
            </a:pPr>
            <a:r>
              <a:rPr lang="fr-FR" noProof="0" dirty="0"/>
              <a:t>Sauf que la migration prend du temps pour chaque solution (plusieurs mois/années)</a:t>
            </a:r>
          </a:p>
          <a:p>
            <a:pPr marL="628650" lvl="1" indent="-171450">
              <a:buFontTx/>
              <a:buChar char="-"/>
            </a:pPr>
            <a:r>
              <a:rPr lang="fr-FR" noProof="0" dirty="0"/>
              <a:t>Il faudrait aussi que le framework cible ne devienne pas </a:t>
            </a:r>
            <a:r>
              <a:rPr lang="fr-FR" noProof="0" dirty="0" err="1"/>
              <a:t>legacy</a:t>
            </a:r>
            <a:r>
              <a:rPr lang="fr-FR" noProof="0" dirty="0"/>
              <a:t> à la fin de la migration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3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0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r-levrault.com/fr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r-levrault.com/fr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r-levrault.com/fr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s://fr.linkedin.com/company/berger-levrault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witter.com/bergerlevrault" TargetMode="External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www.youtube.com/channel/UCpBKKOUeuDAQhSpLTqBMaSA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r-levrault.com/fr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r-levrault.com/fr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r-levrault.com/fr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rger-levrault.com/fr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Début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D5191D0F-F21A-42EE-9497-49395A75F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t="307" r="18729"/>
          <a:stretch/>
        </p:blipFill>
        <p:spPr>
          <a:xfrm>
            <a:off x="5732272" y="-7495"/>
            <a:ext cx="6458139" cy="668538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C3323B0-1D1C-4668-B3F5-FF6D2498FC4E}"/>
              </a:ext>
            </a:extLst>
          </p:cNvPr>
          <p:cNvSpPr/>
          <p:nvPr userDrawn="1"/>
        </p:nvSpPr>
        <p:spPr>
          <a:xfrm>
            <a:off x="1587" y="-1501"/>
            <a:ext cx="5743748" cy="6575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BCE819-D3DA-478F-BD5E-A6B3885A02EC}"/>
              </a:ext>
            </a:extLst>
          </p:cNvPr>
          <p:cNvSpPr/>
          <p:nvPr userDrawn="1"/>
        </p:nvSpPr>
        <p:spPr>
          <a:xfrm>
            <a:off x="11907366" y="-1499"/>
            <a:ext cx="292100" cy="6575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383425-0FB8-4A87-9BA3-82A32DAE06F5}"/>
              </a:ext>
            </a:extLst>
          </p:cNvPr>
          <p:cNvSpPr/>
          <p:nvPr userDrawn="1"/>
        </p:nvSpPr>
        <p:spPr>
          <a:xfrm rot="5400000">
            <a:off x="5948298" y="614389"/>
            <a:ext cx="282340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E374394B-CA53-48A8-BF6B-6F071847E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51" y="2733109"/>
            <a:ext cx="4753590" cy="1355520"/>
          </a:xfrm>
          <a:prstGeom prst="rect">
            <a:avLst/>
          </a:prstGeom>
          <a:noFill/>
        </p:spPr>
        <p:txBody>
          <a:bodyPr/>
          <a:lstStyle>
            <a:lvl1pPr algn="ctr">
              <a:defRPr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548806-4A02-4B13-811E-73B0CBBF3FAD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A66AF-380A-4767-83A7-38C551C78E6E}"/>
              </a:ext>
            </a:extLst>
          </p:cNvPr>
          <p:cNvSpPr/>
          <p:nvPr userDrawn="1"/>
        </p:nvSpPr>
        <p:spPr>
          <a:xfrm>
            <a:off x="5732273" y="-4497"/>
            <a:ext cx="523693" cy="657566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4" name="Image 13">
            <a:hlinkClick r:id="rId3"/>
            <a:extLst>
              <a:ext uri="{FF2B5EF4-FFF2-40B4-BE49-F238E27FC236}">
                <a16:creationId xmlns:a16="http://schemas.microsoft.com/office/drawing/2014/main" id="{3B52B4C3-E682-4FB6-B851-4D634EB88A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080" y="421976"/>
            <a:ext cx="1386113" cy="465829"/>
          </a:xfrm>
          <a:prstGeom prst="rect">
            <a:avLst/>
          </a:prstGeom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9E7E40E6-147C-44AB-98E8-5E9AB0A47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443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88;p33">
            <a:extLst>
              <a:ext uri="{FF2B5EF4-FFF2-40B4-BE49-F238E27FC236}">
                <a16:creationId xmlns:a16="http://schemas.microsoft.com/office/drawing/2014/main" id="{33FAD34A-D790-4E49-8FDE-B42117F5982D}"/>
              </a:ext>
            </a:extLst>
          </p:cNvPr>
          <p:cNvGrpSpPr/>
          <p:nvPr userDrawn="1"/>
        </p:nvGrpSpPr>
        <p:grpSpPr>
          <a:xfrm>
            <a:off x="7937185" y="1504424"/>
            <a:ext cx="2218109" cy="4600798"/>
            <a:chOff x="2547150" y="238125"/>
            <a:chExt cx="2525675" cy="5238750"/>
          </a:xfrm>
        </p:grpSpPr>
        <p:sp>
          <p:nvSpPr>
            <p:cNvPr id="7" name="Google Shape;389;p33">
              <a:extLst>
                <a:ext uri="{FF2B5EF4-FFF2-40B4-BE49-F238E27FC236}">
                  <a16:creationId xmlns:a16="http://schemas.microsoft.com/office/drawing/2014/main" id="{5DDA9338-409D-472B-B23E-46F57C5939F8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8" name="Google Shape;390;p33">
              <a:extLst>
                <a:ext uri="{FF2B5EF4-FFF2-40B4-BE49-F238E27FC236}">
                  <a16:creationId xmlns:a16="http://schemas.microsoft.com/office/drawing/2014/main" id="{1B708256-623F-4C7A-99BD-073E52AE731A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9" name="Google Shape;391;p33">
              <a:extLst>
                <a:ext uri="{FF2B5EF4-FFF2-40B4-BE49-F238E27FC236}">
                  <a16:creationId xmlns:a16="http://schemas.microsoft.com/office/drawing/2014/main" id="{578F5529-D181-404E-9BD5-10ABBF195D0F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0" name="Google Shape;392;p33">
              <a:extLst>
                <a:ext uri="{FF2B5EF4-FFF2-40B4-BE49-F238E27FC236}">
                  <a16:creationId xmlns:a16="http://schemas.microsoft.com/office/drawing/2014/main" id="{36F8AE1C-56FB-4580-B0D6-E7BEEBEC730E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EA0016-989A-4648-AC6E-31DB60AD2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4605" y="1921547"/>
            <a:ext cx="2109787" cy="3766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5738A84-06C7-488C-B222-80FAD942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pied de page 14">
            <a:extLst>
              <a:ext uri="{FF2B5EF4-FFF2-40B4-BE49-F238E27FC236}">
                <a16:creationId xmlns:a16="http://schemas.microsoft.com/office/drawing/2014/main" id="{BF232504-AB82-45E6-A0D6-79B59F270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B97DFD1-7CED-449E-9DE2-F5B80C7DAB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22978F75-3686-4334-BD38-3E9F3921A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34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tab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ADF30C-8664-4D05-A674-0DF5D3419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3226" y="1764549"/>
            <a:ext cx="2976872" cy="39235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4E34CE-EBAB-4F31-8066-0E20680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2" name="Google Shape;400;p34">
            <a:extLst>
              <a:ext uri="{FF2B5EF4-FFF2-40B4-BE49-F238E27FC236}">
                <a16:creationId xmlns:a16="http://schemas.microsoft.com/office/drawing/2014/main" id="{D8CFDD75-DD43-4723-B016-9F8808F44139}"/>
              </a:ext>
            </a:extLst>
          </p:cNvPr>
          <p:cNvGrpSpPr/>
          <p:nvPr userDrawn="1"/>
        </p:nvGrpSpPr>
        <p:grpSpPr>
          <a:xfrm>
            <a:off x="7582827" y="1336782"/>
            <a:ext cx="3088171" cy="4765220"/>
            <a:chOff x="2112475" y="238125"/>
            <a:chExt cx="3395050" cy="5238750"/>
          </a:xfrm>
        </p:grpSpPr>
        <p:sp>
          <p:nvSpPr>
            <p:cNvPr id="13" name="Google Shape;401;p34">
              <a:extLst>
                <a:ext uri="{FF2B5EF4-FFF2-40B4-BE49-F238E27FC236}">
                  <a16:creationId xmlns:a16="http://schemas.microsoft.com/office/drawing/2014/main" id="{E831CA98-899E-46C6-912E-1B150CF540A9}"/>
                </a:ext>
              </a:extLst>
            </p:cNvPr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4" name="Google Shape;402;p34">
              <a:extLst>
                <a:ext uri="{FF2B5EF4-FFF2-40B4-BE49-F238E27FC236}">
                  <a16:creationId xmlns:a16="http://schemas.microsoft.com/office/drawing/2014/main" id="{1AF7A321-955E-419C-8465-718FD0E9C57C}"/>
                </a:ext>
              </a:extLst>
            </p:cNvPr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5" name="Google Shape;403;p34">
              <a:extLst>
                <a:ext uri="{FF2B5EF4-FFF2-40B4-BE49-F238E27FC236}">
                  <a16:creationId xmlns:a16="http://schemas.microsoft.com/office/drawing/2014/main" id="{FCC46360-351E-4ABB-AB48-11B72E951324}"/>
                </a:ext>
              </a:extLst>
            </p:cNvPr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6" name="Google Shape;404;p34">
              <a:extLst>
                <a:ext uri="{FF2B5EF4-FFF2-40B4-BE49-F238E27FC236}">
                  <a16:creationId xmlns:a16="http://schemas.microsoft.com/office/drawing/2014/main" id="{4C22DBF3-FB5B-4DB4-92A1-466979484A86}"/>
                </a:ext>
              </a:extLst>
            </p:cNvPr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</p:grpSp>
      <p:sp>
        <p:nvSpPr>
          <p:cNvPr id="18" name="Espace réservé du pied de page 14">
            <a:extLst>
              <a:ext uri="{FF2B5EF4-FFF2-40B4-BE49-F238E27FC236}">
                <a16:creationId xmlns:a16="http://schemas.microsoft.com/office/drawing/2014/main" id="{2ECA40B3-EDDB-47D1-87E4-0ADEC05AF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EA32AB1-39EC-4F10-81C9-6B1A6E956C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B598AF9D-257B-4A11-99B8-713AA99D7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057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ordin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ADF30C-8664-4D05-A674-0DF5D3419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3485" y="2277929"/>
            <a:ext cx="4775682" cy="30248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4E34CE-EBAB-4F31-8066-0E20680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Google Shape;411;p35">
            <a:extLst>
              <a:ext uri="{FF2B5EF4-FFF2-40B4-BE49-F238E27FC236}">
                <a16:creationId xmlns:a16="http://schemas.microsoft.com/office/drawing/2014/main" id="{DF4C7B20-E381-4DC0-B9C6-46D2668B4881}"/>
              </a:ext>
            </a:extLst>
          </p:cNvPr>
          <p:cNvSpPr/>
          <p:nvPr userDrawn="1"/>
        </p:nvSpPr>
        <p:spPr>
          <a:xfrm>
            <a:off x="6444088" y="2075818"/>
            <a:ext cx="5171645" cy="40261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243674" tIns="243674" rIns="243674" bIns="243674" anchor="ctr" anchorCtr="0">
            <a:noAutofit/>
          </a:bodyPr>
          <a:lstStyle/>
          <a:p>
            <a:endParaRPr sz="9595"/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39DA982E-0866-48D7-9269-5C4627CE4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AE7B108-B91D-442C-91C7-61D0CB1E74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F1AF9189-9B2A-4603-A7ED-5C6FA9D54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292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ordinateur por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ADF30C-8664-4D05-A674-0DF5D3419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0754" y="2334358"/>
            <a:ext cx="4258893" cy="273880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4E34CE-EBAB-4F31-8066-0E20680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2" name="Group 74">
            <a:extLst>
              <a:ext uri="{FF2B5EF4-FFF2-40B4-BE49-F238E27FC236}">
                <a16:creationId xmlns:a16="http://schemas.microsoft.com/office/drawing/2014/main" id="{85147245-C0CC-44CE-8777-6F2A2F87D3EE}"/>
              </a:ext>
            </a:extLst>
          </p:cNvPr>
          <p:cNvGrpSpPr/>
          <p:nvPr userDrawn="1"/>
        </p:nvGrpSpPr>
        <p:grpSpPr>
          <a:xfrm>
            <a:off x="6136183" y="2126007"/>
            <a:ext cx="5787454" cy="3328672"/>
            <a:chOff x="796810" y="2238918"/>
            <a:chExt cx="5787454" cy="3328672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0BA47F9-88A8-421B-BA32-E23C50407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290" y="2238918"/>
              <a:ext cx="4719724" cy="3117743"/>
            </a:xfrm>
            <a:custGeom>
              <a:avLst/>
              <a:gdLst>
                <a:gd name="T0" fmla="*/ 4914 w 4918"/>
                <a:gd name="T1" fmla="*/ 178 h 3248"/>
                <a:gd name="T2" fmla="*/ 4915 w 4918"/>
                <a:gd name="T3" fmla="*/ 713 h 3248"/>
                <a:gd name="T4" fmla="*/ 4915 w 4918"/>
                <a:gd name="T5" fmla="*/ 2133 h 3248"/>
                <a:gd name="T6" fmla="*/ 4918 w 4918"/>
                <a:gd name="T7" fmla="*/ 3248 h 3248"/>
                <a:gd name="T8" fmla="*/ 1 w 4918"/>
                <a:gd name="T9" fmla="*/ 3248 h 3248"/>
                <a:gd name="T10" fmla="*/ 1 w 4918"/>
                <a:gd name="T11" fmla="*/ 2183 h 3248"/>
                <a:gd name="T12" fmla="*/ 0 w 4918"/>
                <a:gd name="T13" fmla="*/ 229 h 3248"/>
                <a:gd name="T14" fmla="*/ 8 w 4918"/>
                <a:gd name="T15" fmla="*/ 157 h 3248"/>
                <a:gd name="T16" fmla="*/ 14 w 4918"/>
                <a:gd name="T17" fmla="*/ 143 h 3248"/>
                <a:gd name="T18" fmla="*/ 141 w 4918"/>
                <a:gd name="T19" fmla="*/ 12 h 3248"/>
                <a:gd name="T20" fmla="*/ 218 w 4918"/>
                <a:gd name="T21" fmla="*/ 0 h 3248"/>
                <a:gd name="T22" fmla="*/ 4712 w 4918"/>
                <a:gd name="T23" fmla="*/ 1 h 3248"/>
                <a:gd name="T24" fmla="*/ 4905 w 4918"/>
                <a:gd name="T25" fmla="*/ 143 h 3248"/>
                <a:gd name="T26" fmla="*/ 4911 w 4918"/>
                <a:gd name="T27" fmla="*/ 157 h 3248"/>
                <a:gd name="T28" fmla="*/ 4913 w 4918"/>
                <a:gd name="T29" fmla="*/ 167 h 3248"/>
                <a:gd name="T30" fmla="*/ 4914 w 4918"/>
                <a:gd name="T31" fmla="*/ 178 h 3248"/>
                <a:gd name="T32" fmla="*/ 2459 w 4918"/>
                <a:gd name="T33" fmla="*/ 201 h 3248"/>
                <a:gd name="T34" fmla="*/ 267 w 4918"/>
                <a:gd name="T35" fmla="*/ 200 h 3248"/>
                <a:gd name="T36" fmla="*/ 233 w 4918"/>
                <a:gd name="T37" fmla="*/ 235 h 3248"/>
                <a:gd name="T38" fmla="*/ 233 w 4918"/>
                <a:gd name="T39" fmla="*/ 3008 h 3248"/>
                <a:gd name="T40" fmla="*/ 272 w 4918"/>
                <a:gd name="T41" fmla="*/ 3047 h 3248"/>
                <a:gd name="T42" fmla="*/ 4652 w 4918"/>
                <a:gd name="T43" fmla="*/ 3047 h 3248"/>
                <a:gd name="T44" fmla="*/ 4686 w 4918"/>
                <a:gd name="T45" fmla="*/ 3013 h 3248"/>
                <a:gd name="T46" fmla="*/ 4686 w 4918"/>
                <a:gd name="T47" fmla="*/ 235 h 3248"/>
                <a:gd name="T48" fmla="*/ 4652 w 4918"/>
                <a:gd name="T49" fmla="*/ 200 h 3248"/>
                <a:gd name="T50" fmla="*/ 2459 w 4918"/>
                <a:gd name="T51" fmla="*/ 201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18" h="3248">
                  <a:moveTo>
                    <a:pt x="4914" y="178"/>
                  </a:moveTo>
                  <a:cubicBezTo>
                    <a:pt x="4914" y="356"/>
                    <a:pt x="4915" y="535"/>
                    <a:pt x="4915" y="713"/>
                  </a:cubicBezTo>
                  <a:cubicBezTo>
                    <a:pt x="4915" y="1187"/>
                    <a:pt x="4915" y="1660"/>
                    <a:pt x="4915" y="2133"/>
                  </a:cubicBezTo>
                  <a:cubicBezTo>
                    <a:pt x="4916" y="2491"/>
                    <a:pt x="4918" y="3248"/>
                    <a:pt x="4918" y="3248"/>
                  </a:cubicBezTo>
                  <a:cubicBezTo>
                    <a:pt x="1" y="3248"/>
                    <a:pt x="1" y="3248"/>
                    <a:pt x="1" y="3248"/>
                  </a:cubicBezTo>
                  <a:cubicBezTo>
                    <a:pt x="1" y="2893"/>
                    <a:pt x="1" y="2537"/>
                    <a:pt x="1" y="2183"/>
                  </a:cubicBezTo>
                  <a:cubicBezTo>
                    <a:pt x="1" y="1532"/>
                    <a:pt x="1" y="880"/>
                    <a:pt x="0" y="229"/>
                  </a:cubicBezTo>
                  <a:cubicBezTo>
                    <a:pt x="0" y="205"/>
                    <a:pt x="2" y="181"/>
                    <a:pt x="8" y="157"/>
                  </a:cubicBezTo>
                  <a:cubicBezTo>
                    <a:pt x="13" y="154"/>
                    <a:pt x="15" y="150"/>
                    <a:pt x="14" y="143"/>
                  </a:cubicBezTo>
                  <a:cubicBezTo>
                    <a:pt x="33" y="77"/>
                    <a:pt x="77" y="34"/>
                    <a:pt x="141" y="12"/>
                  </a:cubicBezTo>
                  <a:cubicBezTo>
                    <a:pt x="166" y="3"/>
                    <a:pt x="191" y="0"/>
                    <a:pt x="218" y="0"/>
                  </a:cubicBezTo>
                  <a:cubicBezTo>
                    <a:pt x="1716" y="1"/>
                    <a:pt x="3214" y="1"/>
                    <a:pt x="4712" y="1"/>
                  </a:cubicBezTo>
                  <a:cubicBezTo>
                    <a:pt x="4802" y="1"/>
                    <a:pt x="4888" y="64"/>
                    <a:pt x="4905" y="143"/>
                  </a:cubicBezTo>
                  <a:cubicBezTo>
                    <a:pt x="4903" y="150"/>
                    <a:pt x="4905" y="154"/>
                    <a:pt x="4911" y="157"/>
                  </a:cubicBezTo>
                  <a:cubicBezTo>
                    <a:pt x="4911" y="160"/>
                    <a:pt x="4912" y="164"/>
                    <a:pt x="4913" y="167"/>
                  </a:cubicBezTo>
                  <a:cubicBezTo>
                    <a:pt x="4908" y="171"/>
                    <a:pt x="4909" y="175"/>
                    <a:pt x="4914" y="178"/>
                  </a:cubicBezTo>
                  <a:close/>
                  <a:moveTo>
                    <a:pt x="2459" y="201"/>
                  </a:moveTo>
                  <a:cubicBezTo>
                    <a:pt x="1728" y="201"/>
                    <a:pt x="998" y="201"/>
                    <a:pt x="267" y="200"/>
                  </a:cubicBezTo>
                  <a:cubicBezTo>
                    <a:pt x="238" y="200"/>
                    <a:pt x="233" y="208"/>
                    <a:pt x="233" y="235"/>
                  </a:cubicBezTo>
                  <a:cubicBezTo>
                    <a:pt x="233" y="1159"/>
                    <a:pt x="233" y="2084"/>
                    <a:pt x="233" y="3008"/>
                  </a:cubicBezTo>
                  <a:cubicBezTo>
                    <a:pt x="233" y="3047"/>
                    <a:pt x="233" y="3047"/>
                    <a:pt x="272" y="3047"/>
                  </a:cubicBezTo>
                  <a:cubicBezTo>
                    <a:pt x="1732" y="3047"/>
                    <a:pt x="3192" y="3047"/>
                    <a:pt x="4652" y="3047"/>
                  </a:cubicBezTo>
                  <a:cubicBezTo>
                    <a:pt x="4679" y="3047"/>
                    <a:pt x="4686" y="3040"/>
                    <a:pt x="4686" y="3013"/>
                  </a:cubicBezTo>
                  <a:cubicBezTo>
                    <a:pt x="4685" y="2087"/>
                    <a:pt x="4685" y="1161"/>
                    <a:pt x="4686" y="235"/>
                  </a:cubicBezTo>
                  <a:cubicBezTo>
                    <a:pt x="4686" y="207"/>
                    <a:pt x="4680" y="200"/>
                    <a:pt x="4652" y="200"/>
                  </a:cubicBezTo>
                  <a:cubicBezTo>
                    <a:pt x="3921" y="201"/>
                    <a:pt x="3190" y="201"/>
                    <a:pt x="2459" y="20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E930E00-ED89-46AA-BDDC-EC10163DE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132" y="5357431"/>
              <a:ext cx="866809" cy="79291"/>
            </a:xfrm>
            <a:custGeom>
              <a:avLst/>
              <a:gdLst>
                <a:gd name="T0" fmla="*/ 0 w 903"/>
                <a:gd name="T1" fmla="*/ 0 h 83"/>
                <a:gd name="T2" fmla="*/ 903 w 903"/>
                <a:gd name="T3" fmla="*/ 0 h 83"/>
                <a:gd name="T4" fmla="*/ 816 w 903"/>
                <a:gd name="T5" fmla="*/ 83 h 83"/>
                <a:gd name="T6" fmla="*/ 87 w 903"/>
                <a:gd name="T7" fmla="*/ 83 h 83"/>
                <a:gd name="T8" fmla="*/ 0 w 90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3" h="83">
                  <a:moveTo>
                    <a:pt x="0" y="0"/>
                  </a:moveTo>
                  <a:cubicBezTo>
                    <a:pt x="301" y="0"/>
                    <a:pt x="602" y="0"/>
                    <a:pt x="903" y="0"/>
                  </a:cubicBezTo>
                  <a:cubicBezTo>
                    <a:pt x="900" y="45"/>
                    <a:pt x="861" y="83"/>
                    <a:pt x="816" y="83"/>
                  </a:cubicBezTo>
                  <a:cubicBezTo>
                    <a:pt x="573" y="83"/>
                    <a:pt x="330" y="83"/>
                    <a:pt x="87" y="83"/>
                  </a:cubicBezTo>
                  <a:cubicBezTo>
                    <a:pt x="42" y="83"/>
                    <a:pt x="2" y="4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CCAAB8B5-7F71-4530-BF1A-61E559C7A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0" y="5356661"/>
              <a:ext cx="5787454" cy="144725"/>
            </a:xfrm>
            <a:custGeom>
              <a:avLst/>
              <a:gdLst>
                <a:gd name="T0" fmla="*/ 135 w 6031"/>
                <a:gd name="T1" fmla="*/ 150 h 151"/>
                <a:gd name="T2" fmla="*/ 1969 w 6031"/>
                <a:gd name="T3" fmla="*/ 151 h 151"/>
                <a:gd name="T4" fmla="*/ 1969 w 6031"/>
                <a:gd name="T5" fmla="*/ 150 h 151"/>
                <a:gd name="T6" fmla="*/ 2640 w 6031"/>
                <a:gd name="T7" fmla="*/ 150 h 151"/>
                <a:gd name="T8" fmla="*/ 2772 w 6031"/>
                <a:gd name="T9" fmla="*/ 151 h 151"/>
                <a:gd name="T10" fmla="*/ 2977 w 6031"/>
                <a:gd name="T11" fmla="*/ 151 h 151"/>
                <a:gd name="T12" fmla="*/ 3343 w 6031"/>
                <a:gd name="T13" fmla="*/ 151 h 151"/>
                <a:gd name="T14" fmla="*/ 4495 w 6031"/>
                <a:gd name="T15" fmla="*/ 151 h 151"/>
                <a:gd name="T16" fmla="*/ 4698 w 6031"/>
                <a:gd name="T17" fmla="*/ 151 h 151"/>
                <a:gd name="T18" fmla="*/ 5896 w 6031"/>
                <a:gd name="T19" fmla="*/ 150 h 151"/>
                <a:gd name="T20" fmla="*/ 6025 w 6031"/>
                <a:gd name="T21" fmla="*/ 147 h 151"/>
                <a:gd name="T22" fmla="*/ 6029 w 6031"/>
                <a:gd name="T23" fmla="*/ 36 h 151"/>
                <a:gd name="T24" fmla="*/ 5994 w 6031"/>
                <a:gd name="T25" fmla="*/ 0 h 151"/>
                <a:gd name="T26" fmla="*/ 4782 w 6031"/>
                <a:gd name="T27" fmla="*/ 1 h 151"/>
                <a:gd name="T28" fmla="*/ 3467 w 6031"/>
                <a:gd name="T29" fmla="*/ 1 h 151"/>
                <a:gd name="T30" fmla="*/ 3380 w 6031"/>
                <a:gd name="T31" fmla="*/ 85 h 151"/>
                <a:gd name="T32" fmla="*/ 2651 w 6031"/>
                <a:gd name="T33" fmla="*/ 85 h 151"/>
                <a:gd name="T34" fmla="*/ 2564 w 6031"/>
                <a:gd name="T35" fmla="*/ 1 h 151"/>
                <a:gd name="T36" fmla="*/ 1249 w 6031"/>
                <a:gd name="T37" fmla="*/ 1 h 151"/>
                <a:gd name="T38" fmla="*/ 37 w 6031"/>
                <a:gd name="T39" fmla="*/ 0 h 151"/>
                <a:gd name="T40" fmla="*/ 2 w 6031"/>
                <a:gd name="T41" fmla="*/ 36 h 151"/>
                <a:gd name="T42" fmla="*/ 6 w 6031"/>
                <a:gd name="T43" fmla="*/ 147 h 151"/>
                <a:gd name="T44" fmla="*/ 135 w 6031"/>
                <a:gd name="T45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31" h="151">
                  <a:moveTo>
                    <a:pt x="135" y="150"/>
                  </a:moveTo>
                  <a:cubicBezTo>
                    <a:pt x="746" y="151"/>
                    <a:pt x="1358" y="151"/>
                    <a:pt x="1969" y="151"/>
                  </a:cubicBezTo>
                  <a:cubicBezTo>
                    <a:pt x="1969" y="150"/>
                    <a:pt x="1969" y="150"/>
                    <a:pt x="1969" y="150"/>
                  </a:cubicBezTo>
                  <a:cubicBezTo>
                    <a:pt x="2193" y="150"/>
                    <a:pt x="2416" y="150"/>
                    <a:pt x="2640" y="150"/>
                  </a:cubicBezTo>
                  <a:cubicBezTo>
                    <a:pt x="2684" y="150"/>
                    <a:pt x="2728" y="151"/>
                    <a:pt x="2772" y="151"/>
                  </a:cubicBezTo>
                  <a:cubicBezTo>
                    <a:pt x="2840" y="151"/>
                    <a:pt x="2909" y="151"/>
                    <a:pt x="2977" y="151"/>
                  </a:cubicBezTo>
                  <a:cubicBezTo>
                    <a:pt x="3099" y="150"/>
                    <a:pt x="3221" y="151"/>
                    <a:pt x="3343" y="151"/>
                  </a:cubicBezTo>
                  <a:cubicBezTo>
                    <a:pt x="3727" y="151"/>
                    <a:pt x="4111" y="151"/>
                    <a:pt x="4495" y="151"/>
                  </a:cubicBezTo>
                  <a:cubicBezTo>
                    <a:pt x="4564" y="151"/>
                    <a:pt x="4631" y="151"/>
                    <a:pt x="4698" y="151"/>
                  </a:cubicBezTo>
                  <a:cubicBezTo>
                    <a:pt x="5097" y="151"/>
                    <a:pt x="5497" y="151"/>
                    <a:pt x="5896" y="150"/>
                  </a:cubicBezTo>
                  <a:cubicBezTo>
                    <a:pt x="5938" y="150"/>
                    <a:pt x="5983" y="146"/>
                    <a:pt x="6025" y="147"/>
                  </a:cubicBezTo>
                  <a:cubicBezTo>
                    <a:pt x="6031" y="133"/>
                    <a:pt x="6029" y="73"/>
                    <a:pt x="6029" y="36"/>
                  </a:cubicBezTo>
                  <a:cubicBezTo>
                    <a:pt x="6029" y="8"/>
                    <a:pt x="6023" y="0"/>
                    <a:pt x="5994" y="0"/>
                  </a:cubicBezTo>
                  <a:cubicBezTo>
                    <a:pt x="5821" y="1"/>
                    <a:pt x="4974" y="1"/>
                    <a:pt x="4782" y="1"/>
                  </a:cubicBezTo>
                  <a:cubicBezTo>
                    <a:pt x="4608" y="1"/>
                    <a:pt x="3467" y="1"/>
                    <a:pt x="3467" y="1"/>
                  </a:cubicBezTo>
                  <a:cubicBezTo>
                    <a:pt x="3464" y="46"/>
                    <a:pt x="3425" y="84"/>
                    <a:pt x="3380" y="85"/>
                  </a:cubicBezTo>
                  <a:cubicBezTo>
                    <a:pt x="3137" y="85"/>
                    <a:pt x="2894" y="85"/>
                    <a:pt x="2651" y="85"/>
                  </a:cubicBezTo>
                  <a:cubicBezTo>
                    <a:pt x="2606" y="84"/>
                    <a:pt x="2566" y="46"/>
                    <a:pt x="2564" y="1"/>
                  </a:cubicBezTo>
                  <a:cubicBezTo>
                    <a:pt x="2564" y="1"/>
                    <a:pt x="1413" y="1"/>
                    <a:pt x="1249" y="1"/>
                  </a:cubicBezTo>
                  <a:cubicBezTo>
                    <a:pt x="1057" y="1"/>
                    <a:pt x="210" y="1"/>
                    <a:pt x="37" y="0"/>
                  </a:cubicBezTo>
                  <a:cubicBezTo>
                    <a:pt x="8" y="0"/>
                    <a:pt x="2" y="8"/>
                    <a:pt x="2" y="36"/>
                  </a:cubicBezTo>
                  <a:cubicBezTo>
                    <a:pt x="2" y="72"/>
                    <a:pt x="0" y="133"/>
                    <a:pt x="6" y="147"/>
                  </a:cubicBezTo>
                  <a:cubicBezTo>
                    <a:pt x="48" y="146"/>
                    <a:pt x="93" y="150"/>
                    <a:pt x="135" y="15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41648E0-B195-415E-AE66-EC840118F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98" y="5497537"/>
              <a:ext cx="5776677" cy="70053"/>
            </a:xfrm>
            <a:custGeom>
              <a:avLst/>
              <a:gdLst>
                <a:gd name="T0" fmla="*/ 5890 w 6019"/>
                <a:gd name="T1" fmla="*/ 3 h 73"/>
                <a:gd name="T2" fmla="*/ 3337 w 6019"/>
                <a:gd name="T3" fmla="*/ 4 h 73"/>
                <a:gd name="T4" fmla="*/ 2892 w 6019"/>
                <a:gd name="T5" fmla="*/ 5 h 73"/>
                <a:gd name="T6" fmla="*/ 2634 w 6019"/>
                <a:gd name="T7" fmla="*/ 3 h 73"/>
                <a:gd name="T8" fmla="*/ 1963 w 6019"/>
                <a:gd name="T9" fmla="*/ 4 h 73"/>
                <a:gd name="T10" fmla="*/ 1963 w 6019"/>
                <a:gd name="T11" fmla="*/ 4 h 73"/>
                <a:gd name="T12" fmla="*/ 129 w 6019"/>
                <a:gd name="T13" fmla="*/ 3 h 73"/>
                <a:gd name="T14" fmla="*/ 0 w 6019"/>
                <a:gd name="T15" fmla="*/ 0 h 73"/>
                <a:gd name="T16" fmla="*/ 117 w 6019"/>
                <a:gd name="T17" fmla="*/ 59 h 73"/>
                <a:gd name="T18" fmla="*/ 579 w 6019"/>
                <a:gd name="T19" fmla="*/ 70 h 73"/>
                <a:gd name="T20" fmla="*/ 1963 w 6019"/>
                <a:gd name="T21" fmla="*/ 71 h 73"/>
                <a:gd name="T22" fmla="*/ 1963 w 6019"/>
                <a:gd name="T23" fmla="*/ 71 h 73"/>
                <a:gd name="T24" fmla="*/ 5440 w 6019"/>
                <a:gd name="T25" fmla="*/ 70 h 73"/>
                <a:gd name="T26" fmla="*/ 5902 w 6019"/>
                <a:gd name="T27" fmla="*/ 59 h 73"/>
                <a:gd name="T28" fmla="*/ 6019 w 6019"/>
                <a:gd name="T29" fmla="*/ 0 h 73"/>
                <a:gd name="T30" fmla="*/ 5890 w 6019"/>
                <a:gd name="T31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19" h="73">
                  <a:moveTo>
                    <a:pt x="5890" y="3"/>
                  </a:moveTo>
                  <a:cubicBezTo>
                    <a:pt x="5039" y="4"/>
                    <a:pt x="4188" y="4"/>
                    <a:pt x="3337" y="4"/>
                  </a:cubicBezTo>
                  <a:cubicBezTo>
                    <a:pt x="3189" y="4"/>
                    <a:pt x="3040" y="3"/>
                    <a:pt x="2892" y="5"/>
                  </a:cubicBezTo>
                  <a:cubicBezTo>
                    <a:pt x="2806" y="6"/>
                    <a:pt x="2720" y="3"/>
                    <a:pt x="2634" y="3"/>
                  </a:cubicBezTo>
                  <a:cubicBezTo>
                    <a:pt x="2410" y="4"/>
                    <a:pt x="2187" y="4"/>
                    <a:pt x="1963" y="4"/>
                  </a:cubicBezTo>
                  <a:cubicBezTo>
                    <a:pt x="1963" y="4"/>
                    <a:pt x="1963" y="4"/>
                    <a:pt x="1963" y="4"/>
                  </a:cubicBezTo>
                  <a:cubicBezTo>
                    <a:pt x="1352" y="4"/>
                    <a:pt x="740" y="4"/>
                    <a:pt x="129" y="3"/>
                  </a:cubicBezTo>
                  <a:cubicBezTo>
                    <a:pt x="87" y="3"/>
                    <a:pt x="42" y="0"/>
                    <a:pt x="0" y="0"/>
                  </a:cubicBezTo>
                  <a:cubicBezTo>
                    <a:pt x="20" y="41"/>
                    <a:pt x="74" y="53"/>
                    <a:pt x="117" y="59"/>
                  </a:cubicBezTo>
                  <a:cubicBezTo>
                    <a:pt x="279" y="73"/>
                    <a:pt x="425" y="70"/>
                    <a:pt x="579" y="70"/>
                  </a:cubicBezTo>
                  <a:cubicBezTo>
                    <a:pt x="1040" y="71"/>
                    <a:pt x="1502" y="71"/>
                    <a:pt x="1963" y="71"/>
                  </a:cubicBezTo>
                  <a:cubicBezTo>
                    <a:pt x="1963" y="71"/>
                    <a:pt x="1963" y="71"/>
                    <a:pt x="1963" y="71"/>
                  </a:cubicBezTo>
                  <a:cubicBezTo>
                    <a:pt x="3122" y="71"/>
                    <a:pt x="4281" y="71"/>
                    <a:pt x="5440" y="70"/>
                  </a:cubicBezTo>
                  <a:cubicBezTo>
                    <a:pt x="5594" y="70"/>
                    <a:pt x="5740" y="73"/>
                    <a:pt x="5902" y="59"/>
                  </a:cubicBezTo>
                  <a:cubicBezTo>
                    <a:pt x="5945" y="53"/>
                    <a:pt x="5999" y="41"/>
                    <a:pt x="6019" y="0"/>
                  </a:cubicBezTo>
                  <a:cubicBezTo>
                    <a:pt x="5977" y="0"/>
                    <a:pt x="5932" y="3"/>
                    <a:pt x="5890" y="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Espace réservé du pied de page 14">
            <a:extLst>
              <a:ext uri="{FF2B5EF4-FFF2-40B4-BE49-F238E27FC236}">
                <a16:creationId xmlns:a16="http://schemas.microsoft.com/office/drawing/2014/main" id="{BB171D4E-D02E-4529-84F7-38B13BEC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3013A3A-1430-401A-91CE-4FE8F2FAAD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A953A117-F601-4BD6-9F19-67A2F71A5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43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464973-E88E-40F4-970D-003A5774BFFC}"/>
              </a:ext>
            </a:extLst>
          </p:cNvPr>
          <p:cNvSpPr/>
          <p:nvPr userDrawn="1"/>
        </p:nvSpPr>
        <p:spPr>
          <a:xfrm>
            <a:off x="3174" y="0"/>
            <a:ext cx="11904192" cy="6574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DB509590-9FD9-4E0B-B7F2-80042A9CA1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703" y="486228"/>
            <a:ext cx="1489757" cy="500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702" y="1201514"/>
            <a:ext cx="11018091" cy="6254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fr-FR" sz="2800" b="1" i="0" kern="1200" dirty="0" smtClean="0">
                <a:solidFill>
                  <a:schemeClr val="bg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8F571C1-2749-4F2A-8722-70C0250280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702" y="4261661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E726538-1970-43C2-8867-24DA585D4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207" y="2314236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1E185EA-ACF6-4543-853E-C2E99D06DF0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790336" y="4261661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90C13082-B0B5-4457-8FA4-7CB438C251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98841" y="2314236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0D25F9B-A084-47D9-8B07-284C9A018B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097970" y="4263478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8C3C0F59-D070-406E-8158-018CB11A0C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6475" y="2316053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A34E6C7-873B-41C6-97F1-974DBAC2F66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05604" y="4261661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10599565-411F-4350-A7A6-5A6A36752E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14109" y="2314236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18A38-7CF6-4F01-9515-E4C5B95943E0}"/>
              </a:ext>
            </a:extLst>
          </p:cNvPr>
          <p:cNvSpPr/>
          <p:nvPr userDrawn="1"/>
        </p:nvSpPr>
        <p:spPr>
          <a:xfrm>
            <a:off x="11907366" y="0"/>
            <a:ext cx="292100" cy="65741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B9CCE966-5DAE-4DF9-9EC6-20EB7CF7A4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8903" y="4259996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00FB102F-82F4-4512-A1F3-7E4E0A1D38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37408" y="2312571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2" name="Espace réservé du pied de page 14">
            <a:extLst>
              <a:ext uri="{FF2B5EF4-FFF2-40B4-BE49-F238E27FC236}">
                <a16:creationId xmlns:a16="http://schemas.microsoft.com/office/drawing/2014/main" id="{BB49E3D0-188B-48C3-BF43-B33D234D8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619FA55D-FA7F-4ED4-9B13-DE590317D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430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F3B42C-CF0B-486C-80C5-8C7D597CC6A5}"/>
              </a:ext>
            </a:extLst>
          </p:cNvPr>
          <p:cNvSpPr/>
          <p:nvPr userDrawn="1"/>
        </p:nvSpPr>
        <p:spPr>
          <a:xfrm>
            <a:off x="1587" y="0"/>
            <a:ext cx="12201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3" name="Image 12">
            <a:hlinkClick r:id="rId2"/>
            <a:extLst>
              <a:ext uri="{FF2B5EF4-FFF2-40B4-BE49-F238E27FC236}">
                <a16:creationId xmlns:a16="http://schemas.microsoft.com/office/drawing/2014/main" id="{8872F8BA-01C9-49AD-AFC2-4CE5B2EBB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5709" y="5154470"/>
            <a:ext cx="1993644" cy="670000"/>
          </a:xfrm>
          <a:prstGeom prst="rect">
            <a:avLst/>
          </a:prstGeom>
        </p:spPr>
      </p:pic>
      <p:sp>
        <p:nvSpPr>
          <p:cNvPr id="6" name="Titre 5"/>
          <p:cNvSpPr txBox="1">
            <a:spLocks/>
          </p:cNvSpPr>
          <p:nvPr/>
        </p:nvSpPr>
        <p:spPr>
          <a:xfrm>
            <a:off x="4740456" y="5824470"/>
            <a:ext cx="2724150" cy="4206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Euclid Flex B Light" panose="020B0304000000000000" pitchFamily="34" charset="0"/>
                <a:cs typeface="Lato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berger-levrault.com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Euclid Flex B Light" panose="020B0304000000000000" pitchFamily="34" charset="0"/>
              <a:cs typeface="Lato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5C07E9-A382-46EB-ADE5-F84574CF9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0863" y="2733109"/>
            <a:ext cx="8561649" cy="1355520"/>
          </a:xfrm>
          <a:prstGeom prst="rect">
            <a:avLst/>
          </a:prstGeom>
          <a:noFill/>
        </p:spPr>
        <p:txBody>
          <a:bodyPr/>
          <a:lstStyle>
            <a:lvl1pPr algn="ctr"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EAEBFA-BF36-43CC-8DB3-8216BF31441D}"/>
              </a:ext>
            </a:extLst>
          </p:cNvPr>
          <p:cNvSpPr/>
          <p:nvPr userDrawn="1"/>
        </p:nvSpPr>
        <p:spPr>
          <a:xfrm rot="5400000">
            <a:off x="5954080" y="608605"/>
            <a:ext cx="283837" cy="12214953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6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67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Début 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D5191D0F-F21A-42EE-9497-49395A75F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t="307" r="18729"/>
          <a:stretch/>
        </p:blipFill>
        <p:spPr>
          <a:xfrm>
            <a:off x="5732272" y="-7495"/>
            <a:ext cx="6458139" cy="668538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C3323B0-1D1C-4668-B3F5-FF6D2498FC4E}"/>
              </a:ext>
            </a:extLst>
          </p:cNvPr>
          <p:cNvSpPr/>
          <p:nvPr userDrawn="1"/>
        </p:nvSpPr>
        <p:spPr>
          <a:xfrm>
            <a:off x="1587" y="-1501"/>
            <a:ext cx="5743748" cy="6575664"/>
          </a:xfrm>
          <a:prstGeom prst="rect">
            <a:avLst/>
          </a:prstGeom>
          <a:solidFill>
            <a:srgbClr val="FFD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BF5B3C-F2A9-4441-A990-9E334246ABB5}"/>
              </a:ext>
            </a:extLst>
          </p:cNvPr>
          <p:cNvSpPr/>
          <p:nvPr userDrawn="1"/>
        </p:nvSpPr>
        <p:spPr>
          <a:xfrm>
            <a:off x="5732273" y="-4497"/>
            <a:ext cx="523693" cy="6858001"/>
          </a:xfrm>
          <a:prstGeom prst="rect">
            <a:avLst/>
          </a:prstGeom>
          <a:solidFill>
            <a:srgbClr val="FFD04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BCE819-D3DA-478F-BD5E-A6B3885A02EC}"/>
              </a:ext>
            </a:extLst>
          </p:cNvPr>
          <p:cNvSpPr/>
          <p:nvPr userDrawn="1"/>
        </p:nvSpPr>
        <p:spPr>
          <a:xfrm>
            <a:off x="11907366" y="-1499"/>
            <a:ext cx="292100" cy="6575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383425-0FB8-4A87-9BA3-82A32DAE06F5}"/>
              </a:ext>
            </a:extLst>
          </p:cNvPr>
          <p:cNvSpPr/>
          <p:nvPr userDrawn="1"/>
        </p:nvSpPr>
        <p:spPr>
          <a:xfrm rot="5400000">
            <a:off x="5948298" y="614389"/>
            <a:ext cx="282340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39" name="Image 38">
            <a:hlinkClick r:id="rId3"/>
            <a:extLst>
              <a:ext uri="{FF2B5EF4-FFF2-40B4-BE49-F238E27FC236}">
                <a16:creationId xmlns:a16="http://schemas.microsoft.com/office/drawing/2014/main" id="{E451C4A5-667B-4DB7-9333-B41B43F79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41" name="Titre 1">
            <a:extLst>
              <a:ext uri="{FF2B5EF4-FFF2-40B4-BE49-F238E27FC236}">
                <a16:creationId xmlns:a16="http://schemas.microsoft.com/office/drawing/2014/main" id="{E374394B-CA53-48A8-BF6B-6F071847E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51" y="2733109"/>
            <a:ext cx="4753590" cy="1355520"/>
          </a:xfrm>
          <a:prstGeom prst="rect">
            <a:avLst/>
          </a:prstGeom>
          <a:noFill/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548806-4A02-4B13-811E-73B0CBBF3FAD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54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4957A4-E1C6-44BD-B594-569ED6857341}"/>
              </a:ext>
            </a:extLst>
          </p:cNvPr>
          <p:cNvSpPr/>
          <p:nvPr userDrawn="1"/>
        </p:nvSpPr>
        <p:spPr>
          <a:xfrm>
            <a:off x="1586" y="0"/>
            <a:ext cx="11994255" cy="66509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5" name="Image 14">
            <a:hlinkClick r:id="rId2"/>
            <a:extLst>
              <a:ext uri="{FF2B5EF4-FFF2-40B4-BE49-F238E27FC236}">
                <a16:creationId xmlns:a16="http://schemas.microsoft.com/office/drawing/2014/main" id="{130B8834-49F3-43C3-A9FF-855A4FBB51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CCA293-BB54-454E-9F5F-7D6E504AF50C}"/>
              </a:ext>
            </a:extLst>
          </p:cNvPr>
          <p:cNvSpPr/>
          <p:nvPr userDrawn="1"/>
        </p:nvSpPr>
        <p:spPr>
          <a:xfrm>
            <a:off x="11907366" y="0"/>
            <a:ext cx="292100" cy="66509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2221EC2-7B17-4C24-A1E7-1811F4AF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0863" y="2733109"/>
            <a:ext cx="8561649" cy="135552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6E4B8-CC08-42BF-BD52-0CCB5282A70D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674DC17-996B-4C66-B07A-BD1A49CB0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6E7CD374-E5DB-423D-8D8D-478B9FF86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3227282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D411BB-03D1-4B02-BE5D-005C671001BD}"/>
              </a:ext>
            </a:extLst>
          </p:cNvPr>
          <p:cNvSpPr/>
          <p:nvPr userDrawn="1"/>
        </p:nvSpPr>
        <p:spPr>
          <a:xfrm>
            <a:off x="2334582" y="2426110"/>
            <a:ext cx="7509772" cy="20057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1" name="Image 10">
            <a:hlinkClick r:id="rId2"/>
            <a:extLst>
              <a:ext uri="{FF2B5EF4-FFF2-40B4-BE49-F238E27FC236}">
                <a16:creationId xmlns:a16="http://schemas.microsoft.com/office/drawing/2014/main" id="{710E840E-AAEF-4513-AE4C-EF1B68863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3B9AC9A-BAA7-456A-B4C6-7AD0FFA90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686" y="2733109"/>
            <a:ext cx="6879772" cy="135552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FD768CC-8BFD-4776-9B17-834273A72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14">
            <a:extLst>
              <a:ext uri="{FF2B5EF4-FFF2-40B4-BE49-F238E27FC236}">
                <a16:creationId xmlns:a16="http://schemas.microsoft.com/office/drawing/2014/main" id="{F76963BE-1818-4F8F-85DD-EB52FA1DF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335316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B1CAB6-1228-4002-B150-C74AE413FFD1}"/>
              </a:ext>
            </a:extLst>
          </p:cNvPr>
          <p:cNvSpPr/>
          <p:nvPr userDrawn="1"/>
        </p:nvSpPr>
        <p:spPr>
          <a:xfrm>
            <a:off x="1586" y="-12515"/>
            <a:ext cx="11994255" cy="6637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D35649F-A569-493E-930F-D55382D10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0863" y="2733109"/>
            <a:ext cx="8561649" cy="135552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9B31E-6AAE-4723-BFBD-7C0F917376D0}"/>
              </a:ext>
            </a:extLst>
          </p:cNvPr>
          <p:cNvSpPr/>
          <p:nvPr userDrawn="1"/>
        </p:nvSpPr>
        <p:spPr>
          <a:xfrm>
            <a:off x="11907366" y="-1499"/>
            <a:ext cx="292100" cy="66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6E50E-AC02-4E12-A811-1597ACB8BE83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4" name="Espace réservé du pied de page 14">
            <a:extLst>
              <a:ext uri="{FF2B5EF4-FFF2-40B4-BE49-F238E27FC236}">
                <a16:creationId xmlns:a16="http://schemas.microsoft.com/office/drawing/2014/main" id="{4D04404D-A579-40EA-924D-7383D35F9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764BD1D-4EE7-4E99-9EF5-55FD674BD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9382" y="368642"/>
            <a:ext cx="571803" cy="571803"/>
          </a:xfrm>
          <a:prstGeom prst="rect">
            <a:avLst/>
          </a:prstGeom>
        </p:spPr>
      </p:pic>
      <p:pic>
        <p:nvPicPr>
          <p:cNvPr id="19" name="Image 18">
            <a:hlinkClick r:id="rId3"/>
            <a:extLst>
              <a:ext uri="{FF2B5EF4-FFF2-40B4-BE49-F238E27FC236}">
                <a16:creationId xmlns:a16="http://schemas.microsoft.com/office/drawing/2014/main" id="{A60985B5-4585-46B1-97A9-B726B98C8C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080" y="421976"/>
            <a:ext cx="1386113" cy="465829"/>
          </a:xfrm>
          <a:prstGeom prst="rect">
            <a:avLst/>
          </a:prstGeom>
        </p:spPr>
      </p:pic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F677504C-45D4-429F-A779-5C71649AB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508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image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D4BCC0-AB78-4F38-B27C-6D04D324CF58}"/>
              </a:ext>
            </a:extLst>
          </p:cNvPr>
          <p:cNvSpPr/>
          <p:nvPr userDrawn="1"/>
        </p:nvSpPr>
        <p:spPr>
          <a:xfrm>
            <a:off x="0" y="-1502"/>
            <a:ext cx="5934447" cy="6574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C797D5F-6D17-4E88-9D4C-9C7D3A2A20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4447" y="-8184"/>
            <a:ext cx="6257553" cy="657266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7" name="Image 16">
            <a:hlinkClick r:id="rId2"/>
            <a:extLst>
              <a:ext uri="{FF2B5EF4-FFF2-40B4-BE49-F238E27FC236}">
                <a16:creationId xmlns:a16="http://schemas.microsoft.com/office/drawing/2014/main" id="{95F0A7B7-4364-4A0F-AE0B-F8A812A1C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D1962A7-970D-4378-85E8-F171A37A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16" y="2454195"/>
            <a:ext cx="4560784" cy="16479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08375-B5FC-4A62-AAAF-3EE1407E3957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CF294AD-5601-419F-B7DE-68504765B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40F2E6E6-55F8-46B3-AD54-C29AA695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1352925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autre contenu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97623A-897F-495F-9F8F-71985AC44834}"/>
              </a:ext>
            </a:extLst>
          </p:cNvPr>
          <p:cNvSpPr/>
          <p:nvPr userDrawn="1"/>
        </p:nvSpPr>
        <p:spPr>
          <a:xfrm>
            <a:off x="-11476" y="1"/>
            <a:ext cx="12203476" cy="1522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8E95D51F-87FE-4DF7-B2CF-671916D8D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F317F49D-9671-445B-A807-AD1C419E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9033A-2866-48A2-9809-6CA36D8BE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3115C040-75DD-4CFF-A6AE-39D24217F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2A147FF-6150-4286-B3B5-3C680ED645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11134619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97047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autre contenu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56B7DC9F-50BA-4B89-A2C4-30650A1A7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E7C403C-D2FB-4160-8ACF-E8C6676D3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14">
            <a:extLst>
              <a:ext uri="{FF2B5EF4-FFF2-40B4-BE49-F238E27FC236}">
                <a16:creationId xmlns:a16="http://schemas.microsoft.com/office/drawing/2014/main" id="{BCB54228-424D-41BE-ACAE-AE334F3FF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1F055B9-49FA-4574-845A-5FCB1FB727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11134619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1170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97623A-897F-495F-9F8F-71985AC44834}"/>
              </a:ext>
            </a:extLst>
          </p:cNvPr>
          <p:cNvSpPr/>
          <p:nvPr userDrawn="1"/>
        </p:nvSpPr>
        <p:spPr>
          <a:xfrm>
            <a:off x="-11476" y="1"/>
            <a:ext cx="12203476" cy="1522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8E95D51F-87FE-4DF7-B2CF-671916D8D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F317F49D-9671-445B-A807-AD1C419E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6DB904D-350E-420E-8477-DA0B83901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99AB6822-B7CD-4A82-A622-96586D68F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8FFE013-D5E1-445D-8762-285692F227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C5FFBFA-C41F-4775-9054-3FF7EEE3A2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372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lang="fr-FR" sz="1800" kern="1200" dirty="0" smtClean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684552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8E95D51F-87FE-4DF7-B2CF-671916D8D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F317F49D-9671-445B-A807-AD1C419E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2603AA-9545-41D4-A6C8-D77BC3182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09D4AE47-D51D-442A-97C8-CCB644701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4455233-D498-4C82-899C-61FA5AF109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31CE643-D967-4498-8E5B-83D1AC782B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372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lang="fr-FR" sz="1800" kern="1200" dirty="0" smtClean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556792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88;p33">
            <a:extLst>
              <a:ext uri="{FF2B5EF4-FFF2-40B4-BE49-F238E27FC236}">
                <a16:creationId xmlns:a16="http://schemas.microsoft.com/office/drawing/2014/main" id="{33FAD34A-D790-4E49-8FDE-B42117F5982D}"/>
              </a:ext>
            </a:extLst>
          </p:cNvPr>
          <p:cNvGrpSpPr/>
          <p:nvPr userDrawn="1"/>
        </p:nvGrpSpPr>
        <p:grpSpPr>
          <a:xfrm>
            <a:off x="7937185" y="1504424"/>
            <a:ext cx="2218109" cy="4600798"/>
            <a:chOff x="2547150" y="238125"/>
            <a:chExt cx="2525675" cy="5238750"/>
          </a:xfrm>
        </p:grpSpPr>
        <p:sp>
          <p:nvSpPr>
            <p:cNvPr id="7" name="Google Shape;389;p33">
              <a:extLst>
                <a:ext uri="{FF2B5EF4-FFF2-40B4-BE49-F238E27FC236}">
                  <a16:creationId xmlns:a16="http://schemas.microsoft.com/office/drawing/2014/main" id="{5DDA9338-409D-472B-B23E-46F57C5939F8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8" name="Google Shape;390;p33">
              <a:extLst>
                <a:ext uri="{FF2B5EF4-FFF2-40B4-BE49-F238E27FC236}">
                  <a16:creationId xmlns:a16="http://schemas.microsoft.com/office/drawing/2014/main" id="{1B708256-623F-4C7A-99BD-073E52AE731A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9" name="Google Shape;391;p33">
              <a:extLst>
                <a:ext uri="{FF2B5EF4-FFF2-40B4-BE49-F238E27FC236}">
                  <a16:creationId xmlns:a16="http://schemas.microsoft.com/office/drawing/2014/main" id="{578F5529-D181-404E-9BD5-10ABBF195D0F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0" name="Google Shape;392;p33">
              <a:extLst>
                <a:ext uri="{FF2B5EF4-FFF2-40B4-BE49-F238E27FC236}">
                  <a16:creationId xmlns:a16="http://schemas.microsoft.com/office/drawing/2014/main" id="{36F8AE1C-56FB-4580-B0D6-E7BEEBEC730E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EA0016-989A-4648-AC6E-31DB60AD2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4605" y="1921547"/>
            <a:ext cx="2109787" cy="3766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5738A84-06C7-488C-B222-80FAD942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533CD2A2-BED8-4BD7-AC15-F90A91D6C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3" name="Espace réservé du pied de page 14">
            <a:extLst>
              <a:ext uri="{FF2B5EF4-FFF2-40B4-BE49-F238E27FC236}">
                <a16:creationId xmlns:a16="http://schemas.microsoft.com/office/drawing/2014/main" id="{76424E10-C074-4518-9E74-676989E09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F6CEB29-4F60-421C-8DA1-3D355F3875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097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tab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ADF30C-8664-4D05-A674-0DF5D3419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3226" y="1764549"/>
            <a:ext cx="2976872" cy="39235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4E34CE-EBAB-4F31-8066-0E20680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2" name="Google Shape;400;p34">
            <a:extLst>
              <a:ext uri="{FF2B5EF4-FFF2-40B4-BE49-F238E27FC236}">
                <a16:creationId xmlns:a16="http://schemas.microsoft.com/office/drawing/2014/main" id="{D8CFDD75-DD43-4723-B016-9F8808F44139}"/>
              </a:ext>
            </a:extLst>
          </p:cNvPr>
          <p:cNvGrpSpPr/>
          <p:nvPr userDrawn="1"/>
        </p:nvGrpSpPr>
        <p:grpSpPr>
          <a:xfrm>
            <a:off x="7582827" y="1336782"/>
            <a:ext cx="3088171" cy="4765220"/>
            <a:chOff x="2112475" y="238125"/>
            <a:chExt cx="3395050" cy="5238750"/>
          </a:xfrm>
        </p:grpSpPr>
        <p:sp>
          <p:nvSpPr>
            <p:cNvPr id="13" name="Google Shape;401;p34">
              <a:extLst>
                <a:ext uri="{FF2B5EF4-FFF2-40B4-BE49-F238E27FC236}">
                  <a16:creationId xmlns:a16="http://schemas.microsoft.com/office/drawing/2014/main" id="{E831CA98-899E-46C6-912E-1B150CF540A9}"/>
                </a:ext>
              </a:extLst>
            </p:cNvPr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4" name="Google Shape;402;p34">
              <a:extLst>
                <a:ext uri="{FF2B5EF4-FFF2-40B4-BE49-F238E27FC236}">
                  <a16:creationId xmlns:a16="http://schemas.microsoft.com/office/drawing/2014/main" id="{1AF7A321-955E-419C-8465-718FD0E9C57C}"/>
                </a:ext>
              </a:extLst>
            </p:cNvPr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5" name="Google Shape;403;p34">
              <a:extLst>
                <a:ext uri="{FF2B5EF4-FFF2-40B4-BE49-F238E27FC236}">
                  <a16:creationId xmlns:a16="http://schemas.microsoft.com/office/drawing/2014/main" id="{FCC46360-351E-4ABB-AB48-11B72E951324}"/>
                </a:ext>
              </a:extLst>
            </p:cNvPr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  <p:sp>
          <p:nvSpPr>
            <p:cNvPr id="16" name="Google Shape;404;p34">
              <a:extLst>
                <a:ext uri="{FF2B5EF4-FFF2-40B4-BE49-F238E27FC236}">
                  <a16:creationId xmlns:a16="http://schemas.microsoft.com/office/drawing/2014/main" id="{4C22DBF3-FB5B-4DB4-92A1-466979484A86}"/>
                </a:ext>
              </a:extLst>
            </p:cNvPr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674" tIns="243674" rIns="243674" bIns="243674" anchor="ctr" anchorCtr="0">
              <a:noAutofit/>
            </a:bodyPr>
            <a:lstStyle/>
            <a:p>
              <a:endParaRPr sz="9595"/>
            </a:p>
          </p:txBody>
        </p:sp>
      </p:grp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55867F01-60BB-4465-BA95-2ADE4BF16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8" name="Espace réservé du pied de page 14">
            <a:extLst>
              <a:ext uri="{FF2B5EF4-FFF2-40B4-BE49-F238E27FC236}">
                <a16:creationId xmlns:a16="http://schemas.microsoft.com/office/drawing/2014/main" id="{E8EA9996-FDBB-4E53-84A1-BC6541AEB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684FE976-F5D1-432B-8335-C80AE318D8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268156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ordin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ADF30C-8664-4D05-A674-0DF5D3419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3485" y="2277929"/>
            <a:ext cx="4775682" cy="30248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4E34CE-EBAB-4F31-8066-0E20680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Google Shape;411;p35">
            <a:extLst>
              <a:ext uri="{FF2B5EF4-FFF2-40B4-BE49-F238E27FC236}">
                <a16:creationId xmlns:a16="http://schemas.microsoft.com/office/drawing/2014/main" id="{DF4C7B20-E381-4DC0-B9C6-46D2668B4881}"/>
              </a:ext>
            </a:extLst>
          </p:cNvPr>
          <p:cNvSpPr/>
          <p:nvPr userDrawn="1"/>
        </p:nvSpPr>
        <p:spPr>
          <a:xfrm>
            <a:off x="6444088" y="2075818"/>
            <a:ext cx="5171645" cy="40261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243674" tIns="243674" rIns="243674" bIns="243674" anchor="ctr" anchorCtr="0">
            <a:noAutofit/>
          </a:bodyPr>
          <a:lstStyle/>
          <a:p>
            <a:endParaRPr sz="9595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68C4E4-2AA6-433A-89C5-FDAC288FB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643B8703-6DC5-41A1-A92B-66003C9B7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FFDB40E-65B9-4268-9060-2368E00ED0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16062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ordinateur por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ADF30C-8664-4D05-A674-0DF5D3419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0754" y="2334358"/>
            <a:ext cx="4258893" cy="273880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4E34CE-EBAB-4F31-8066-0E20680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2" name="Group 74">
            <a:extLst>
              <a:ext uri="{FF2B5EF4-FFF2-40B4-BE49-F238E27FC236}">
                <a16:creationId xmlns:a16="http://schemas.microsoft.com/office/drawing/2014/main" id="{85147245-C0CC-44CE-8777-6F2A2F87D3EE}"/>
              </a:ext>
            </a:extLst>
          </p:cNvPr>
          <p:cNvGrpSpPr/>
          <p:nvPr userDrawn="1"/>
        </p:nvGrpSpPr>
        <p:grpSpPr>
          <a:xfrm>
            <a:off x="6136183" y="2126007"/>
            <a:ext cx="5787454" cy="3328672"/>
            <a:chOff x="796810" y="2238918"/>
            <a:chExt cx="5787454" cy="3328672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0BA47F9-88A8-421B-BA32-E23C50407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290" y="2238918"/>
              <a:ext cx="4719724" cy="3117743"/>
            </a:xfrm>
            <a:custGeom>
              <a:avLst/>
              <a:gdLst>
                <a:gd name="T0" fmla="*/ 4914 w 4918"/>
                <a:gd name="T1" fmla="*/ 178 h 3248"/>
                <a:gd name="T2" fmla="*/ 4915 w 4918"/>
                <a:gd name="T3" fmla="*/ 713 h 3248"/>
                <a:gd name="T4" fmla="*/ 4915 w 4918"/>
                <a:gd name="T5" fmla="*/ 2133 h 3248"/>
                <a:gd name="T6" fmla="*/ 4918 w 4918"/>
                <a:gd name="T7" fmla="*/ 3248 h 3248"/>
                <a:gd name="T8" fmla="*/ 1 w 4918"/>
                <a:gd name="T9" fmla="*/ 3248 h 3248"/>
                <a:gd name="T10" fmla="*/ 1 w 4918"/>
                <a:gd name="T11" fmla="*/ 2183 h 3248"/>
                <a:gd name="T12" fmla="*/ 0 w 4918"/>
                <a:gd name="T13" fmla="*/ 229 h 3248"/>
                <a:gd name="T14" fmla="*/ 8 w 4918"/>
                <a:gd name="T15" fmla="*/ 157 h 3248"/>
                <a:gd name="T16" fmla="*/ 14 w 4918"/>
                <a:gd name="T17" fmla="*/ 143 h 3248"/>
                <a:gd name="T18" fmla="*/ 141 w 4918"/>
                <a:gd name="T19" fmla="*/ 12 h 3248"/>
                <a:gd name="T20" fmla="*/ 218 w 4918"/>
                <a:gd name="T21" fmla="*/ 0 h 3248"/>
                <a:gd name="T22" fmla="*/ 4712 w 4918"/>
                <a:gd name="T23" fmla="*/ 1 h 3248"/>
                <a:gd name="T24" fmla="*/ 4905 w 4918"/>
                <a:gd name="T25" fmla="*/ 143 h 3248"/>
                <a:gd name="T26" fmla="*/ 4911 w 4918"/>
                <a:gd name="T27" fmla="*/ 157 h 3248"/>
                <a:gd name="T28" fmla="*/ 4913 w 4918"/>
                <a:gd name="T29" fmla="*/ 167 h 3248"/>
                <a:gd name="T30" fmla="*/ 4914 w 4918"/>
                <a:gd name="T31" fmla="*/ 178 h 3248"/>
                <a:gd name="T32" fmla="*/ 2459 w 4918"/>
                <a:gd name="T33" fmla="*/ 201 h 3248"/>
                <a:gd name="T34" fmla="*/ 267 w 4918"/>
                <a:gd name="T35" fmla="*/ 200 h 3248"/>
                <a:gd name="T36" fmla="*/ 233 w 4918"/>
                <a:gd name="T37" fmla="*/ 235 h 3248"/>
                <a:gd name="T38" fmla="*/ 233 w 4918"/>
                <a:gd name="T39" fmla="*/ 3008 h 3248"/>
                <a:gd name="T40" fmla="*/ 272 w 4918"/>
                <a:gd name="T41" fmla="*/ 3047 h 3248"/>
                <a:gd name="T42" fmla="*/ 4652 w 4918"/>
                <a:gd name="T43" fmla="*/ 3047 h 3248"/>
                <a:gd name="T44" fmla="*/ 4686 w 4918"/>
                <a:gd name="T45" fmla="*/ 3013 h 3248"/>
                <a:gd name="T46" fmla="*/ 4686 w 4918"/>
                <a:gd name="T47" fmla="*/ 235 h 3248"/>
                <a:gd name="T48" fmla="*/ 4652 w 4918"/>
                <a:gd name="T49" fmla="*/ 200 h 3248"/>
                <a:gd name="T50" fmla="*/ 2459 w 4918"/>
                <a:gd name="T51" fmla="*/ 201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18" h="3248">
                  <a:moveTo>
                    <a:pt x="4914" y="178"/>
                  </a:moveTo>
                  <a:cubicBezTo>
                    <a:pt x="4914" y="356"/>
                    <a:pt x="4915" y="535"/>
                    <a:pt x="4915" y="713"/>
                  </a:cubicBezTo>
                  <a:cubicBezTo>
                    <a:pt x="4915" y="1187"/>
                    <a:pt x="4915" y="1660"/>
                    <a:pt x="4915" y="2133"/>
                  </a:cubicBezTo>
                  <a:cubicBezTo>
                    <a:pt x="4916" y="2491"/>
                    <a:pt x="4918" y="3248"/>
                    <a:pt x="4918" y="3248"/>
                  </a:cubicBezTo>
                  <a:cubicBezTo>
                    <a:pt x="1" y="3248"/>
                    <a:pt x="1" y="3248"/>
                    <a:pt x="1" y="3248"/>
                  </a:cubicBezTo>
                  <a:cubicBezTo>
                    <a:pt x="1" y="2893"/>
                    <a:pt x="1" y="2537"/>
                    <a:pt x="1" y="2183"/>
                  </a:cubicBezTo>
                  <a:cubicBezTo>
                    <a:pt x="1" y="1532"/>
                    <a:pt x="1" y="880"/>
                    <a:pt x="0" y="229"/>
                  </a:cubicBezTo>
                  <a:cubicBezTo>
                    <a:pt x="0" y="205"/>
                    <a:pt x="2" y="181"/>
                    <a:pt x="8" y="157"/>
                  </a:cubicBezTo>
                  <a:cubicBezTo>
                    <a:pt x="13" y="154"/>
                    <a:pt x="15" y="150"/>
                    <a:pt x="14" y="143"/>
                  </a:cubicBezTo>
                  <a:cubicBezTo>
                    <a:pt x="33" y="77"/>
                    <a:pt x="77" y="34"/>
                    <a:pt x="141" y="12"/>
                  </a:cubicBezTo>
                  <a:cubicBezTo>
                    <a:pt x="166" y="3"/>
                    <a:pt x="191" y="0"/>
                    <a:pt x="218" y="0"/>
                  </a:cubicBezTo>
                  <a:cubicBezTo>
                    <a:pt x="1716" y="1"/>
                    <a:pt x="3214" y="1"/>
                    <a:pt x="4712" y="1"/>
                  </a:cubicBezTo>
                  <a:cubicBezTo>
                    <a:pt x="4802" y="1"/>
                    <a:pt x="4888" y="64"/>
                    <a:pt x="4905" y="143"/>
                  </a:cubicBezTo>
                  <a:cubicBezTo>
                    <a:pt x="4903" y="150"/>
                    <a:pt x="4905" y="154"/>
                    <a:pt x="4911" y="157"/>
                  </a:cubicBezTo>
                  <a:cubicBezTo>
                    <a:pt x="4911" y="160"/>
                    <a:pt x="4912" y="164"/>
                    <a:pt x="4913" y="167"/>
                  </a:cubicBezTo>
                  <a:cubicBezTo>
                    <a:pt x="4908" y="171"/>
                    <a:pt x="4909" y="175"/>
                    <a:pt x="4914" y="178"/>
                  </a:cubicBezTo>
                  <a:close/>
                  <a:moveTo>
                    <a:pt x="2459" y="201"/>
                  </a:moveTo>
                  <a:cubicBezTo>
                    <a:pt x="1728" y="201"/>
                    <a:pt x="998" y="201"/>
                    <a:pt x="267" y="200"/>
                  </a:cubicBezTo>
                  <a:cubicBezTo>
                    <a:pt x="238" y="200"/>
                    <a:pt x="233" y="208"/>
                    <a:pt x="233" y="235"/>
                  </a:cubicBezTo>
                  <a:cubicBezTo>
                    <a:pt x="233" y="1159"/>
                    <a:pt x="233" y="2084"/>
                    <a:pt x="233" y="3008"/>
                  </a:cubicBezTo>
                  <a:cubicBezTo>
                    <a:pt x="233" y="3047"/>
                    <a:pt x="233" y="3047"/>
                    <a:pt x="272" y="3047"/>
                  </a:cubicBezTo>
                  <a:cubicBezTo>
                    <a:pt x="1732" y="3047"/>
                    <a:pt x="3192" y="3047"/>
                    <a:pt x="4652" y="3047"/>
                  </a:cubicBezTo>
                  <a:cubicBezTo>
                    <a:pt x="4679" y="3047"/>
                    <a:pt x="4686" y="3040"/>
                    <a:pt x="4686" y="3013"/>
                  </a:cubicBezTo>
                  <a:cubicBezTo>
                    <a:pt x="4685" y="2087"/>
                    <a:pt x="4685" y="1161"/>
                    <a:pt x="4686" y="235"/>
                  </a:cubicBezTo>
                  <a:cubicBezTo>
                    <a:pt x="4686" y="207"/>
                    <a:pt x="4680" y="200"/>
                    <a:pt x="4652" y="200"/>
                  </a:cubicBezTo>
                  <a:cubicBezTo>
                    <a:pt x="3921" y="201"/>
                    <a:pt x="3190" y="201"/>
                    <a:pt x="2459" y="20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E930E00-ED89-46AA-BDDC-EC10163DE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132" y="5357431"/>
              <a:ext cx="866809" cy="79291"/>
            </a:xfrm>
            <a:custGeom>
              <a:avLst/>
              <a:gdLst>
                <a:gd name="T0" fmla="*/ 0 w 903"/>
                <a:gd name="T1" fmla="*/ 0 h 83"/>
                <a:gd name="T2" fmla="*/ 903 w 903"/>
                <a:gd name="T3" fmla="*/ 0 h 83"/>
                <a:gd name="T4" fmla="*/ 816 w 903"/>
                <a:gd name="T5" fmla="*/ 83 h 83"/>
                <a:gd name="T6" fmla="*/ 87 w 903"/>
                <a:gd name="T7" fmla="*/ 83 h 83"/>
                <a:gd name="T8" fmla="*/ 0 w 90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3" h="83">
                  <a:moveTo>
                    <a:pt x="0" y="0"/>
                  </a:moveTo>
                  <a:cubicBezTo>
                    <a:pt x="301" y="0"/>
                    <a:pt x="602" y="0"/>
                    <a:pt x="903" y="0"/>
                  </a:cubicBezTo>
                  <a:cubicBezTo>
                    <a:pt x="900" y="45"/>
                    <a:pt x="861" y="83"/>
                    <a:pt x="816" y="83"/>
                  </a:cubicBezTo>
                  <a:cubicBezTo>
                    <a:pt x="573" y="83"/>
                    <a:pt x="330" y="83"/>
                    <a:pt x="87" y="83"/>
                  </a:cubicBezTo>
                  <a:cubicBezTo>
                    <a:pt x="42" y="83"/>
                    <a:pt x="2" y="4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CCAAB8B5-7F71-4530-BF1A-61E559C7A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0" y="5356661"/>
              <a:ext cx="5787454" cy="144725"/>
            </a:xfrm>
            <a:custGeom>
              <a:avLst/>
              <a:gdLst>
                <a:gd name="T0" fmla="*/ 135 w 6031"/>
                <a:gd name="T1" fmla="*/ 150 h 151"/>
                <a:gd name="T2" fmla="*/ 1969 w 6031"/>
                <a:gd name="T3" fmla="*/ 151 h 151"/>
                <a:gd name="T4" fmla="*/ 1969 w 6031"/>
                <a:gd name="T5" fmla="*/ 150 h 151"/>
                <a:gd name="T6" fmla="*/ 2640 w 6031"/>
                <a:gd name="T7" fmla="*/ 150 h 151"/>
                <a:gd name="T8" fmla="*/ 2772 w 6031"/>
                <a:gd name="T9" fmla="*/ 151 h 151"/>
                <a:gd name="T10" fmla="*/ 2977 w 6031"/>
                <a:gd name="T11" fmla="*/ 151 h 151"/>
                <a:gd name="T12" fmla="*/ 3343 w 6031"/>
                <a:gd name="T13" fmla="*/ 151 h 151"/>
                <a:gd name="T14" fmla="*/ 4495 w 6031"/>
                <a:gd name="T15" fmla="*/ 151 h 151"/>
                <a:gd name="T16" fmla="*/ 4698 w 6031"/>
                <a:gd name="T17" fmla="*/ 151 h 151"/>
                <a:gd name="T18" fmla="*/ 5896 w 6031"/>
                <a:gd name="T19" fmla="*/ 150 h 151"/>
                <a:gd name="T20" fmla="*/ 6025 w 6031"/>
                <a:gd name="T21" fmla="*/ 147 h 151"/>
                <a:gd name="T22" fmla="*/ 6029 w 6031"/>
                <a:gd name="T23" fmla="*/ 36 h 151"/>
                <a:gd name="T24" fmla="*/ 5994 w 6031"/>
                <a:gd name="T25" fmla="*/ 0 h 151"/>
                <a:gd name="T26" fmla="*/ 4782 w 6031"/>
                <a:gd name="T27" fmla="*/ 1 h 151"/>
                <a:gd name="T28" fmla="*/ 3467 w 6031"/>
                <a:gd name="T29" fmla="*/ 1 h 151"/>
                <a:gd name="T30" fmla="*/ 3380 w 6031"/>
                <a:gd name="T31" fmla="*/ 85 h 151"/>
                <a:gd name="T32" fmla="*/ 2651 w 6031"/>
                <a:gd name="T33" fmla="*/ 85 h 151"/>
                <a:gd name="T34" fmla="*/ 2564 w 6031"/>
                <a:gd name="T35" fmla="*/ 1 h 151"/>
                <a:gd name="T36" fmla="*/ 1249 w 6031"/>
                <a:gd name="T37" fmla="*/ 1 h 151"/>
                <a:gd name="T38" fmla="*/ 37 w 6031"/>
                <a:gd name="T39" fmla="*/ 0 h 151"/>
                <a:gd name="T40" fmla="*/ 2 w 6031"/>
                <a:gd name="T41" fmla="*/ 36 h 151"/>
                <a:gd name="T42" fmla="*/ 6 w 6031"/>
                <a:gd name="T43" fmla="*/ 147 h 151"/>
                <a:gd name="T44" fmla="*/ 135 w 6031"/>
                <a:gd name="T45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31" h="151">
                  <a:moveTo>
                    <a:pt x="135" y="150"/>
                  </a:moveTo>
                  <a:cubicBezTo>
                    <a:pt x="746" y="151"/>
                    <a:pt x="1358" y="151"/>
                    <a:pt x="1969" y="151"/>
                  </a:cubicBezTo>
                  <a:cubicBezTo>
                    <a:pt x="1969" y="150"/>
                    <a:pt x="1969" y="150"/>
                    <a:pt x="1969" y="150"/>
                  </a:cubicBezTo>
                  <a:cubicBezTo>
                    <a:pt x="2193" y="150"/>
                    <a:pt x="2416" y="150"/>
                    <a:pt x="2640" y="150"/>
                  </a:cubicBezTo>
                  <a:cubicBezTo>
                    <a:pt x="2684" y="150"/>
                    <a:pt x="2728" y="151"/>
                    <a:pt x="2772" y="151"/>
                  </a:cubicBezTo>
                  <a:cubicBezTo>
                    <a:pt x="2840" y="151"/>
                    <a:pt x="2909" y="151"/>
                    <a:pt x="2977" y="151"/>
                  </a:cubicBezTo>
                  <a:cubicBezTo>
                    <a:pt x="3099" y="150"/>
                    <a:pt x="3221" y="151"/>
                    <a:pt x="3343" y="151"/>
                  </a:cubicBezTo>
                  <a:cubicBezTo>
                    <a:pt x="3727" y="151"/>
                    <a:pt x="4111" y="151"/>
                    <a:pt x="4495" y="151"/>
                  </a:cubicBezTo>
                  <a:cubicBezTo>
                    <a:pt x="4564" y="151"/>
                    <a:pt x="4631" y="151"/>
                    <a:pt x="4698" y="151"/>
                  </a:cubicBezTo>
                  <a:cubicBezTo>
                    <a:pt x="5097" y="151"/>
                    <a:pt x="5497" y="151"/>
                    <a:pt x="5896" y="150"/>
                  </a:cubicBezTo>
                  <a:cubicBezTo>
                    <a:pt x="5938" y="150"/>
                    <a:pt x="5983" y="146"/>
                    <a:pt x="6025" y="147"/>
                  </a:cubicBezTo>
                  <a:cubicBezTo>
                    <a:pt x="6031" y="133"/>
                    <a:pt x="6029" y="73"/>
                    <a:pt x="6029" y="36"/>
                  </a:cubicBezTo>
                  <a:cubicBezTo>
                    <a:pt x="6029" y="8"/>
                    <a:pt x="6023" y="0"/>
                    <a:pt x="5994" y="0"/>
                  </a:cubicBezTo>
                  <a:cubicBezTo>
                    <a:pt x="5821" y="1"/>
                    <a:pt x="4974" y="1"/>
                    <a:pt x="4782" y="1"/>
                  </a:cubicBezTo>
                  <a:cubicBezTo>
                    <a:pt x="4608" y="1"/>
                    <a:pt x="3467" y="1"/>
                    <a:pt x="3467" y="1"/>
                  </a:cubicBezTo>
                  <a:cubicBezTo>
                    <a:pt x="3464" y="46"/>
                    <a:pt x="3425" y="84"/>
                    <a:pt x="3380" y="85"/>
                  </a:cubicBezTo>
                  <a:cubicBezTo>
                    <a:pt x="3137" y="85"/>
                    <a:pt x="2894" y="85"/>
                    <a:pt x="2651" y="85"/>
                  </a:cubicBezTo>
                  <a:cubicBezTo>
                    <a:pt x="2606" y="84"/>
                    <a:pt x="2566" y="46"/>
                    <a:pt x="2564" y="1"/>
                  </a:cubicBezTo>
                  <a:cubicBezTo>
                    <a:pt x="2564" y="1"/>
                    <a:pt x="1413" y="1"/>
                    <a:pt x="1249" y="1"/>
                  </a:cubicBezTo>
                  <a:cubicBezTo>
                    <a:pt x="1057" y="1"/>
                    <a:pt x="210" y="1"/>
                    <a:pt x="37" y="0"/>
                  </a:cubicBezTo>
                  <a:cubicBezTo>
                    <a:pt x="8" y="0"/>
                    <a:pt x="2" y="8"/>
                    <a:pt x="2" y="36"/>
                  </a:cubicBezTo>
                  <a:cubicBezTo>
                    <a:pt x="2" y="72"/>
                    <a:pt x="0" y="133"/>
                    <a:pt x="6" y="147"/>
                  </a:cubicBezTo>
                  <a:cubicBezTo>
                    <a:pt x="48" y="146"/>
                    <a:pt x="93" y="150"/>
                    <a:pt x="135" y="15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41648E0-B195-415E-AE66-EC840118F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98" y="5497537"/>
              <a:ext cx="5776677" cy="70053"/>
            </a:xfrm>
            <a:custGeom>
              <a:avLst/>
              <a:gdLst>
                <a:gd name="T0" fmla="*/ 5890 w 6019"/>
                <a:gd name="T1" fmla="*/ 3 h 73"/>
                <a:gd name="T2" fmla="*/ 3337 w 6019"/>
                <a:gd name="T3" fmla="*/ 4 h 73"/>
                <a:gd name="T4" fmla="*/ 2892 w 6019"/>
                <a:gd name="T5" fmla="*/ 5 h 73"/>
                <a:gd name="T6" fmla="*/ 2634 w 6019"/>
                <a:gd name="T7" fmla="*/ 3 h 73"/>
                <a:gd name="T8" fmla="*/ 1963 w 6019"/>
                <a:gd name="T9" fmla="*/ 4 h 73"/>
                <a:gd name="T10" fmla="*/ 1963 w 6019"/>
                <a:gd name="T11" fmla="*/ 4 h 73"/>
                <a:gd name="T12" fmla="*/ 129 w 6019"/>
                <a:gd name="T13" fmla="*/ 3 h 73"/>
                <a:gd name="T14" fmla="*/ 0 w 6019"/>
                <a:gd name="T15" fmla="*/ 0 h 73"/>
                <a:gd name="T16" fmla="*/ 117 w 6019"/>
                <a:gd name="T17" fmla="*/ 59 h 73"/>
                <a:gd name="T18" fmla="*/ 579 w 6019"/>
                <a:gd name="T19" fmla="*/ 70 h 73"/>
                <a:gd name="T20" fmla="*/ 1963 w 6019"/>
                <a:gd name="T21" fmla="*/ 71 h 73"/>
                <a:gd name="T22" fmla="*/ 1963 w 6019"/>
                <a:gd name="T23" fmla="*/ 71 h 73"/>
                <a:gd name="T24" fmla="*/ 5440 w 6019"/>
                <a:gd name="T25" fmla="*/ 70 h 73"/>
                <a:gd name="T26" fmla="*/ 5902 w 6019"/>
                <a:gd name="T27" fmla="*/ 59 h 73"/>
                <a:gd name="T28" fmla="*/ 6019 w 6019"/>
                <a:gd name="T29" fmla="*/ 0 h 73"/>
                <a:gd name="T30" fmla="*/ 5890 w 6019"/>
                <a:gd name="T31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19" h="73">
                  <a:moveTo>
                    <a:pt x="5890" y="3"/>
                  </a:moveTo>
                  <a:cubicBezTo>
                    <a:pt x="5039" y="4"/>
                    <a:pt x="4188" y="4"/>
                    <a:pt x="3337" y="4"/>
                  </a:cubicBezTo>
                  <a:cubicBezTo>
                    <a:pt x="3189" y="4"/>
                    <a:pt x="3040" y="3"/>
                    <a:pt x="2892" y="5"/>
                  </a:cubicBezTo>
                  <a:cubicBezTo>
                    <a:pt x="2806" y="6"/>
                    <a:pt x="2720" y="3"/>
                    <a:pt x="2634" y="3"/>
                  </a:cubicBezTo>
                  <a:cubicBezTo>
                    <a:pt x="2410" y="4"/>
                    <a:pt x="2187" y="4"/>
                    <a:pt x="1963" y="4"/>
                  </a:cubicBezTo>
                  <a:cubicBezTo>
                    <a:pt x="1963" y="4"/>
                    <a:pt x="1963" y="4"/>
                    <a:pt x="1963" y="4"/>
                  </a:cubicBezTo>
                  <a:cubicBezTo>
                    <a:pt x="1352" y="4"/>
                    <a:pt x="740" y="4"/>
                    <a:pt x="129" y="3"/>
                  </a:cubicBezTo>
                  <a:cubicBezTo>
                    <a:pt x="87" y="3"/>
                    <a:pt x="42" y="0"/>
                    <a:pt x="0" y="0"/>
                  </a:cubicBezTo>
                  <a:cubicBezTo>
                    <a:pt x="20" y="41"/>
                    <a:pt x="74" y="53"/>
                    <a:pt x="117" y="59"/>
                  </a:cubicBezTo>
                  <a:cubicBezTo>
                    <a:pt x="279" y="73"/>
                    <a:pt x="425" y="70"/>
                    <a:pt x="579" y="70"/>
                  </a:cubicBezTo>
                  <a:cubicBezTo>
                    <a:pt x="1040" y="71"/>
                    <a:pt x="1502" y="71"/>
                    <a:pt x="1963" y="71"/>
                  </a:cubicBezTo>
                  <a:cubicBezTo>
                    <a:pt x="1963" y="71"/>
                    <a:pt x="1963" y="71"/>
                    <a:pt x="1963" y="71"/>
                  </a:cubicBezTo>
                  <a:cubicBezTo>
                    <a:pt x="3122" y="71"/>
                    <a:pt x="4281" y="71"/>
                    <a:pt x="5440" y="70"/>
                  </a:cubicBezTo>
                  <a:cubicBezTo>
                    <a:pt x="5594" y="70"/>
                    <a:pt x="5740" y="73"/>
                    <a:pt x="5902" y="59"/>
                  </a:cubicBezTo>
                  <a:cubicBezTo>
                    <a:pt x="5945" y="53"/>
                    <a:pt x="5999" y="41"/>
                    <a:pt x="6019" y="0"/>
                  </a:cubicBezTo>
                  <a:cubicBezTo>
                    <a:pt x="5977" y="0"/>
                    <a:pt x="5932" y="3"/>
                    <a:pt x="5890" y="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AC851621-6C33-457E-9D30-528B4F1E8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8" name="Espace réservé du pied de page 14">
            <a:extLst>
              <a:ext uri="{FF2B5EF4-FFF2-40B4-BE49-F238E27FC236}">
                <a16:creationId xmlns:a16="http://schemas.microsoft.com/office/drawing/2014/main" id="{B1E4C569-E1AC-4514-BC8D-843CEC8B9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8BBFFC6-19FF-4459-907C-7C605074D9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8004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464973-E88E-40F4-970D-003A5774BFFC}"/>
              </a:ext>
            </a:extLst>
          </p:cNvPr>
          <p:cNvSpPr/>
          <p:nvPr userDrawn="1"/>
        </p:nvSpPr>
        <p:spPr>
          <a:xfrm>
            <a:off x="3174" y="-77634"/>
            <a:ext cx="11904192" cy="66517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18A38-7CF6-4F01-9515-E4C5B95943E0}"/>
              </a:ext>
            </a:extLst>
          </p:cNvPr>
          <p:cNvSpPr/>
          <p:nvPr userDrawn="1"/>
        </p:nvSpPr>
        <p:spPr>
          <a:xfrm>
            <a:off x="11907366" y="-77634"/>
            <a:ext cx="292100" cy="66517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DB509590-9FD9-4E0B-B7F2-80042A9CA1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703" y="486228"/>
            <a:ext cx="1489757" cy="500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702" y="1201514"/>
            <a:ext cx="11018091" cy="6254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8F571C1-2749-4F2A-8722-70C0250280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702" y="4261661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E726538-1970-43C2-8867-24DA585D4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207" y="2314236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1E185EA-ACF6-4543-853E-C2E99D06DF0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790336" y="4261661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90C13082-B0B5-4457-8FA4-7CB438C251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98841" y="2314236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0D25F9B-A084-47D9-8B07-284C9A018B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097970" y="4263478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8C3C0F59-D070-406E-8158-018CB11A0C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6475" y="2316053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A34E6C7-873B-41C6-97F1-974DBAC2F66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05604" y="4261661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10599565-411F-4350-A7A6-5A6A36752E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14109" y="2314236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B9CCE966-5DAE-4DF9-9EC6-20EB7CF7A4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8903" y="4259996"/>
            <a:ext cx="1871890" cy="1454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266700" indent="0"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2pPr>
            <a:lvl3pPr marL="719137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3pPr>
            <a:lvl4pPr marL="1162050" indent="0">
              <a:buFont typeface="Arial" panose="020B0604020202020204" pitchFamily="34" charset="0"/>
              <a:buNone/>
              <a:defRPr sz="1600" i="1" baseline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00FB102F-82F4-4512-A1F3-7E4E0A1D38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37408" y="2312571"/>
            <a:ext cx="1454879" cy="14548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2" name="Espace réservé du pied de page 14">
            <a:extLst>
              <a:ext uri="{FF2B5EF4-FFF2-40B4-BE49-F238E27FC236}">
                <a16:creationId xmlns:a16="http://schemas.microsoft.com/office/drawing/2014/main" id="{7E01207B-C234-4582-947C-A64EDA54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90FE3286-CDF8-4E1D-A1E8-E9FF40174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44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B1CAB6-1228-4002-B150-C74AE413FFD1}"/>
              </a:ext>
            </a:extLst>
          </p:cNvPr>
          <p:cNvSpPr/>
          <p:nvPr userDrawn="1"/>
        </p:nvSpPr>
        <p:spPr>
          <a:xfrm>
            <a:off x="1586" y="-12515"/>
            <a:ext cx="11994255" cy="6637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D35649F-A569-493E-930F-D55382D10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0863" y="2733109"/>
            <a:ext cx="8561649" cy="135552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9B31E-6AAE-4723-BFBD-7C0F917376D0}"/>
              </a:ext>
            </a:extLst>
          </p:cNvPr>
          <p:cNvSpPr/>
          <p:nvPr userDrawn="1"/>
        </p:nvSpPr>
        <p:spPr>
          <a:xfrm>
            <a:off x="11907366" y="-1499"/>
            <a:ext cx="292100" cy="66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6E50E-AC02-4E12-A811-1597ACB8BE83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4" name="Espace réservé du pied de page 14">
            <a:extLst>
              <a:ext uri="{FF2B5EF4-FFF2-40B4-BE49-F238E27FC236}">
                <a16:creationId xmlns:a16="http://schemas.microsoft.com/office/drawing/2014/main" id="{4D04404D-A579-40EA-924D-7383D35F9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pic>
        <p:nvPicPr>
          <p:cNvPr id="19" name="Image 18">
            <a:hlinkClick r:id="rId2"/>
            <a:extLst>
              <a:ext uri="{FF2B5EF4-FFF2-40B4-BE49-F238E27FC236}">
                <a16:creationId xmlns:a16="http://schemas.microsoft.com/office/drawing/2014/main" id="{A60985B5-4585-46B1-97A9-B726B98C8C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080" y="421976"/>
            <a:ext cx="1386113" cy="465829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56B5BBFC-B6AC-4295-BF9C-24BE1A0FA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717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f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F3B42C-CF0B-486C-80C5-8C7D597CC6A5}"/>
              </a:ext>
            </a:extLst>
          </p:cNvPr>
          <p:cNvSpPr/>
          <p:nvPr userDrawn="1"/>
        </p:nvSpPr>
        <p:spPr>
          <a:xfrm>
            <a:off x="1588" y="0"/>
            <a:ext cx="12201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>
              <a:solidFill>
                <a:schemeClr val="tx1"/>
              </a:solidFill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B87A7-003F-478F-8BAA-8D5083C797FC}"/>
              </a:ext>
            </a:extLst>
          </p:cNvPr>
          <p:cNvSpPr/>
          <p:nvPr userDrawn="1"/>
        </p:nvSpPr>
        <p:spPr>
          <a:xfrm rot="5400000">
            <a:off x="5948298" y="614389"/>
            <a:ext cx="282340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solidFill>
                <a:schemeClr val="tx1"/>
              </a:solidFill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3" name="Image 12">
            <a:hlinkClick r:id="rId2"/>
            <a:extLst>
              <a:ext uri="{FF2B5EF4-FFF2-40B4-BE49-F238E27FC236}">
                <a16:creationId xmlns:a16="http://schemas.microsoft.com/office/drawing/2014/main" id="{8872F8BA-01C9-49AD-AFC2-4CE5B2EBB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9178" y="4497504"/>
            <a:ext cx="1993644" cy="670000"/>
          </a:xfrm>
          <a:prstGeom prst="rect">
            <a:avLst/>
          </a:prstGeom>
        </p:spPr>
      </p:pic>
      <p:sp>
        <p:nvSpPr>
          <p:cNvPr id="6" name="Titre 5"/>
          <p:cNvSpPr txBox="1">
            <a:spLocks/>
          </p:cNvSpPr>
          <p:nvPr/>
        </p:nvSpPr>
        <p:spPr>
          <a:xfrm>
            <a:off x="4733925" y="5248330"/>
            <a:ext cx="2724150" cy="4206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Euclid Flex B Light" panose="020B0304000000000000" pitchFamily="34" charset="0"/>
                <a:cs typeface="Lato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berger-levrault.com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Euclid Flex B Light" panose="020B0304000000000000" pitchFamily="34" charset="0"/>
              <a:cs typeface="Lato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5C07E9-A382-46EB-ADE5-F84574CF9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0863" y="2733109"/>
            <a:ext cx="8561649" cy="1355520"/>
          </a:xfrm>
          <a:prstGeom prst="rect">
            <a:avLst/>
          </a:prstGeom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pic>
        <p:nvPicPr>
          <p:cNvPr id="12" name="Image 11" descr="Une image contenant clipart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3DD4783D-E4D2-4D73-BCE1-4F9BDC97D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73"/>
          <a:stretch/>
        </p:blipFill>
        <p:spPr>
          <a:xfrm>
            <a:off x="6405886" y="5919584"/>
            <a:ext cx="278754" cy="22073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7" name="Image 16" descr="Une image contenant clipart&#10;&#10;Description générée automatiquement">
            <a:hlinkClick r:id="rId7"/>
            <a:extLst>
              <a:ext uri="{FF2B5EF4-FFF2-40B4-BE49-F238E27FC236}">
                <a16:creationId xmlns:a16="http://schemas.microsoft.com/office/drawing/2014/main" id="{CDBDA795-135B-43CF-9F6B-52F3B64E2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465"/>
          <a:stretch/>
        </p:blipFill>
        <p:spPr>
          <a:xfrm>
            <a:off x="5447407" y="5906052"/>
            <a:ext cx="310504" cy="22073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8" name="Image 17" descr="Une image contenant clipart&#10;&#10;Description générée automatiquement">
            <a:hlinkClick r:id="rId8"/>
            <a:extLst>
              <a:ext uri="{FF2B5EF4-FFF2-40B4-BE49-F238E27FC236}">
                <a16:creationId xmlns:a16="http://schemas.microsoft.com/office/drawing/2014/main" id="{E390A866-65EF-4A29-8FA2-CEAFC372E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47" r="35785" b="-26021"/>
          <a:stretch/>
        </p:blipFill>
        <p:spPr>
          <a:xfrm>
            <a:off x="5831028" y="5906052"/>
            <a:ext cx="428625" cy="28234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798290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B1CAB6-1228-4002-B150-C74AE413FFD1}"/>
              </a:ext>
            </a:extLst>
          </p:cNvPr>
          <p:cNvSpPr/>
          <p:nvPr userDrawn="1"/>
        </p:nvSpPr>
        <p:spPr>
          <a:xfrm>
            <a:off x="1586" y="-12515"/>
            <a:ext cx="11994255" cy="6637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3" name="Image 12">
            <a:hlinkClick r:id="rId2"/>
            <a:extLst>
              <a:ext uri="{FF2B5EF4-FFF2-40B4-BE49-F238E27FC236}">
                <a16:creationId xmlns:a16="http://schemas.microsoft.com/office/drawing/2014/main" id="{04325ECE-3315-4A76-A6E1-A2CA2FBFBB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D35649F-A569-493E-930F-D55382D10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0863" y="2733109"/>
            <a:ext cx="8561649" cy="135552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9B31E-6AAE-4723-BFBD-7C0F917376D0}"/>
              </a:ext>
            </a:extLst>
          </p:cNvPr>
          <p:cNvSpPr/>
          <p:nvPr userDrawn="1"/>
        </p:nvSpPr>
        <p:spPr>
          <a:xfrm>
            <a:off x="11907366" y="-1499"/>
            <a:ext cx="292100" cy="66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6E50E-AC02-4E12-A811-1597ACB8BE83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07C5D05-DBAC-464A-AF32-8D349A4CD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4" name="Espace réservé du pied de page 14">
            <a:extLst>
              <a:ext uri="{FF2B5EF4-FFF2-40B4-BE49-F238E27FC236}">
                <a16:creationId xmlns:a16="http://schemas.microsoft.com/office/drawing/2014/main" id="{4D04404D-A579-40EA-924D-7383D35F9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185874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354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Début_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DAEAF7B-E02E-4A9C-87A5-58A2E9569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1854" r="19564" b="-1547"/>
          <a:stretch/>
        </p:blipFill>
        <p:spPr>
          <a:xfrm>
            <a:off x="6606073" y="-7495"/>
            <a:ext cx="5584338" cy="66853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605546-FF9D-4ACF-B967-CFFD74D3627A}"/>
              </a:ext>
            </a:extLst>
          </p:cNvPr>
          <p:cNvSpPr/>
          <p:nvPr userDrawn="1"/>
        </p:nvSpPr>
        <p:spPr>
          <a:xfrm>
            <a:off x="1586" y="-1501"/>
            <a:ext cx="6595433" cy="6575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solidFill>
                <a:schemeClr val="tx2"/>
              </a:solidFill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FD67D6-2EBE-4140-8550-3EB903B78F54}"/>
              </a:ext>
            </a:extLst>
          </p:cNvPr>
          <p:cNvSpPr/>
          <p:nvPr userDrawn="1"/>
        </p:nvSpPr>
        <p:spPr>
          <a:xfrm>
            <a:off x="11907366" y="-7496"/>
            <a:ext cx="292098" cy="6581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BD0F1-6020-4D74-9EC7-D7AD5D3D2E0C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4" name="Image 13">
            <a:hlinkClick r:id="rId3"/>
            <a:extLst>
              <a:ext uri="{FF2B5EF4-FFF2-40B4-BE49-F238E27FC236}">
                <a16:creationId xmlns:a16="http://schemas.microsoft.com/office/drawing/2014/main" id="{AEE095A3-1A0B-472C-B3BA-C996548543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74D4DC1A-31BE-4084-890A-BE9B32405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50" y="2023983"/>
            <a:ext cx="5627950" cy="1355520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fr-FR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3D19119-7570-41D4-93EB-45B7AEC467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51" y="3741738"/>
            <a:ext cx="562795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827454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-Image_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EAE917-6D13-48BB-8A5E-23211E428B1C}"/>
              </a:ext>
            </a:extLst>
          </p:cNvPr>
          <p:cNvSpPr/>
          <p:nvPr userDrawn="1"/>
        </p:nvSpPr>
        <p:spPr>
          <a:xfrm>
            <a:off x="282633" y="141316"/>
            <a:ext cx="2019992" cy="10557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DB94326-C981-4376-8234-FE3F5FDF5A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57416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847F11-0767-4612-B3E4-18C98673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4">
            <a:extLst>
              <a:ext uri="{FF2B5EF4-FFF2-40B4-BE49-F238E27FC236}">
                <a16:creationId xmlns:a16="http://schemas.microsoft.com/office/drawing/2014/main" id="{A7C1286B-C195-4B2E-BBD9-BD1E1E0EC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413056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vierge_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EAE917-6D13-48BB-8A5E-23211E428B1C}"/>
              </a:ext>
            </a:extLst>
          </p:cNvPr>
          <p:cNvSpPr/>
          <p:nvPr userDrawn="1"/>
        </p:nvSpPr>
        <p:spPr>
          <a:xfrm>
            <a:off x="282633" y="141316"/>
            <a:ext cx="2019992" cy="105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9F6A53-605A-435F-BE58-C92A4D485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B677E417-3996-48DE-B352-3809CC67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81951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19E967-AAA5-4036-A903-F3097AF4EFEF}"/>
              </a:ext>
            </a:extLst>
          </p:cNvPr>
          <p:cNvSpPr/>
          <p:nvPr userDrawn="1"/>
        </p:nvSpPr>
        <p:spPr>
          <a:xfrm>
            <a:off x="2341114" y="1423219"/>
            <a:ext cx="7509772" cy="2005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C3D191A-20F1-43DD-A939-491F95706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8218" y="1730218"/>
            <a:ext cx="6879772" cy="135552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+mj-lt"/>
              </a:rPr>
              <a:t>Cliquez pour ajouter un titre</a:t>
            </a:r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1C005471-705D-47A0-BE6F-D36EA52B8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0B7D13-BFCC-4734-8C7F-F3B6240C9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1193" y="370542"/>
            <a:ext cx="571803" cy="571803"/>
          </a:xfrm>
          <a:prstGeom prst="rect">
            <a:avLst/>
          </a:prstGeom>
        </p:spPr>
      </p:pic>
      <p:pic>
        <p:nvPicPr>
          <p:cNvPr id="10" name="Image 9">
            <a:hlinkClick r:id="rId3"/>
            <a:extLst>
              <a:ext uri="{FF2B5EF4-FFF2-40B4-BE49-F238E27FC236}">
                <a16:creationId xmlns:a16="http://schemas.microsoft.com/office/drawing/2014/main" id="{8C2B20A6-2775-48AF-97F2-B3244463C0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080" y="421976"/>
            <a:ext cx="1386113" cy="465829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E8E6D7D3-1B40-4B72-BD2C-7131D49F7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80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imag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8EA562-DFAB-4A65-BB24-A6F135369F93}"/>
              </a:ext>
            </a:extLst>
          </p:cNvPr>
          <p:cNvSpPr/>
          <p:nvPr userDrawn="1"/>
        </p:nvSpPr>
        <p:spPr>
          <a:xfrm>
            <a:off x="0" y="-1502"/>
            <a:ext cx="5934447" cy="6574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39C39D0B-ABC0-4A73-B16C-6E72893E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17" y="2454195"/>
            <a:ext cx="4560784" cy="16479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bg2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E367760-879E-4382-8DFF-03AEE482D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4447" y="-8184"/>
            <a:ext cx="6257553" cy="657266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69E6F362-9192-4873-874F-3AE19EC81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E2E5E0-3BB0-425C-898F-C3F3E962D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9382" y="368642"/>
            <a:ext cx="571803" cy="571803"/>
          </a:xfrm>
          <a:prstGeom prst="rect">
            <a:avLst/>
          </a:prstGeom>
        </p:spPr>
      </p:pic>
      <p:pic>
        <p:nvPicPr>
          <p:cNvPr id="9" name="Image 8">
            <a:hlinkClick r:id="rId3"/>
            <a:extLst>
              <a:ext uri="{FF2B5EF4-FFF2-40B4-BE49-F238E27FC236}">
                <a16:creationId xmlns:a16="http://schemas.microsoft.com/office/drawing/2014/main" id="{0F8FC29B-312A-47A3-B6AC-3E1EABDE5B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080" y="421976"/>
            <a:ext cx="1386113" cy="465829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08CA633-E6EE-447E-A88D-AE362D8A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34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autre contenu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A3D5E6-7367-4474-B2AC-D706032F88FF}"/>
              </a:ext>
            </a:extLst>
          </p:cNvPr>
          <p:cNvSpPr/>
          <p:nvPr userDrawn="1"/>
        </p:nvSpPr>
        <p:spPr>
          <a:xfrm>
            <a:off x="-11476" y="1"/>
            <a:ext cx="12203476" cy="15223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56B7DC9F-50BA-4B89-A2C4-30650A1A7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bg2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A086C38-5A8B-4346-856C-6611B7E478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11134619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D40D7D84-5547-440C-B0D9-72F23A78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C47A89D-D5FB-495F-BE20-6C362922A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40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autre contenu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8F571C1-2749-4F2A-8722-70C0250280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11134619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 baseline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14">
            <a:extLst>
              <a:ext uri="{FF2B5EF4-FFF2-40B4-BE49-F238E27FC236}">
                <a16:creationId xmlns:a16="http://schemas.microsoft.com/office/drawing/2014/main" id="{E18FA0CC-6C28-447E-8BAC-24205F142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860B15C-E367-4F19-BB9D-F7A84D7ED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41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A3D5E6-7367-4474-B2AC-D706032F88FF}"/>
              </a:ext>
            </a:extLst>
          </p:cNvPr>
          <p:cNvSpPr/>
          <p:nvPr userDrawn="1"/>
        </p:nvSpPr>
        <p:spPr>
          <a:xfrm>
            <a:off x="-11476" y="1"/>
            <a:ext cx="12203476" cy="15223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+mj-lt"/>
              <a:ea typeface="Euclid Flex B" panose="020B0504000000000000" pitchFamily="34" charset="0"/>
            </a:endParaRP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56B7DC9F-50BA-4B89-A2C4-30650A1A7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bg2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DB02B04-552F-4A7B-8578-DBE534B267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372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lang="fr-FR" sz="1800" kern="1200" dirty="0" smtClean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8D819651-20BF-4ED1-88CC-3523F6125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A1A1984C-AD0A-4B85-95DE-BB436705F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43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F317F49D-9671-445B-A807-AD1C419E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pied de page 14">
            <a:extLst>
              <a:ext uri="{FF2B5EF4-FFF2-40B4-BE49-F238E27FC236}">
                <a16:creationId xmlns:a16="http://schemas.microsoft.com/office/drawing/2014/main" id="{29CB9802-A892-4638-A237-5BE144D3D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BA9591B-AD30-4A01-8345-1DD645069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115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sz="180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C1640F4-12EA-44E5-BE9E-4608B288E88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372" y="1738265"/>
            <a:ext cx="5351363" cy="4438698"/>
          </a:xfrm>
          <a:prstGeom prst="rect">
            <a:avLst/>
          </a:prstGeom>
        </p:spPr>
        <p:txBody>
          <a:bodyPr>
            <a:noAutofit/>
          </a:bodyPr>
          <a:lstStyle>
            <a:lvl1pPr marL="468000" indent="-468000">
              <a:spcBef>
                <a:spcPts val="0"/>
              </a:spcBef>
              <a:defRPr lang="fr-FR" sz="1800" kern="1200" dirty="0" smtClean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defRPr>
            </a:lvl1pPr>
            <a:lvl2pPr marL="468000" indent="288000">
              <a:spcBef>
                <a:spcPts val="600"/>
              </a:spcBef>
              <a:buClr>
                <a:srgbClr val="FFD04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2pPr>
            <a:lvl3pPr marL="936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3pPr>
            <a:lvl4pPr marL="1188000" indent="-252000">
              <a:spcBef>
                <a:spcPts val="600"/>
              </a:spcBef>
              <a:buFont typeface="Century Gothic" panose="020B0502020202020204" pitchFamily="34" charset="0"/>
              <a:buChar char="→"/>
              <a:defRPr sz="1200" i="1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D382BDA-12D5-4198-9C58-20DB3B1C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berger-levrault.com/fr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hyperlink" Target="https://www.berger-levrault.com/fr/" TargetMode="Externa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hyperlink" Target="https://www.berger-levrault.com/fr/" TargetMode="Externa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96B666-163E-4AED-A852-20F63956AE7C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8C05E-DCD8-4D64-9344-BF3936BD2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6" y="6574163"/>
            <a:ext cx="808993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4">
            <a:extLst>
              <a:ext uri="{FF2B5EF4-FFF2-40B4-BE49-F238E27FC236}">
                <a16:creationId xmlns:a16="http://schemas.microsoft.com/office/drawing/2014/main" id="{2FA39F3F-CB05-42D8-83A2-19D3B93EB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62FADB-251F-426C-B828-D3A7B96D0F7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639382" y="368642"/>
            <a:ext cx="571803" cy="571803"/>
          </a:xfrm>
          <a:prstGeom prst="rect">
            <a:avLst/>
          </a:prstGeom>
        </p:spPr>
      </p:pic>
      <p:pic>
        <p:nvPicPr>
          <p:cNvPr id="14" name="Image 13">
            <a:hlinkClick r:id="rId19"/>
            <a:extLst>
              <a:ext uri="{FF2B5EF4-FFF2-40B4-BE49-F238E27FC236}">
                <a16:creationId xmlns:a16="http://schemas.microsoft.com/office/drawing/2014/main" id="{F9F1F4B8-FE76-4E31-BA37-956BC7F05D0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95080" y="421976"/>
            <a:ext cx="1386113" cy="4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811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808" r:id="rId16"/>
  </p:sldLayoutIdLst>
  <p:hf hdr="0" ftr="0" dt="0"/>
  <p:txStyles>
    <p:titleStyle>
      <a:lvl1pPr marL="0" marR="0" indent="0" algn="l" defTabSz="9144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lang="fr-FR" sz="3600" kern="1200" dirty="0" smtClean="0">
          <a:solidFill>
            <a:schemeClr val="tx1"/>
          </a:solidFill>
          <a:latin typeface="Euclid Flex B Medium" panose="020B0604000000000000" pitchFamily="34" charset="0"/>
          <a:ea typeface="Euclid Flex B Medium" panose="020B0604000000000000" pitchFamily="34" charset="0"/>
          <a:cs typeface="Montserra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9pPr>
    </p:titleStyle>
    <p:bodyStyle>
      <a:lvl1pPr marL="455613" indent="-455613" algn="l" defTabSz="357188" rtl="0" eaLnBrk="1" fontAlgn="base" hangingPunct="1">
        <a:spcBef>
          <a:spcPts val="650"/>
        </a:spcBef>
        <a:spcAft>
          <a:spcPct val="0"/>
        </a:spcAft>
        <a:buSzPct val="100000"/>
        <a:buFont typeface="Calibri Light" panose="020F0302020204030204" pitchFamily="34" charset="0"/>
        <a:buAutoNum type="arabicPeriod"/>
        <a:defRPr sz="2100" kern="1200">
          <a:solidFill>
            <a:schemeClr val="tx1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1pPr>
      <a:lvl2pPr marL="533400" indent="-266700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21"/>
        </a:buBlip>
        <a:defRPr kern="1200">
          <a:solidFill>
            <a:srgbClr val="7F7F7F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2pPr>
      <a:lvl3pPr marL="892175" indent="-173038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21"/>
        </a:buBlip>
        <a:defRPr sz="1600" i="1" kern="1200">
          <a:solidFill>
            <a:srgbClr val="7F7F7F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3pPr>
      <a:lvl4pPr marL="1343025" indent="-180975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21"/>
        </a:buBlip>
        <a:defRPr sz="1600" i="1" kern="1200">
          <a:solidFill>
            <a:srgbClr val="A6A6A6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hlinkClick r:id="rId18"/>
            <a:extLst>
              <a:ext uri="{FF2B5EF4-FFF2-40B4-BE49-F238E27FC236}">
                <a16:creationId xmlns:a16="http://schemas.microsoft.com/office/drawing/2014/main" id="{C7803377-836E-453F-AC93-8AFDD10C41C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7DBA7F-7BEA-4BC3-B092-CF37EC82A39B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5B66A670-A230-4AEC-AF03-D77C262E9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8" name="Espace réservé du pied de page 14">
            <a:extLst>
              <a:ext uri="{FF2B5EF4-FFF2-40B4-BE49-F238E27FC236}">
                <a16:creationId xmlns:a16="http://schemas.microsoft.com/office/drawing/2014/main" id="{BAAD77C2-9A9D-4A0F-AB7E-60801E6F4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392658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9" r:id="rId15"/>
    <p:sldLayoutId id="2147483810" r:id="rId16"/>
  </p:sldLayoutIdLst>
  <p:hf hdr="0" ftr="0" dt="0"/>
  <p:txStyles>
    <p:titleStyle>
      <a:lvl1pPr marL="0" marR="0" indent="0" algn="l" defTabSz="9144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lang="fr-FR" sz="3600" kern="1200" dirty="0" smtClean="0">
          <a:solidFill>
            <a:schemeClr val="tx1"/>
          </a:solidFill>
          <a:latin typeface="Euclid Flex B Medium" panose="020B0604000000000000" pitchFamily="34" charset="0"/>
          <a:ea typeface="Euclid Flex B Medium" panose="020B0604000000000000" pitchFamily="34" charset="0"/>
          <a:cs typeface="Montserra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9pPr>
    </p:titleStyle>
    <p:bodyStyle>
      <a:lvl1pPr marL="455613" indent="-455613" algn="l" defTabSz="357188" rtl="0" eaLnBrk="1" fontAlgn="base" hangingPunct="1">
        <a:spcBef>
          <a:spcPts val="650"/>
        </a:spcBef>
        <a:spcAft>
          <a:spcPct val="0"/>
        </a:spcAft>
        <a:buSzPct val="100000"/>
        <a:buFont typeface="Calibri Light" panose="020F0302020204030204" pitchFamily="34" charset="0"/>
        <a:buAutoNum type="arabicPeriod"/>
        <a:defRPr sz="2100" kern="1200">
          <a:solidFill>
            <a:schemeClr val="tx1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1pPr>
      <a:lvl2pPr marL="533400" indent="-266700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20"/>
        </a:buBlip>
        <a:defRPr kern="1200">
          <a:solidFill>
            <a:srgbClr val="7F7F7F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2pPr>
      <a:lvl3pPr marL="892175" indent="-173038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20"/>
        </a:buBlip>
        <a:defRPr sz="1600" i="1" kern="1200">
          <a:solidFill>
            <a:srgbClr val="7F7F7F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3pPr>
      <a:lvl4pPr marL="1343025" indent="-180975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20"/>
        </a:buBlip>
        <a:defRPr sz="1600" i="1" kern="1200">
          <a:solidFill>
            <a:srgbClr val="A6A6A6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hlinkClick r:id="rId5"/>
            <a:extLst>
              <a:ext uri="{FF2B5EF4-FFF2-40B4-BE49-F238E27FC236}">
                <a16:creationId xmlns:a16="http://schemas.microsoft.com/office/drawing/2014/main" id="{D02255EF-DB24-413D-AD33-DC10680640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1116" y="473711"/>
            <a:ext cx="1489757" cy="5006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A1DFBD-BEE8-4E56-BF13-BAC5AC413A22}"/>
              </a:ext>
            </a:extLst>
          </p:cNvPr>
          <p:cNvSpPr/>
          <p:nvPr userDrawn="1"/>
        </p:nvSpPr>
        <p:spPr>
          <a:xfrm rot="5400000">
            <a:off x="5947548" y="615138"/>
            <a:ext cx="283837" cy="12201887"/>
          </a:xfrm>
          <a:prstGeom prst="rect">
            <a:avLst/>
          </a:prstGeom>
          <a:solidFill>
            <a:srgbClr val="CA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50">
              <a:latin typeface="+mj-lt"/>
              <a:ea typeface="Euclid Flex B" panose="020B0504000000000000" pitchFamily="34" charset="0"/>
            </a:endParaRP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3CA121-6F93-4FB8-AA5A-F5A8F3728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pied de page 14">
            <a:extLst>
              <a:ext uri="{FF2B5EF4-FFF2-40B4-BE49-F238E27FC236}">
                <a16:creationId xmlns:a16="http://schemas.microsoft.com/office/drawing/2014/main" id="{0D9FCCC7-574D-43A7-86E4-22107831D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116" y="6574162"/>
            <a:ext cx="10536134" cy="28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Century Gothic" panose="020B0502020202020204" pitchFamily="34" charset="0"/>
                <a:ea typeface="Euclid Flex B Light" panose="020B0304000000000000" pitchFamily="34" charset="0"/>
              </a:defRPr>
            </a:lvl1pPr>
          </a:lstStyle>
          <a:p>
            <a:pPr>
              <a:defRPr/>
            </a:pPr>
            <a:r>
              <a:rPr lang="fr-FR"/>
              <a:t>Modifier Titre : Insertion&gt;En-tête/Pied&gt;Compléter le titre puis "Appliquer Partout"</a:t>
            </a:r>
          </a:p>
        </p:txBody>
      </p:sp>
    </p:spTree>
    <p:extLst>
      <p:ext uri="{BB962C8B-B14F-4D97-AF65-F5344CB8AC3E}">
        <p14:creationId xmlns:p14="http://schemas.microsoft.com/office/powerpoint/2010/main" val="27081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77" r:id="rId3"/>
  </p:sldLayoutIdLst>
  <p:hf hdr="0" ftr="0" dt="0"/>
  <p:txStyles>
    <p:titleStyle>
      <a:lvl1pPr marL="0" marR="0" indent="0" algn="l" defTabSz="9144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lang="fr-FR" sz="3600" kern="1200" dirty="0" smtClean="0">
          <a:solidFill>
            <a:schemeClr val="tx1"/>
          </a:solidFill>
          <a:latin typeface="Euclid Flex B Medium" panose="020B0604000000000000" pitchFamily="34" charset="0"/>
          <a:ea typeface="Euclid Flex B Medium" panose="020B0604000000000000" pitchFamily="34" charset="0"/>
          <a:cs typeface="Montserra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Light"/>
          <a:ea typeface="Helvetica Light"/>
          <a:cs typeface="Helvetica Light"/>
        </a:defRPr>
      </a:lvl9pPr>
    </p:titleStyle>
    <p:bodyStyle>
      <a:lvl1pPr marL="455613" indent="-455613" algn="l" defTabSz="357188" rtl="0" eaLnBrk="1" fontAlgn="base" hangingPunct="1">
        <a:spcBef>
          <a:spcPts val="650"/>
        </a:spcBef>
        <a:spcAft>
          <a:spcPct val="0"/>
        </a:spcAft>
        <a:buSzPct val="100000"/>
        <a:buFont typeface="Calibri Light" panose="020F0302020204030204" pitchFamily="34" charset="0"/>
        <a:buAutoNum type="arabicPeriod"/>
        <a:defRPr sz="2100" kern="1200">
          <a:solidFill>
            <a:schemeClr val="tx1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1pPr>
      <a:lvl2pPr marL="533400" indent="-266700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7"/>
        </a:buBlip>
        <a:defRPr kern="1200">
          <a:solidFill>
            <a:srgbClr val="7F7F7F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2pPr>
      <a:lvl3pPr marL="892175" indent="-173038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7"/>
        </a:buBlip>
        <a:defRPr sz="1600" i="1" kern="1200">
          <a:solidFill>
            <a:srgbClr val="7F7F7F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3pPr>
      <a:lvl4pPr marL="1343025" indent="-180975" algn="l" defTabSz="455613" rtl="0" eaLnBrk="1" fontAlgn="base" hangingPunct="1">
        <a:spcBef>
          <a:spcPct val="20000"/>
        </a:spcBef>
        <a:spcAft>
          <a:spcPct val="0"/>
        </a:spcAft>
        <a:buSzPct val="100000"/>
        <a:buBlip>
          <a:blip r:embed="rId7"/>
        </a:buBlip>
        <a:defRPr sz="1600" i="1" kern="1200">
          <a:solidFill>
            <a:srgbClr val="A6A6A6"/>
          </a:solidFill>
          <a:latin typeface="Euclid Flex B Light" panose="020B0304000000000000" pitchFamily="34" charset="0"/>
          <a:ea typeface="Euclid Flex B Light" panose="020B0304000000000000" pitchFamily="34" charset="0"/>
          <a:cs typeface="Euclid Flex B Light" panose="020B03040000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494.xml"/><Relationship Id="rId7" Type="http://schemas.openxmlformats.org/officeDocument/2006/relationships/notesSlide" Target="../notesSlides/notesSlide57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7.svg"/><Relationship Id="rId5" Type="http://schemas.openxmlformats.org/officeDocument/2006/relationships/tags" Target="../tags/tag496.xml"/><Relationship Id="rId10" Type="http://schemas.openxmlformats.org/officeDocument/2006/relationships/image" Target="../media/image46.png"/><Relationship Id="rId4" Type="http://schemas.openxmlformats.org/officeDocument/2006/relationships/tags" Target="../tags/tag495.xml"/><Relationship Id="rId9" Type="http://schemas.openxmlformats.org/officeDocument/2006/relationships/image" Target="../media/image9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499.xml"/><Relationship Id="rId7" Type="http://schemas.openxmlformats.org/officeDocument/2006/relationships/image" Target="../media/image92.png"/><Relationship Id="rId12" Type="http://schemas.openxmlformats.org/officeDocument/2006/relationships/image" Target="../media/image95.svg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4.png"/><Relationship Id="rId5" Type="http://schemas.openxmlformats.org/officeDocument/2006/relationships/tags" Target="../tags/tag501.xml"/><Relationship Id="rId10" Type="http://schemas.openxmlformats.org/officeDocument/2006/relationships/image" Target="../media/image62.png"/><Relationship Id="rId4" Type="http://schemas.openxmlformats.org/officeDocument/2006/relationships/tags" Target="../tags/tag500.xml"/><Relationship Id="rId9" Type="http://schemas.openxmlformats.org/officeDocument/2006/relationships/image" Target="../media/image2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504.xml"/><Relationship Id="rId7" Type="http://schemas.openxmlformats.org/officeDocument/2006/relationships/notesSlide" Target="../notesSlides/notesSlide58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6.xml"/><Relationship Id="rId4" Type="http://schemas.openxmlformats.org/officeDocument/2006/relationships/tags" Target="../tags/tag505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509.xml"/><Relationship Id="rId7" Type="http://schemas.openxmlformats.org/officeDocument/2006/relationships/notesSlide" Target="../notesSlides/notesSlide59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511.xml"/><Relationship Id="rId10" Type="http://schemas.openxmlformats.org/officeDocument/2006/relationships/image" Target="../media/image25.png"/><Relationship Id="rId4" Type="http://schemas.openxmlformats.org/officeDocument/2006/relationships/tags" Target="../tags/tag510.xml"/><Relationship Id="rId9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514.xml"/><Relationship Id="rId7" Type="http://schemas.openxmlformats.org/officeDocument/2006/relationships/notesSlide" Target="../notesSlides/notesSlide60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6.xml"/><Relationship Id="rId4" Type="http://schemas.openxmlformats.org/officeDocument/2006/relationships/tags" Target="../tags/tag51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pichillilorenzo/jackson-js/issues/18" TargetMode="External"/><Relationship Id="rId3" Type="http://schemas.openxmlformats.org/officeDocument/2006/relationships/tags" Target="../tags/tag519.xml"/><Relationship Id="rId7" Type="http://schemas.openxmlformats.org/officeDocument/2006/relationships/notesSlide" Target="../notesSlides/notesSlide61.xml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1.xml"/><Relationship Id="rId4" Type="http://schemas.openxmlformats.org/officeDocument/2006/relationships/tags" Target="../tags/tag520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524.xml"/><Relationship Id="rId7" Type="http://schemas.openxmlformats.org/officeDocument/2006/relationships/notesSlide" Target="../notesSlides/notesSlide62.xml"/><Relationship Id="rId12" Type="http://schemas.openxmlformats.org/officeDocument/2006/relationships/image" Target="../media/image100.png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tags" Target="../tags/tag526.xml"/><Relationship Id="rId10" Type="http://schemas.openxmlformats.org/officeDocument/2006/relationships/hyperlink" Target="https://www.berger-levrault.com/fr/" TargetMode="External"/><Relationship Id="rId4" Type="http://schemas.openxmlformats.org/officeDocument/2006/relationships/tags" Target="../tags/tag525.xml"/><Relationship Id="rId9" Type="http://schemas.openxmlformats.org/officeDocument/2006/relationships/image" Target="../media/image99.sv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529.xml"/><Relationship Id="rId7" Type="http://schemas.openxmlformats.org/officeDocument/2006/relationships/notesSlide" Target="../notesSlides/notesSlide63.xml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31.xml"/><Relationship Id="rId4" Type="http://schemas.openxmlformats.org/officeDocument/2006/relationships/tags" Target="../tags/tag530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svg"/><Relationship Id="rId3" Type="http://schemas.openxmlformats.org/officeDocument/2006/relationships/tags" Target="../tags/tag534.xml"/><Relationship Id="rId7" Type="http://schemas.openxmlformats.org/officeDocument/2006/relationships/notesSlide" Target="../notesSlides/notesSlide64.xml"/><Relationship Id="rId12" Type="http://schemas.openxmlformats.org/officeDocument/2006/relationships/image" Target="../media/image94.png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536.xml"/><Relationship Id="rId10" Type="http://schemas.openxmlformats.org/officeDocument/2006/relationships/image" Target="../media/image25.png"/><Relationship Id="rId4" Type="http://schemas.openxmlformats.org/officeDocument/2006/relationships/tags" Target="../tags/tag535.xml"/><Relationship Id="rId9" Type="http://schemas.openxmlformats.org/officeDocument/2006/relationships/image" Target="../media/image93.png"/><Relationship Id="rId14" Type="http://schemas.openxmlformats.org/officeDocument/2006/relationships/image" Target="../media/image5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7" Type="http://schemas.openxmlformats.org/officeDocument/2006/relationships/notesSlide" Target="../notesSlides/notesSlide65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1.xml"/><Relationship Id="rId4" Type="http://schemas.openxmlformats.org/officeDocument/2006/relationships/tags" Target="../tags/tag5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43.png"/><Relationship Id="rId5" Type="http://schemas.openxmlformats.org/officeDocument/2006/relationships/tags" Target="../tags/tag50.xml"/><Relationship Id="rId10" Type="http://schemas.microsoft.com/office/2007/relationships/hdphoto" Target="../media/hdphoto2.wdp"/><Relationship Id="rId4" Type="http://schemas.openxmlformats.org/officeDocument/2006/relationships/tags" Target="../tags/tag49.xml"/><Relationship Id="rId9" Type="http://schemas.openxmlformats.org/officeDocument/2006/relationships/image" Target="../media/image4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544.xml"/><Relationship Id="rId7" Type="http://schemas.openxmlformats.org/officeDocument/2006/relationships/image" Target="../media/image7.png"/><Relationship Id="rId12" Type="http://schemas.openxmlformats.org/officeDocument/2006/relationships/image" Target="../media/image100.png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2.png"/><Relationship Id="rId5" Type="http://schemas.openxmlformats.org/officeDocument/2006/relationships/tags" Target="../tags/tag546.xml"/><Relationship Id="rId10" Type="http://schemas.openxmlformats.org/officeDocument/2006/relationships/image" Target="../media/image101.png"/><Relationship Id="rId4" Type="http://schemas.openxmlformats.org/officeDocument/2006/relationships/tags" Target="../tags/tag545.xml"/><Relationship Id="rId9" Type="http://schemas.openxmlformats.org/officeDocument/2006/relationships/image" Target="../media/image3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9.svg"/><Relationship Id="rId18" Type="http://schemas.openxmlformats.org/officeDocument/2006/relationships/image" Target="../media/image100.png"/><Relationship Id="rId3" Type="http://schemas.openxmlformats.org/officeDocument/2006/relationships/tags" Target="../tags/tag549.xml"/><Relationship Id="rId21" Type="http://schemas.openxmlformats.org/officeDocument/2006/relationships/image" Target="../media/image55.png"/><Relationship Id="rId7" Type="http://schemas.openxmlformats.org/officeDocument/2006/relationships/notesSlide" Target="../notesSlides/notesSlide66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548.xml"/><Relationship Id="rId16" Type="http://schemas.openxmlformats.org/officeDocument/2006/relationships/image" Target="../media/image1.png"/><Relationship Id="rId20" Type="http://schemas.openxmlformats.org/officeDocument/2006/relationships/image" Target="../media/image95.svg"/><Relationship Id="rId1" Type="http://schemas.openxmlformats.org/officeDocument/2006/relationships/tags" Target="../tags/tag54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551.xml"/><Relationship Id="rId15" Type="http://schemas.openxmlformats.org/officeDocument/2006/relationships/image" Target="../media/image6.png"/><Relationship Id="rId10" Type="http://schemas.openxmlformats.org/officeDocument/2006/relationships/image" Target="../media/image25.png"/><Relationship Id="rId19" Type="http://schemas.openxmlformats.org/officeDocument/2006/relationships/image" Target="../media/image94.png"/><Relationship Id="rId4" Type="http://schemas.openxmlformats.org/officeDocument/2006/relationships/tags" Target="../tags/tag550.xml"/><Relationship Id="rId9" Type="http://schemas.openxmlformats.org/officeDocument/2006/relationships/image" Target="../media/image93.png"/><Relationship Id="rId14" Type="http://schemas.openxmlformats.org/officeDocument/2006/relationships/image" Target="../media/image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554.xml"/><Relationship Id="rId7" Type="http://schemas.openxmlformats.org/officeDocument/2006/relationships/image" Target="../media/image104.png"/><Relationship Id="rId12" Type="http://schemas.openxmlformats.org/officeDocument/2006/relationships/image" Target="../media/image47.sv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tags" Target="../tags/tag556.xml"/><Relationship Id="rId10" Type="http://schemas.openxmlformats.org/officeDocument/2006/relationships/image" Target="../media/image25.png"/><Relationship Id="rId4" Type="http://schemas.openxmlformats.org/officeDocument/2006/relationships/tags" Target="../tags/tag555.xml"/><Relationship Id="rId9" Type="http://schemas.openxmlformats.org/officeDocument/2006/relationships/image" Target="../media/image105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57.xml"/><Relationship Id="rId7" Type="http://schemas.openxmlformats.org/officeDocument/2006/relationships/tags" Target="../tags/tag5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560.xml"/><Relationship Id="rId5" Type="http://schemas.openxmlformats.org/officeDocument/2006/relationships/tags" Target="../tags/tag559.xml"/><Relationship Id="rId10" Type="http://schemas.openxmlformats.org/officeDocument/2006/relationships/image" Target="../media/image106.png"/><Relationship Id="rId4" Type="http://schemas.openxmlformats.org/officeDocument/2006/relationships/tags" Target="../tags/tag558.xml"/><Relationship Id="rId9" Type="http://schemas.openxmlformats.org/officeDocument/2006/relationships/notesSlide" Target="../notesSlides/notesSlide6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564.xml"/><Relationship Id="rId7" Type="http://schemas.openxmlformats.org/officeDocument/2006/relationships/comments" Target="../comments/comment1.xml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notesSlide" Target="../notesSlides/notesSlide69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4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10" Type="http://schemas.openxmlformats.org/officeDocument/2006/relationships/image" Target="../media/image41.png"/><Relationship Id="rId4" Type="http://schemas.openxmlformats.org/officeDocument/2006/relationships/tags" Target="../tags/tag55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9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1.xml"/><Relationship Id="rId10" Type="http://schemas.openxmlformats.org/officeDocument/2006/relationships/image" Target="../media/image40.png"/><Relationship Id="rId4" Type="http://schemas.openxmlformats.org/officeDocument/2006/relationships/tags" Target="../tags/tag60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64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10" Type="http://schemas.openxmlformats.org/officeDocument/2006/relationships/image" Target="../media/image45.svg"/><Relationship Id="rId4" Type="http://schemas.openxmlformats.org/officeDocument/2006/relationships/tags" Target="../tags/tag65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9.xml"/><Relationship Id="rId7" Type="http://schemas.openxmlformats.org/officeDocument/2006/relationships/image" Target="../media/image40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tags" Target="../tags/tag74.xml"/><Relationship Id="rId7" Type="http://schemas.openxmlformats.org/officeDocument/2006/relationships/image" Target="../media/image4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tags" Target="../tags/tag79.xml"/><Relationship Id="rId7" Type="http://schemas.openxmlformats.org/officeDocument/2006/relationships/image" Target="../media/image4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84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6.xml"/><Relationship Id="rId10" Type="http://schemas.openxmlformats.org/officeDocument/2006/relationships/image" Target="../media/image40.png"/><Relationship Id="rId4" Type="http://schemas.openxmlformats.org/officeDocument/2006/relationships/tags" Target="../tags/tag85.xml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89.xml"/><Relationship Id="rId7" Type="http://schemas.openxmlformats.org/officeDocument/2006/relationships/image" Target="../media/image40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svg"/><Relationship Id="rId5" Type="http://schemas.openxmlformats.org/officeDocument/2006/relationships/tags" Target="../tags/tag5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94.xml"/><Relationship Id="rId7" Type="http://schemas.openxmlformats.org/officeDocument/2006/relationships/image" Target="../media/image4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99.xml"/><Relationship Id="rId7" Type="http://schemas.openxmlformats.org/officeDocument/2006/relationships/image" Target="../media/image40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9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04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6.xml"/><Relationship Id="rId10" Type="http://schemas.openxmlformats.org/officeDocument/2006/relationships/image" Target="../media/image47.svg"/><Relationship Id="rId4" Type="http://schemas.openxmlformats.org/officeDocument/2006/relationships/tags" Target="../tags/tag105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09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1.xml"/><Relationship Id="rId10" Type="http://schemas.openxmlformats.org/officeDocument/2006/relationships/image" Target="../media/image47.svg"/><Relationship Id="rId4" Type="http://schemas.openxmlformats.org/officeDocument/2006/relationships/tags" Target="../tags/tag110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4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9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40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29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40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9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tags" Target="../tags/tag7.xml"/><Relationship Id="rId16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svg"/><Relationship Id="rId5" Type="http://schemas.openxmlformats.org/officeDocument/2006/relationships/tags" Target="../tags/tag10.xml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tags" Target="../tags/tag9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44.xml"/><Relationship Id="rId7" Type="http://schemas.openxmlformats.org/officeDocument/2006/relationships/image" Target="../media/image41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9" Type="http://schemas.openxmlformats.org/officeDocument/2006/relationships/image" Target="../media/image1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49.xml"/><Relationship Id="rId7" Type="http://schemas.openxmlformats.org/officeDocument/2006/relationships/image" Target="../media/image41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9" Type="http://schemas.openxmlformats.org/officeDocument/2006/relationships/image" Target="../media/image1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54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51.sv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0.png"/><Relationship Id="rId5" Type="http://schemas.openxmlformats.org/officeDocument/2006/relationships/tags" Target="../tags/tag156.xml"/><Relationship Id="rId10" Type="http://schemas.openxmlformats.org/officeDocument/2006/relationships/image" Target="../media/image49.svg"/><Relationship Id="rId4" Type="http://schemas.openxmlformats.org/officeDocument/2006/relationships/tags" Target="../tags/tag155.xml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tags" Target="../tags/tag159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49.sv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161.xml"/><Relationship Id="rId10" Type="http://schemas.openxmlformats.org/officeDocument/2006/relationships/image" Target="../media/image53.svg"/><Relationship Id="rId4" Type="http://schemas.openxmlformats.org/officeDocument/2006/relationships/tags" Target="../tags/tag160.xml"/><Relationship Id="rId9" Type="http://schemas.openxmlformats.org/officeDocument/2006/relationships/image" Target="../media/image52.png"/><Relationship Id="rId14" Type="http://schemas.openxmlformats.org/officeDocument/2006/relationships/image" Target="../media/image5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svg"/><Relationship Id="rId3" Type="http://schemas.openxmlformats.org/officeDocument/2006/relationships/tags" Target="../tags/tag164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48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svg"/><Relationship Id="rId5" Type="http://schemas.openxmlformats.org/officeDocument/2006/relationships/tags" Target="../tags/tag166.xml"/><Relationship Id="rId15" Type="http://schemas.openxmlformats.org/officeDocument/2006/relationships/image" Target="../media/image51.svg"/><Relationship Id="rId10" Type="http://schemas.openxmlformats.org/officeDocument/2006/relationships/image" Target="../media/image52.png"/><Relationship Id="rId4" Type="http://schemas.openxmlformats.org/officeDocument/2006/relationships/tags" Target="../tags/tag165.xml"/><Relationship Id="rId9" Type="http://schemas.openxmlformats.org/officeDocument/2006/relationships/image" Target="../media/image54.png"/><Relationship Id="rId1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svg"/><Relationship Id="rId3" Type="http://schemas.openxmlformats.org/officeDocument/2006/relationships/tags" Target="../tags/tag169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48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svg"/><Relationship Id="rId5" Type="http://schemas.openxmlformats.org/officeDocument/2006/relationships/tags" Target="../tags/tag171.xml"/><Relationship Id="rId15" Type="http://schemas.openxmlformats.org/officeDocument/2006/relationships/image" Target="../media/image51.svg"/><Relationship Id="rId10" Type="http://schemas.openxmlformats.org/officeDocument/2006/relationships/image" Target="../media/image52.png"/><Relationship Id="rId4" Type="http://schemas.openxmlformats.org/officeDocument/2006/relationships/tags" Target="../tags/tag170.xml"/><Relationship Id="rId9" Type="http://schemas.openxmlformats.org/officeDocument/2006/relationships/image" Target="../media/image54.png"/><Relationship Id="rId1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74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79.xml"/><Relationship Id="rId7" Type="http://schemas.openxmlformats.org/officeDocument/2006/relationships/notesSlide" Target="../notesSlides/notesSlide27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1.xml"/><Relationship Id="rId4" Type="http://schemas.openxmlformats.org/officeDocument/2006/relationships/tags" Target="../tags/tag18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55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svg"/><Relationship Id="rId3" Type="http://schemas.openxmlformats.org/officeDocument/2006/relationships/tags" Target="../tags/tag1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15.xml"/><Relationship Id="rId15" Type="http://schemas.openxmlformats.org/officeDocument/2006/relationships/image" Target="../media/image13.svg"/><Relationship Id="rId10" Type="http://schemas.openxmlformats.org/officeDocument/2006/relationships/image" Target="../media/image14.png"/><Relationship Id="rId4" Type="http://schemas.openxmlformats.org/officeDocument/2006/relationships/tags" Target="../tags/tag14.xml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92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4.xml"/><Relationship Id="rId10" Type="http://schemas.openxmlformats.org/officeDocument/2006/relationships/image" Target="../media/image43.png"/><Relationship Id="rId4" Type="http://schemas.openxmlformats.org/officeDocument/2006/relationships/tags" Target="../tags/tag193.xml"/><Relationship Id="rId9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97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9.xml"/><Relationship Id="rId10" Type="http://schemas.openxmlformats.org/officeDocument/2006/relationships/image" Target="../media/image40.png"/><Relationship Id="rId4" Type="http://schemas.openxmlformats.org/officeDocument/2006/relationships/tags" Target="../tags/tag198.xml"/><Relationship Id="rId9" Type="http://schemas.openxmlformats.org/officeDocument/2006/relationships/image" Target="../media/image5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tags" Target="../tags/tag202.xml"/><Relationship Id="rId7" Type="http://schemas.openxmlformats.org/officeDocument/2006/relationships/image" Target="../media/image57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9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tags" Target="../tags/tag207.xml"/><Relationship Id="rId7" Type="http://schemas.openxmlformats.org/officeDocument/2006/relationships/image" Target="../media/image57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9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tags" Target="../tags/tag212.xml"/><Relationship Id="rId7" Type="http://schemas.openxmlformats.org/officeDocument/2006/relationships/image" Target="../media/image57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9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tags" Target="../tags/tag217.xml"/><Relationship Id="rId7" Type="http://schemas.openxmlformats.org/officeDocument/2006/relationships/image" Target="../media/image57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9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1.svg"/><Relationship Id="rId3" Type="http://schemas.openxmlformats.org/officeDocument/2006/relationships/tags" Target="../tags/tag222.xml"/><Relationship Id="rId7" Type="http://schemas.openxmlformats.org/officeDocument/2006/relationships/image" Target="../media/image57.png"/><Relationship Id="rId12" Type="http://schemas.openxmlformats.org/officeDocument/2006/relationships/image" Target="../media/image20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5" Type="http://schemas.openxmlformats.org/officeDocument/2006/relationships/tags" Target="../tags/tag224.xml"/><Relationship Id="rId10" Type="http://schemas.openxmlformats.org/officeDocument/2006/relationships/image" Target="../media/image60.svg"/><Relationship Id="rId4" Type="http://schemas.openxmlformats.org/officeDocument/2006/relationships/tags" Target="../tags/tag223.xml"/><Relationship Id="rId9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tags" Target="../tags/tag227.xml"/><Relationship Id="rId7" Type="http://schemas.openxmlformats.org/officeDocument/2006/relationships/image" Target="../media/image57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9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32.xml"/><Relationship Id="rId7" Type="http://schemas.openxmlformats.org/officeDocument/2006/relationships/notesSlide" Target="../notesSlides/notesSlide31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37.xml"/><Relationship Id="rId7" Type="http://schemas.openxmlformats.org/officeDocument/2006/relationships/notesSlide" Target="../notesSlides/notesSlide32.xml"/><Relationship Id="rId12" Type="http://schemas.openxmlformats.org/officeDocument/2006/relationships/image" Target="../media/image15.sv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239.xml"/><Relationship Id="rId10" Type="http://schemas.openxmlformats.org/officeDocument/2006/relationships/image" Target="../media/image62.png"/><Relationship Id="rId4" Type="http://schemas.openxmlformats.org/officeDocument/2006/relationships/tags" Target="../tags/tag238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8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5.svg"/><Relationship Id="rId3" Type="http://schemas.openxmlformats.org/officeDocument/2006/relationships/tags" Target="../tags/tag242.xml"/><Relationship Id="rId7" Type="http://schemas.openxmlformats.org/officeDocument/2006/relationships/notesSlide" Target="../notesSlides/notesSlide33.xml"/><Relationship Id="rId12" Type="http://schemas.openxmlformats.org/officeDocument/2006/relationships/image" Target="../media/image14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244.xml"/><Relationship Id="rId10" Type="http://schemas.openxmlformats.org/officeDocument/2006/relationships/image" Target="../media/image25.png"/><Relationship Id="rId4" Type="http://schemas.openxmlformats.org/officeDocument/2006/relationships/tags" Target="../tags/tag243.xml"/><Relationship Id="rId9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3.png"/><Relationship Id="rId3" Type="http://schemas.openxmlformats.org/officeDocument/2006/relationships/tags" Target="../tags/tag247.xml"/><Relationship Id="rId7" Type="http://schemas.openxmlformats.org/officeDocument/2006/relationships/notesSlide" Target="../notesSlides/notesSlide34.xml"/><Relationship Id="rId12" Type="http://schemas.openxmlformats.org/officeDocument/2006/relationships/image" Target="../media/image15.sv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249.xml"/><Relationship Id="rId10" Type="http://schemas.openxmlformats.org/officeDocument/2006/relationships/image" Target="../media/image62.png"/><Relationship Id="rId4" Type="http://schemas.openxmlformats.org/officeDocument/2006/relationships/tags" Target="../tags/tag248.xml"/><Relationship Id="rId9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4.png"/><Relationship Id="rId3" Type="http://schemas.openxmlformats.org/officeDocument/2006/relationships/tags" Target="../tags/tag252.xml"/><Relationship Id="rId7" Type="http://schemas.openxmlformats.org/officeDocument/2006/relationships/notesSlide" Target="../notesSlides/notesSlide35.xml"/><Relationship Id="rId12" Type="http://schemas.openxmlformats.org/officeDocument/2006/relationships/image" Target="../media/image62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tags" Target="../tags/tag254.xml"/><Relationship Id="rId10" Type="http://schemas.openxmlformats.org/officeDocument/2006/relationships/image" Target="../media/image40.png"/><Relationship Id="rId4" Type="http://schemas.openxmlformats.org/officeDocument/2006/relationships/tags" Target="../tags/tag253.xml"/><Relationship Id="rId9" Type="http://schemas.openxmlformats.org/officeDocument/2006/relationships/image" Target="../media/image65.svg"/><Relationship Id="rId14" Type="http://schemas.openxmlformats.org/officeDocument/2006/relationships/image" Target="../media/image15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57.xml"/><Relationship Id="rId7" Type="http://schemas.openxmlformats.org/officeDocument/2006/relationships/image" Target="../media/image66.png"/><Relationship Id="rId12" Type="http://schemas.openxmlformats.org/officeDocument/2006/relationships/image" Target="../media/image15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259.xml"/><Relationship Id="rId10" Type="http://schemas.openxmlformats.org/officeDocument/2006/relationships/image" Target="../media/image62.png"/><Relationship Id="rId4" Type="http://schemas.openxmlformats.org/officeDocument/2006/relationships/tags" Target="../tags/tag258.xml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62.xml"/><Relationship Id="rId7" Type="http://schemas.openxmlformats.org/officeDocument/2006/relationships/image" Target="../media/image40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264.xml"/><Relationship Id="rId10" Type="http://schemas.openxmlformats.org/officeDocument/2006/relationships/image" Target="../media/image14.png"/><Relationship Id="rId4" Type="http://schemas.openxmlformats.org/officeDocument/2006/relationships/tags" Target="../tags/tag263.xml"/><Relationship Id="rId9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png"/><Relationship Id="rId3" Type="http://schemas.openxmlformats.org/officeDocument/2006/relationships/tags" Target="../tags/tag267.xml"/><Relationship Id="rId7" Type="http://schemas.openxmlformats.org/officeDocument/2006/relationships/notesSlide" Target="../notesSlides/notesSlide36.xml"/><Relationship Id="rId12" Type="http://schemas.openxmlformats.org/officeDocument/2006/relationships/image" Target="../media/image62.png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5" Type="http://schemas.openxmlformats.org/officeDocument/2006/relationships/tags" Target="../tags/tag269.xml"/><Relationship Id="rId10" Type="http://schemas.openxmlformats.org/officeDocument/2006/relationships/image" Target="../media/image25.png"/><Relationship Id="rId4" Type="http://schemas.openxmlformats.org/officeDocument/2006/relationships/tags" Target="../tags/tag268.xml"/><Relationship Id="rId9" Type="http://schemas.openxmlformats.org/officeDocument/2006/relationships/image" Target="../media/image68.png"/><Relationship Id="rId14" Type="http://schemas.openxmlformats.org/officeDocument/2006/relationships/image" Target="../media/image15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72.xml"/><Relationship Id="rId7" Type="http://schemas.openxmlformats.org/officeDocument/2006/relationships/image" Target="../media/image40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274.xml"/><Relationship Id="rId10" Type="http://schemas.openxmlformats.org/officeDocument/2006/relationships/image" Target="../media/image14.png"/><Relationship Id="rId4" Type="http://schemas.openxmlformats.org/officeDocument/2006/relationships/tags" Target="../tags/tag273.xml"/><Relationship Id="rId9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277.xml"/><Relationship Id="rId7" Type="http://schemas.openxmlformats.org/officeDocument/2006/relationships/image" Target="../media/image40.png"/><Relationship Id="rId12" Type="http://schemas.openxmlformats.org/officeDocument/2006/relationships/image" Target="../media/image15.sv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279.xml"/><Relationship Id="rId10" Type="http://schemas.openxmlformats.org/officeDocument/2006/relationships/image" Target="../media/image62.png"/><Relationship Id="rId4" Type="http://schemas.openxmlformats.org/officeDocument/2006/relationships/tags" Target="../tags/tag278.xml"/><Relationship Id="rId9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82.xml"/><Relationship Id="rId7" Type="http://schemas.openxmlformats.org/officeDocument/2006/relationships/image" Target="../media/image68.png"/><Relationship Id="rId12" Type="http://schemas.openxmlformats.org/officeDocument/2006/relationships/image" Target="../media/image15.sv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284.xml"/><Relationship Id="rId10" Type="http://schemas.openxmlformats.org/officeDocument/2006/relationships/image" Target="../media/image62.png"/><Relationship Id="rId4" Type="http://schemas.openxmlformats.org/officeDocument/2006/relationships/tags" Target="../tags/tag283.xml"/><Relationship Id="rId9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87.xml"/><Relationship Id="rId7" Type="http://schemas.openxmlformats.org/officeDocument/2006/relationships/image" Target="../media/image40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289.xml"/><Relationship Id="rId10" Type="http://schemas.openxmlformats.org/officeDocument/2006/relationships/image" Target="../media/image14.png"/><Relationship Id="rId4" Type="http://schemas.openxmlformats.org/officeDocument/2006/relationships/tags" Target="../tags/tag288.xml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92.xml"/><Relationship Id="rId7" Type="http://schemas.openxmlformats.org/officeDocument/2006/relationships/notesSlide" Target="../notesSlides/notesSlide37.xml"/><Relationship Id="rId12" Type="http://schemas.openxmlformats.org/officeDocument/2006/relationships/image" Target="../media/image15.sv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294.xml"/><Relationship Id="rId10" Type="http://schemas.openxmlformats.org/officeDocument/2006/relationships/image" Target="../media/image62.png"/><Relationship Id="rId4" Type="http://schemas.openxmlformats.org/officeDocument/2006/relationships/tags" Target="../tags/tag293.xml"/><Relationship Id="rId9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5.svg"/><Relationship Id="rId3" Type="http://schemas.openxmlformats.org/officeDocument/2006/relationships/tags" Target="../tags/tag297.xml"/><Relationship Id="rId7" Type="http://schemas.openxmlformats.org/officeDocument/2006/relationships/notesSlide" Target="../notesSlides/notesSlide38.xml"/><Relationship Id="rId12" Type="http://schemas.openxmlformats.org/officeDocument/2006/relationships/image" Target="../media/image14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299.xml"/><Relationship Id="rId10" Type="http://schemas.openxmlformats.org/officeDocument/2006/relationships/image" Target="../media/image25.png"/><Relationship Id="rId4" Type="http://schemas.openxmlformats.org/officeDocument/2006/relationships/tags" Target="../tags/tag298.xml"/><Relationship Id="rId9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5.png"/><Relationship Id="rId3" Type="http://schemas.openxmlformats.org/officeDocument/2006/relationships/tags" Target="../tags/tag302.xml"/><Relationship Id="rId7" Type="http://schemas.openxmlformats.org/officeDocument/2006/relationships/notesSlide" Target="../notesSlides/notesSlide39.xml"/><Relationship Id="rId12" Type="http://schemas.openxmlformats.org/officeDocument/2006/relationships/image" Target="../media/image15.sv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304.xml"/><Relationship Id="rId10" Type="http://schemas.openxmlformats.org/officeDocument/2006/relationships/image" Target="../media/image69.png"/><Relationship Id="rId4" Type="http://schemas.openxmlformats.org/officeDocument/2006/relationships/tags" Target="../tags/tag303.xml"/><Relationship Id="rId9" Type="http://schemas.openxmlformats.org/officeDocument/2006/relationships/image" Target="../media/image40.png"/><Relationship Id="rId1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5.svg"/><Relationship Id="rId3" Type="http://schemas.openxmlformats.org/officeDocument/2006/relationships/tags" Target="../tags/tag307.xml"/><Relationship Id="rId7" Type="http://schemas.openxmlformats.org/officeDocument/2006/relationships/notesSlide" Target="../notesSlides/notesSlide40.xml"/><Relationship Id="rId12" Type="http://schemas.openxmlformats.org/officeDocument/2006/relationships/image" Target="../media/image14.pn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09.xml"/><Relationship Id="rId10" Type="http://schemas.openxmlformats.org/officeDocument/2006/relationships/image" Target="../media/image25.png"/><Relationship Id="rId4" Type="http://schemas.openxmlformats.org/officeDocument/2006/relationships/tags" Target="../tags/tag308.xml"/><Relationship Id="rId9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5.svg"/><Relationship Id="rId3" Type="http://schemas.openxmlformats.org/officeDocument/2006/relationships/tags" Target="../tags/tag312.xml"/><Relationship Id="rId7" Type="http://schemas.openxmlformats.org/officeDocument/2006/relationships/notesSlide" Target="../notesSlides/notesSlide41.xml"/><Relationship Id="rId12" Type="http://schemas.openxmlformats.org/officeDocument/2006/relationships/image" Target="../media/image14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14.xml"/><Relationship Id="rId10" Type="http://schemas.openxmlformats.org/officeDocument/2006/relationships/image" Target="../media/image25.png"/><Relationship Id="rId4" Type="http://schemas.openxmlformats.org/officeDocument/2006/relationships/tags" Target="../tags/tag313.xml"/><Relationship Id="rId9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5.svg"/><Relationship Id="rId3" Type="http://schemas.openxmlformats.org/officeDocument/2006/relationships/tags" Target="../tags/tag317.xml"/><Relationship Id="rId7" Type="http://schemas.openxmlformats.org/officeDocument/2006/relationships/notesSlide" Target="../notesSlides/notesSlide42.xml"/><Relationship Id="rId12" Type="http://schemas.openxmlformats.org/officeDocument/2006/relationships/image" Target="../media/image14.pn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19.xml"/><Relationship Id="rId10" Type="http://schemas.openxmlformats.org/officeDocument/2006/relationships/image" Target="../media/image25.png"/><Relationship Id="rId4" Type="http://schemas.openxmlformats.org/officeDocument/2006/relationships/tags" Target="../tags/tag318.xml"/><Relationship Id="rId9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5.svg"/><Relationship Id="rId3" Type="http://schemas.openxmlformats.org/officeDocument/2006/relationships/tags" Target="../tags/tag322.xml"/><Relationship Id="rId7" Type="http://schemas.openxmlformats.org/officeDocument/2006/relationships/notesSlide" Target="../notesSlides/notesSlide43.xml"/><Relationship Id="rId12" Type="http://schemas.openxmlformats.org/officeDocument/2006/relationships/image" Target="../media/image14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24.xml"/><Relationship Id="rId10" Type="http://schemas.openxmlformats.org/officeDocument/2006/relationships/image" Target="../media/image25.png"/><Relationship Id="rId4" Type="http://schemas.openxmlformats.org/officeDocument/2006/relationships/tags" Target="../tags/tag323.xml"/><Relationship Id="rId9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7" Type="http://schemas.openxmlformats.org/officeDocument/2006/relationships/image" Target="../media/image40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9.xml"/><Relationship Id="rId4" Type="http://schemas.openxmlformats.org/officeDocument/2006/relationships/tags" Target="../tags/tag32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5.svg"/><Relationship Id="rId3" Type="http://schemas.openxmlformats.org/officeDocument/2006/relationships/tags" Target="../tags/tag332.xml"/><Relationship Id="rId7" Type="http://schemas.openxmlformats.org/officeDocument/2006/relationships/image" Target="../media/image71.png"/><Relationship Id="rId12" Type="http://schemas.openxmlformats.org/officeDocument/2006/relationships/image" Target="../media/image14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34.xml"/><Relationship Id="rId10" Type="http://schemas.openxmlformats.org/officeDocument/2006/relationships/image" Target="../media/image40.png"/><Relationship Id="rId4" Type="http://schemas.openxmlformats.org/officeDocument/2006/relationships/tags" Target="../tags/tag333.xml"/><Relationship Id="rId9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37.xml"/><Relationship Id="rId7" Type="http://schemas.openxmlformats.org/officeDocument/2006/relationships/image" Target="../media/image25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339.xml"/><Relationship Id="rId10" Type="http://schemas.openxmlformats.org/officeDocument/2006/relationships/image" Target="../media/image14.png"/><Relationship Id="rId4" Type="http://schemas.openxmlformats.org/officeDocument/2006/relationships/tags" Target="../tags/tag338.xml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svg"/><Relationship Id="rId3" Type="http://schemas.openxmlformats.org/officeDocument/2006/relationships/tags" Target="../tags/tag28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tags" Target="../tags/tag30.xml"/><Relationship Id="rId15" Type="http://schemas.openxmlformats.org/officeDocument/2006/relationships/image" Target="../media/image31.svg"/><Relationship Id="rId10" Type="http://schemas.openxmlformats.org/officeDocument/2006/relationships/image" Target="../media/image28.png"/><Relationship Id="rId4" Type="http://schemas.openxmlformats.org/officeDocument/2006/relationships/tags" Target="../tags/tag29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5.svg"/><Relationship Id="rId3" Type="http://schemas.openxmlformats.org/officeDocument/2006/relationships/tags" Target="../tags/tag342.xml"/><Relationship Id="rId7" Type="http://schemas.openxmlformats.org/officeDocument/2006/relationships/image" Target="../media/image71.png"/><Relationship Id="rId12" Type="http://schemas.openxmlformats.org/officeDocument/2006/relationships/image" Target="../media/image14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44.xml"/><Relationship Id="rId10" Type="http://schemas.openxmlformats.org/officeDocument/2006/relationships/image" Target="../media/image40.png"/><Relationship Id="rId4" Type="http://schemas.openxmlformats.org/officeDocument/2006/relationships/tags" Target="../tags/tag343.xml"/><Relationship Id="rId9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3.png"/><Relationship Id="rId3" Type="http://schemas.openxmlformats.org/officeDocument/2006/relationships/tags" Target="../tags/tag347.xml"/><Relationship Id="rId7" Type="http://schemas.openxmlformats.org/officeDocument/2006/relationships/notesSlide" Target="../notesSlides/notesSlide44.xml"/><Relationship Id="rId12" Type="http://schemas.openxmlformats.org/officeDocument/2006/relationships/image" Target="../media/image15.svg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349.xml"/><Relationship Id="rId10" Type="http://schemas.openxmlformats.org/officeDocument/2006/relationships/image" Target="../media/image62.png"/><Relationship Id="rId4" Type="http://schemas.openxmlformats.org/officeDocument/2006/relationships/tags" Target="../tags/tag348.xml"/><Relationship Id="rId9" Type="http://schemas.openxmlformats.org/officeDocument/2006/relationships/image" Target="../media/image25.png"/><Relationship Id="rId1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52.xml"/><Relationship Id="rId7" Type="http://schemas.openxmlformats.org/officeDocument/2006/relationships/image" Target="../media/image74.png"/><Relationship Id="rId12" Type="http://schemas.openxmlformats.org/officeDocument/2006/relationships/image" Target="../media/image15.sv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354.xml"/><Relationship Id="rId10" Type="http://schemas.openxmlformats.org/officeDocument/2006/relationships/image" Target="../media/image62.png"/><Relationship Id="rId4" Type="http://schemas.openxmlformats.org/officeDocument/2006/relationships/tags" Target="../tags/tag353.xml"/><Relationship Id="rId9" Type="http://schemas.openxmlformats.org/officeDocument/2006/relationships/image" Target="../media/image2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57.xml"/><Relationship Id="rId7" Type="http://schemas.openxmlformats.org/officeDocument/2006/relationships/image" Target="../media/image74.png"/><Relationship Id="rId12" Type="http://schemas.openxmlformats.org/officeDocument/2006/relationships/image" Target="../media/image15.sv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359.xml"/><Relationship Id="rId10" Type="http://schemas.openxmlformats.org/officeDocument/2006/relationships/image" Target="../media/image62.png"/><Relationship Id="rId4" Type="http://schemas.openxmlformats.org/officeDocument/2006/relationships/tags" Target="../tags/tag358.xml"/><Relationship Id="rId9" Type="http://schemas.openxmlformats.org/officeDocument/2006/relationships/image" Target="../media/image2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62.xml"/><Relationship Id="rId7" Type="http://schemas.openxmlformats.org/officeDocument/2006/relationships/notesSlide" Target="../notesSlides/notesSlide45.xml"/><Relationship Id="rId12" Type="http://schemas.openxmlformats.org/officeDocument/2006/relationships/image" Target="../media/image15.sv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364.xml"/><Relationship Id="rId10" Type="http://schemas.openxmlformats.org/officeDocument/2006/relationships/image" Target="../media/image62.png"/><Relationship Id="rId4" Type="http://schemas.openxmlformats.org/officeDocument/2006/relationships/tags" Target="../tags/tag363.xml"/><Relationship Id="rId9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5.svg"/><Relationship Id="rId3" Type="http://schemas.openxmlformats.org/officeDocument/2006/relationships/tags" Target="../tags/tag367.xml"/><Relationship Id="rId7" Type="http://schemas.openxmlformats.org/officeDocument/2006/relationships/notesSlide" Target="../notesSlides/notesSlide46.xml"/><Relationship Id="rId12" Type="http://schemas.openxmlformats.org/officeDocument/2006/relationships/image" Target="../media/image14.pn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tags" Target="../tags/tag369.xml"/><Relationship Id="rId10" Type="http://schemas.openxmlformats.org/officeDocument/2006/relationships/image" Target="../media/image25.png"/><Relationship Id="rId4" Type="http://schemas.openxmlformats.org/officeDocument/2006/relationships/tags" Target="../tags/tag368.xml"/><Relationship Id="rId9" Type="http://schemas.openxmlformats.org/officeDocument/2006/relationships/image" Target="../media/image4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72.xml"/><Relationship Id="rId7" Type="http://schemas.openxmlformats.org/officeDocument/2006/relationships/image" Target="../media/image40.png"/><Relationship Id="rId12" Type="http://schemas.openxmlformats.org/officeDocument/2006/relationships/image" Target="../media/image75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374.xml"/><Relationship Id="rId10" Type="http://schemas.openxmlformats.org/officeDocument/2006/relationships/image" Target="../media/image14.png"/><Relationship Id="rId4" Type="http://schemas.openxmlformats.org/officeDocument/2006/relationships/tags" Target="../tags/tag373.xml"/><Relationship Id="rId9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5.png"/><Relationship Id="rId3" Type="http://schemas.openxmlformats.org/officeDocument/2006/relationships/tags" Target="../tags/tag377.xml"/><Relationship Id="rId7" Type="http://schemas.openxmlformats.org/officeDocument/2006/relationships/image" Target="../media/image71.png"/><Relationship Id="rId12" Type="http://schemas.openxmlformats.org/officeDocument/2006/relationships/image" Target="../media/image15.svg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tags" Target="../tags/tag379.xml"/><Relationship Id="rId10" Type="http://schemas.openxmlformats.org/officeDocument/2006/relationships/image" Target="../media/image62.png"/><Relationship Id="rId4" Type="http://schemas.openxmlformats.org/officeDocument/2006/relationships/tags" Target="../tags/tag378.xml"/><Relationship Id="rId9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82.xml"/><Relationship Id="rId7" Type="http://schemas.openxmlformats.org/officeDocument/2006/relationships/image" Target="../media/image76.pn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4.xml"/><Relationship Id="rId4" Type="http://schemas.openxmlformats.org/officeDocument/2006/relationships/tags" Target="../tags/tag38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87.xml"/><Relationship Id="rId7" Type="http://schemas.openxmlformats.org/officeDocument/2006/relationships/notesSlide" Target="../notesSlides/notesSlide47.xml"/><Relationship Id="rId12" Type="http://schemas.openxmlformats.org/officeDocument/2006/relationships/image" Target="../media/image79.sv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tags" Target="../tags/tag389.xml"/><Relationship Id="rId10" Type="http://schemas.openxmlformats.org/officeDocument/2006/relationships/image" Target="../media/image43.png"/><Relationship Id="rId4" Type="http://schemas.openxmlformats.org/officeDocument/2006/relationships/tags" Target="../tags/tag388.xml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jpeg"/><Relationship Id="rId3" Type="http://schemas.openxmlformats.org/officeDocument/2006/relationships/tags" Target="../tags/tag3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5.png"/><Relationship Id="rId2" Type="http://schemas.openxmlformats.org/officeDocument/2006/relationships/tags" Target="../tags/tag32.xml"/><Relationship Id="rId16" Type="http://schemas.openxmlformats.org/officeDocument/2006/relationships/image" Target="../media/image39.svg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svg"/><Relationship Id="rId5" Type="http://schemas.openxmlformats.org/officeDocument/2006/relationships/tags" Target="../tags/tag35.xm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tags" Target="../tags/tag34.xml"/><Relationship Id="rId9" Type="http://schemas.openxmlformats.org/officeDocument/2006/relationships/image" Target="../media/image33.svg"/><Relationship Id="rId14" Type="http://schemas.openxmlformats.org/officeDocument/2006/relationships/image" Target="../media/image3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92.xml"/><Relationship Id="rId7" Type="http://schemas.openxmlformats.org/officeDocument/2006/relationships/notesSlide" Target="../notesSlides/notesSlide48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9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397.xml"/><Relationship Id="rId7" Type="http://schemas.openxmlformats.org/officeDocument/2006/relationships/notesSlide" Target="../notesSlides/notesSlide49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9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402.xml"/><Relationship Id="rId7" Type="http://schemas.openxmlformats.org/officeDocument/2006/relationships/notesSlide" Target="../notesSlides/notesSlide50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9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1.svg"/><Relationship Id="rId3" Type="http://schemas.openxmlformats.org/officeDocument/2006/relationships/tags" Target="../tags/tag407.xml"/><Relationship Id="rId7" Type="http://schemas.openxmlformats.org/officeDocument/2006/relationships/image" Target="../media/image54.png"/><Relationship Id="rId12" Type="http://schemas.openxmlformats.org/officeDocument/2006/relationships/image" Target="../media/image50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5" Type="http://schemas.openxmlformats.org/officeDocument/2006/relationships/tags" Target="../tags/tag409.xml"/><Relationship Id="rId10" Type="http://schemas.openxmlformats.org/officeDocument/2006/relationships/image" Target="../media/image48.png"/><Relationship Id="rId4" Type="http://schemas.openxmlformats.org/officeDocument/2006/relationships/tags" Target="../tags/tag408.xml"/><Relationship Id="rId9" Type="http://schemas.openxmlformats.org/officeDocument/2006/relationships/image" Target="../media/image53.svg"/><Relationship Id="rId14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tags" Target="../tags/tag412.xml"/><Relationship Id="rId7" Type="http://schemas.openxmlformats.org/officeDocument/2006/relationships/image" Target="../media/image82.png"/><Relationship Id="rId12" Type="http://schemas.openxmlformats.org/officeDocument/2006/relationships/image" Target="../media/image49.sv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414.xml"/><Relationship Id="rId15" Type="http://schemas.openxmlformats.org/officeDocument/2006/relationships/image" Target="../media/image41.png"/><Relationship Id="rId10" Type="http://schemas.openxmlformats.org/officeDocument/2006/relationships/image" Target="../media/image53.svg"/><Relationship Id="rId4" Type="http://schemas.openxmlformats.org/officeDocument/2006/relationships/tags" Target="../tags/tag413.xml"/><Relationship Id="rId9" Type="http://schemas.openxmlformats.org/officeDocument/2006/relationships/image" Target="../media/image52.png"/><Relationship Id="rId14" Type="http://schemas.openxmlformats.org/officeDocument/2006/relationships/image" Target="../media/image51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tags" Target="../tags/tag417.xml"/><Relationship Id="rId7" Type="http://schemas.openxmlformats.org/officeDocument/2006/relationships/notesSlide" Target="../notesSlides/notesSlide51.xml"/><Relationship Id="rId12" Type="http://schemas.openxmlformats.org/officeDocument/2006/relationships/image" Target="../media/image49.svg"/><Relationship Id="rId2" Type="http://schemas.openxmlformats.org/officeDocument/2006/relationships/tags" Target="../tags/tag416.xml"/><Relationship Id="rId16" Type="http://schemas.openxmlformats.org/officeDocument/2006/relationships/image" Target="../media/image41.png"/><Relationship Id="rId1" Type="http://schemas.openxmlformats.org/officeDocument/2006/relationships/tags" Target="../tags/tag4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419.xml"/><Relationship Id="rId15" Type="http://schemas.openxmlformats.org/officeDocument/2006/relationships/image" Target="../media/image83.png"/><Relationship Id="rId10" Type="http://schemas.openxmlformats.org/officeDocument/2006/relationships/image" Target="../media/image53.svg"/><Relationship Id="rId4" Type="http://schemas.openxmlformats.org/officeDocument/2006/relationships/tags" Target="../tags/tag418.xml"/><Relationship Id="rId9" Type="http://schemas.openxmlformats.org/officeDocument/2006/relationships/image" Target="../media/image52.png"/><Relationship Id="rId14" Type="http://schemas.openxmlformats.org/officeDocument/2006/relationships/image" Target="../media/image51.sv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tags" Target="../tags/tag422.xml"/><Relationship Id="rId7" Type="http://schemas.openxmlformats.org/officeDocument/2006/relationships/image" Target="../media/image84.png"/><Relationship Id="rId12" Type="http://schemas.openxmlformats.org/officeDocument/2006/relationships/image" Target="../media/image49.sv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424.xml"/><Relationship Id="rId15" Type="http://schemas.openxmlformats.org/officeDocument/2006/relationships/image" Target="../media/image41.png"/><Relationship Id="rId10" Type="http://schemas.openxmlformats.org/officeDocument/2006/relationships/image" Target="../media/image53.svg"/><Relationship Id="rId4" Type="http://schemas.openxmlformats.org/officeDocument/2006/relationships/tags" Target="../tags/tag423.xml"/><Relationship Id="rId9" Type="http://schemas.openxmlformats.org/officeDocument/2006/relationships/image" Target="../media/image52.png"/><Relationship Id="rId14" Type="http://schemas.openxmlformats.org/officeDocument/2006/relationships/image" Target="../media/image51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tags" Target="../tags/tag427.xml"/><Relationship Id="rId7" Type="http://schemas.openxmlformats.org/officeDocument/2006/relationships/image" Target="../media/image84.png"/><Relationship Id="rId12" Type="http://schemas.openxmlformats.org/officeDocument/2006/relationships/image" Target="../media/image49.sv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429.xml"/><Relationship Id="rId15" Type="http://schemas.openxmlformats.org/officeDocument/2006/relationships/image" Target="../media/image41.png"/><Relationship Id="rId10" Type="http://schemas.openxmlformats.org/officeDocument/2006/relationships/image" Target="../media/image53.svg"/><Relationship Id="rId4" Type="http://schemas.openxmlformats.org/officeDocument/2006/relationships/tags" Target="../tags/tag428.xml"/><Relationship Id="rId9" Type="http://schemas.openxmlformats.org/officeDocument/2006/relationships/image" Target="../media/image52.png"/><Relationship Id="rId14" Type="http://schemas.openxmlformats.org/officeDocument/2006/relationships/image" Target="../media/image51.sv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tags" Target="../tags/tag432.xml"/><Relationship Id="rId7" Type="http://schemas.openxmlformats.org/officeDocument/2006/relationships/image" Target="../media/image85.png"/><Relationship Id="rId12" Type="http://schemas.openxmlformats.org/officeDocument/2006/relationships/image" Target="../media/image49.svg"/><Relationship Id="rId2" Type="http://schemas.openxmlformats.org/officeDocument/2006/relationships/tags" Target="../tags/tag431.xml"/><Relationship Id="rId16" Type="http://schemas.openxmlformats.org/officeDocument/2006/relationships/image" Target="../media/image80.png"/><Relationship Id="rId1" Type="http://schemas.openxmlformats.org/officeDocument/2006/relationships/tags" Target="../tags/tag4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434.xml"/><Relationship Id="rId15" Type="http://schemas.openxmlformats.org/officeDocument/2006/relationships/image" Target="../media/image41.png"/><Relationship Id="rId10" Type="http://schemas.openxmlformats.org/officeDocument/2006/relationships/image" Target="../media/image53.svg"/><Relationship Id="rId4" Type="http://schemas.openxmlformats.org/officeDocument/2006/relationships/tags" Target="../tags/tag433.xml"/><Relationship Id="rId9" Type="http://schemas.openxmlformats.org/officeDocument/2006/relationships/image" Target="../media/image52.png"/><Relationship Id="rId14" Type="http://schemas.openxmlformats.org/officeDocument/2006/relationships/image" Target="../media/image51.sv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2.xml"/><Relationship Id="rId3" Type="http://schemas.openxmlformats.org/officeDocument/2006/relationships/tags" Target="../tags/tag43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image" Target="../media/image43.png"/><Relationship Id="rId5" Type="http://schemas.openxmlformats.org/officeDocument/2006/relationships/tags" Target="../tags/tag439.xml"/><Relationship Id="rId10" Type="http://schemas.microsoft.com/office/2007/relationships/hdphoto" Target="../media/hdphoto3.wdp"/><Relationship Id="rId4" Type="http://schemas.openxmlformats.org/officeDocument/2006/relationships/tags" Target="../tags/tag438.xml"/><Relationship Id="rId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png"/><Relationship Id="rId18" Type="http://schemas.openxmlformats.org/officeDocument/2006/relationships/image" Target="../media/image36.jpeg"/><Relationship Id="rId3" Type="http://schemas.openxmlformats.org/officeDocument/2006/relationships/tags" Target="../tags/tag38.xml"/><Relationship Id="rId21" Type="http://schemas.openxmlformats.org/officeDocument/2006/relationships/image" Target="../media/image39.svg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1.png"/><Relationship Id="rId17" Type="http://schemas.openxmlformats.org/officeDocument/2006/relationships/image" Target="../media/image25.png"/><Relationship Id="rId2" Type="http://schemas.openxmlformats.org/officeDocument/2006/relationships/tags" Target="../tags/tag37.xml"/><Relationship Id="rId16" Type="http://schemas.openxmlformats.org/officeDocument/2006/relationships/image" Target="../media/image35.svg"/><Relationship Id="rId20" Type="http://schemas.openxmlformats.org/officeDocument/2006/relationships/image" Target="../media/image38.png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5" Type="http://schemas.openxmlformats.org/officeDocument/2006/relationships/tags" Target="../tags/tag40.xml"/><Relationship Id="rId15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7.png"/><Relationship Id="rId4" Type="http://schemas.openxmlformats.org/officeDocument/2006/relationships/tags" Target="../tags/tag39.xml"/><Relationship Id="rId9" Type="http://schemas.openxmlformats.org/officeDocument/2006/relationships/image" Target="../media/image40.png"/><Relationship Id="rId14" Type="http://schemas.openxmlformats.org/officeDocument/2006/relationships/image" Target="../media/image33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5.xml"/><Relationship Id="rId4" Type="http://schemas.openxmlformats.org/officeDocument/2006/relationships/tags" Target="../tags/tag444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44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9" Type="http://schemas.openxmlformats.org/officeDocument/2006/relationships/image" Target="../media/image8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454.xml"/><Relationship Id="rId7" Type="http://schemas.openxmlformats.org/officeDocument/2006/relationships/notesSlide" Target="../notesSlides/notesSlide53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6.xml"/><Relationship Id="rId4" Type="http://schemas.openxmlformats.org/officeDocument/2006/relationships/tags" Target="../tags/tag455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459.xml"/><Relationship Id="rId7" Type="http://schemas.openxmlformats.org/officeDocument/2006/relationships/notesSlide" Target="../notesSlides/notesSlide54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7" Type="http://schemas.openxmlformats.org/officeDocument/2006/relationships/image" Target="../media/image89.png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6.xml"/><Relationship Id="rId4" Type="http://schemas.openxmlformats.org/officeDocument/2006/relationships/tags" Target="../tags/tag46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7" Type="http://schemas.openxmlformats.org/officeDocument/2006/relationships/notesSlide" Target="../notesSlides/notesSlide55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1.xml"/><Relationship Id="rId4" Type="http://schemas.openxmlformats.org/officeDocument/2006/relationships/tags" Target="../tags/tag47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7" Type="http://schemas.openxmlformats.org/officeDocument/2006/relationships/notesSlide" Target="../notesSlides/notesSlide56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6.xml"/><Relationship Id="rId4" Type="http://schemas.openxmlformats.org/officeDocument/2006/relationships/tags" Target="../tags/tag47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479.xml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1.xml"/><Relationship Id="rId4" Type="http://schemas.openxmlformats.org/officeDocument/2006/relationships/tags" Target="../tags/tag48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6.xml"/><Relationship Id="rId4" Type="http://schemas.openxmlformats.org/officeDocument/2006/relationships/tags" Target="../tags/tag48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489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91.xml"/><Relationship Id="rId4" Type="http://schemas.openxmlformats.org/officeDocument/2006/relationships/tags" Target="../tags/tag4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6F339-ADF0-4E93-ACA8-9EDC8C764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75" y="1949438"/>
            <a:ext cx="8561649" cy="1355520"/>
          </a:xfrm>
        </p:spPr>
        <p:txBody>
          <a:bodyPr/>
          <a:lstStyle/>
          <a:p>
            <a:r>
              <a:rPr lang="fr-FR" sz="3200" dirty="0"/>
              <a:t>Approche Incrémentale pour la Migration des Interfaces Graphiques d’Applications utilisant les Métamodèles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D9D08E-814D-4752-931A-B70E376C4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031" y="487071"/>
            <a:ext cx="1715972" cy="6039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520DBF-6020-4F55-83AC-80964F3D2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973" y="516999"/>
            <a:ext cx="544058" cy="5440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01D799-CFC8-4FDA-AE0C-012EF868D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394" y="401880"/>
            <a:ext cx="535999" cy="5359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043F0E-B937-4C60-8551-604CED64782B}"/>
              </a:ext>
            </a:extLst>
          </p:cNvPr>
          <p:cNvSpPr txBox="1"/>
          <p:nvPr/>
        </p:nvSpPr>
        <p:spPr>
          <a:xfrm>
            <a:off x="4145732" y="1309462"/>
            <a:ext cx="3294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>
                <a:solidFill>
                  <a:schemeClr val="bg1"/>
                </a:solidFill>
              </a:rPr>
              <a:t>Soutenance de thèse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5BE638-B47B-4516-BCD1-9B141B4A50F3}"/>
              </a:ext>
            </a:extLst>
          </p:cNvPr>
          <p:cNvSpPr txBox="1"/>
          <p:nvPr/>
        </p:nvSpPr>
        <p:spPr>
          <a:xfrm>
            <a:off x="4370763" y="3522001"/>
            <a:ext cx="284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Benoît Verhaeghe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D5ABCA-1503-4336-A8A6-8A2D0A109BB1}"/>
              </a:ext>
            </a:extLst>
          </p:cNvPr>
          <p:cNvSpPr txBox="1"/>
          <p:nvPr/>
        </p:nvSpPr>
        <p:spPr>
          <a:xfrm>
            <a:off x="394496" y="3852142"/>
            <a:ext cx="2471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</a:rPr>
              <a:t>Composition du jury :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6A9EC24-339A-4D34-86BD-DB9495FFA93F}"/>
              </a:ext>
            </a:extLst>
          </p:cNvPr>
          <p:cNvGrpSpPr/>
          <p:nvPr/>
        </p:nvGrpSpPr>
        <p:grpSpPr>
          <a:xfrm>
            <a:off x="2880290" y="4252252"/>
            <a:ext cx="6921712" cy="1938992"/>
            <a:chOff x="702299" y="4282181"/>
            <a:chExt cx="6921712" cy="193899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C220239-A09A-4657-8F59-C69B2A10D839}"/>
                </a:ext>
              </a:extLst>
            </p:cNvPr>
            <p:cNvSpPr txBox="1"/>
            <p:nvPr/>
          </p:nvSpPr>
          <p:spPr>
            <a:xfrm>
              <a:off x="702299" y="4282181"/>
              <a:ext cx="199920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>
                  <a:solidFill>
                    <a:schemeClr val="bg1"/>
                  </a:solidFill>
                </a:rPr>
                <a:t>Président :</a:t>
              </a:r>
            </a:p>
            <a:p>
              <a:r>
                <a:rPr lang="fr-FR" sz="2000">
                  <a:solidFill>
                    <a:schemeClr val="bg1"/>
                  </a:solidFill>
                </a:rPr>
                <a:t>Franck Barbier</a:t>
              </a:r>
            </a:p>
            <a:p>
              <a:endParaRPr lang="fr-FR" sz="2000">
                <a:solidFill>
                  <a:schemeClr val="bg1"/>
                </a:solidFill>
              </a:endParaRPr>
            </a:p>
            <a:p>
              <a:r>
                <a:rPr lang="fr-FR" sz="2000" b="1">
                  <a:solidFill>
                    <a:schemeClr val="bg1"/>
                  </a:solidFill>
                </a:rPr>
                <a:t>Rapporteurs : </a:t>
              </a:r>
            </a:p>
            <a:p>
              <a:r>
                <a:rPr lang="fr-FR" sz="2000">
                  <a:solidFill>
                    <a:schemeClr val="bg1"/>
                  </a:solidFill>
                </a:rPr>
                <a:t>Salah Sadou</a:t>
              </a:r>
            </a:p>
            <a:p>
              <a:r>
                <a:rPr lang="fr-FR" sz="2000">
                  <a:solidFill>
                    <a:schemeClr val="bg1"/>
                  </a:solidFill>
                </a:rPr>
                <a:t>Jean-Rémy </a:t>
              </a:r>
              <a:r>
                <a:rPr lang="fr-FR" sz="2000" err="1">
                  <a:solidFill>
                    <a:schemeClr val="bg1"/>
                  </a:solidFill>
                </a:rPr>
                <a:t>Falleri</a:t>
              </a:r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7205B2D-9800-4507-9D3E-52FA34AF9CFA}"/>
                </a:ext>
              </a:extLst>
            </p:cNvPr>
            <p:cNvSpPr txBox="1"/>
            <p:nvPr/>
          </p:nvSpPr>
          <p:spPr>
            <a:xfrm>
              <a:off x="4917693" y="4282181"/>
              <a:ext cx="270631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>
                  <a:solidFill>
                    <a:schemeClr val="bg1"/>
                  </a:solidFill>
                </a:rPr>
                <a:t>Directeurs de thèse :</a:t>
              </a:r>
            </a:p>
            <a:p>
              <a:r>
                <a:rPr lang="fr-FR" sz="2000">
                  <a:solidFill>
                    <a:schemeClr val="bg1"/>
                  </a:solidFill>
                </a:rPr>
                <a:t>Nicolas Anquetil</a:t>
              </a:r>
            </a:p>
            <a:p>
              <a:r>
                <a:rPr lang="fr-FR" sz="2000">
                  <a:solidFill>
                    <a:schemeClr val="bg1"/>
                  </a:solidFill>
                </a:rPr>
                <a:t>Anne Etien</a:t>
              </a:r>
            </a:p>
            <a:p>
              <a:endParaRPr lang="fr-FR" sz="2000">
                <a:solidFill>
                  <a:schemeClr val="bg1"/>
                </a:solidFill>
              </a:endParaRPr>
            </a:p>
            <a:p>
              <a:r>
                <a:rPr lang="fr-FR" sz="2000" b="1">
                  <a:solidFill>
                    <a:schemeClr val="bg1"/>
                  </a:solidFill>
                </a:rPr>
                <a:t>Co-Encadrant de thèse :</a:t>
              </a:r>
            </a:p>
            <a:p>
              <a:r>
                <a:rPr lang="fr-FR" sz="2000">
                  <a:solidFill>
                    <a:schemeClr val="bg1"/>
                  </a:solidFill>
                </a:rPr>
                <a:t>Abderrahmane </a:t>
              </a:r>
              <a:r>
                <a:rPr lang="fr-FR" sz="2000" err="1">
                  <a:solidFill>
                    <a:schemeClr val="bg1"/>
                  </a:solidFill>
                </a:rPr>
                <a:t>Seriai</a:t>
              </a:r>
              <a:r>
                <a:rPr lang="fr-FR" sz="2000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FCCDBF2-FF63-4CE8-B467-2E7B81309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9973" y="1156380"/>
            <a:ext cx="1980847" cy="65215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901D33-C518-4AF2-8A12-2A877CB92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94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AF5DA-4A4C-4299-86B6-6538CA2C3EB9}"/>
              </a:ext>
            </a:extLst>
          </p:cNvPr>
          <p:cNvSpPr/>
          <p:nvPr/>
        </p:nvSpPr>
        <p:spPr>
          <a:xfrm>
            <a:off x="1497054" y="2115785"/>
            <a:ext cx="990585" cy="11403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>
            <a:off x="6134585" y="1672895"/>
            <a:ext cx="0" cy="490173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058064" y="1526240"/>
            <a:ext cx="153043" cy="153043"/>
          </a:xfrm>
          <a:prstGeom prst="ellipse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58064" y="232221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58064" y="3118196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58064" y="391417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58064" y="4710152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58064" y="5506129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Title 11"/>
          <p:cNvSpPr txBox="1">
            <a:spLocks/>
          </p:cNvSpPr>
          <p:nvPr/>
        </p:nvSpPr>
        <p:spPr>
          <a:xfrm>
            <a:off x="6312024" y="1385778"/>
            <a:ext cx="4057961" cy="433965"/>
          </a:xfrm>
          <a:prstGeom prst="rect">
            <a:avLst/>
          </a:prstGeom>
        </p:spPr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>
                <a:solidFill>
                  <a:schemeClr val="tx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10" name="Title 11"/>
          <p:cNvSpPr txBox="1">
            <a:spLocks/>
          </p:cNvSpPr>
          <p:nvPr/>
        </p:nvSpPr>
        <p:spPr>
          <a:xfrm>
            <a:off x="6312024" y="2181756"/>
            <a:ext cx="4057961" cy="433965"/>
          </a:xfrm>
          <a:prstGeom prst="rect">
            <a:avLst/>
          </a:prstGeom>
        </p:spPr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>
                <a:solidFill>
                  <a:schemeClr val="tx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l’art</a:t>
            </a:r>
          </a:p>
        </p:txBody>
      </p:sp>
      <p:sp>
        <p:nvSpPr>
          <p:cNvPr id="11" name="Title 11"/>
          <p:cNvSpPr txBox="1">
            <a:spLocks/>
          </p:cNvSpPr>
          <p:nvPr/>
        </p:nvSpPr>
        <p:spPr>
          <a:xfrm>
            <a:off x="6312024" y="2977734"/>
            <a:ext cx="4057961" cy="433965"/>
          </a:xfrm>
          <a:prstGeom prst="rect">
            <a:avLst/>
          </a:prstGeom>
        </p:spPr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>
                <a:solidFill>
                  <a:schemeClr val="tx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12" name="Title 11"/>
          <p:cNvSpPr txBox="1">
            <a:spLocks/>
          </p:cNvSpPr>
          <p:nvPr/>
        </p:nvSpPr>
        <p:spPr>
          <a:xfrm>
            <a:off x="6312024" y="3773712"/>
            <a:ext cx="4057961" cy="433965"/>
          </a:xfrm>
          <a:prstGeom prst="rect">
            <a:avLst/>
          </a:prstGeom>
        </p:spPr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>
                <a:solidFill>
                  <a:schemeClr val="tx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sp>
        <p:nvSpPr>
          <p:cNvPr id="13" name="Title 11"/>
          <p:cNvSpPr txBox="1">
            <a:spLocks/>
          </p:cNvSpPr>
          <p:nvPr/>
        </p:nvSpPr>
        <p:spPr>
          <a:xfrm>
            <a:off x="6312024" y="4569690"/>
            <a:ext cx="4057961" cy="433965"/>
          </a:xfrm>
          <a:prstGeom prst="rect">
            <a:avLst/>
          </a:prstGeom>
        </p:spPr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>
                <a:solidFill>
                  <a:schemeClr val="tx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6312024" y="5365667"/>
            <a:ext cx="4057961" cy="433965"/>
          </a:xfrm>
          <a:prstGeom prst="rect">
            <a:avLst/>
          </a:prstGeom>
        </p:spPr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>
                <a:solidFill>
                  <a:schemeClr val="tx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63378" y="2343752"/>
            <a:ext cx="330978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l" defTabSz="914400" eaLnBrk="0" hangingPunct="0">
              <a:spcBef>
                <a:spcPct val="20000"/>
              </a:spcBef>
              <a:defRPr/>
            </a:pPr>
            <a:r>
              <a:rPr lang="fr-FR" sz="3600" cap="none">
                <a:solidFill>
                  <a:srgbClr val="000000"/>
                </a:solidFill>
                <a:latin typeface="Century Gothic" panose="020F0302020204030204"/>
                <a:ea typeface="Euclid Flex B Medium" panose="020B0604000000000000" pitchFamily="34" charset="0"/>
                <a:cs typeface="+mn-cs"/>
              </a:rPr>
              <a:t>Plan</a:t>
            </a: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EF3AE9C7-30AF-4D1D-8FC4-F528060852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B9D73BD2-76AD-4F82-B4B8-C27A54010B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CC49FD91-E034-4C6A-9354-C30982AB643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4E199874-9F86-42A1-85D9-79AECC0AD1D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660B0493-2C9A-4425-9315-E118BDF9B84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E53D77D-2B3D-4E6D-8341-B9C8C192BBA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25" name="Espace réservé du numéro de diapositive 2">
            <a:extLst>
              <a:ext uri="{FF2B5EF4-FFF2-40B4-BE49-F238E27FC236}">
                <a16:creationId xmlns:a16="http://schemas.microsoft.com/office/drawing/2014/main" id="{9B0DBF27-C76E-4C23-8119-FA4C838C0B6A}"/>
              </a:ext>
            </a:extLst>
          </p:cNvPr>
          <p:cNvSpPr txBox="1">
            <a:spLocks/>
          </p:cNvSpPr>
          <p:nvPr/>
        </p:nvSpPr>
        <p:spPr>
          <a:xfrm>
            <a:off x="11202419" y="6550233"/>
            <a:ext cx="808993" cy="28383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C4829EA0-EEB4-41AB-A013-1207CE46BF0C}" type="slidenum">
              <a:rPr lang="fr-FR" sz="1600" b="1" smtClean="0">
                <a:solidFill>
                  <a:schemeClr val="bg1"/>
                </a:solidFill>
                <a:latin typeface="+mj-lt"/>
              </a:rPr>
              <a:pPr algn="ctr">
                <a:defRPr/>
              </a:pPr>
              <a:t>10</a:t>
            </a:fld>
            <a:endParaRPr lang="fr-FR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72E5005F-5F17-419F-9EC5-EB8231885B76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61659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862F52-2B25-4A9D-A2A7-6F18BC908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46" y="1448356"/>
            <a:ext cx="5577949" cy="269369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28297E7-F7D7-49BD-AB1A-0001F407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Résultat Génération Visuel – </a:t>
            </a:r>
            <a:r>
              <a:rPr lang="fr-FR" dirty="0" err="1"/>
              <a:t>DBManager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24F29B-0497-4C27-8898-97FC0AF40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599508"/>
            <a:ext cx="5621849" cy="271549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653448B-5D14-4879-ADAD-9300A2CEA938}"/>
              </a:ext>
            </a:extLst>
          </p:cNvPr>
          <p:cNvGrpSpPr/>
          <p:nvPr/>
        </p:nvGrpSpPr>
        <p:grpSpPr>
          <a:xfrm>
            <a:off x="5378044" y="1076587"/>
            <a:ext cx="836576" cy="739538"/>
            <a:chOff x="5378044" y="1076587"/>
            <a:chExt cx="836576" cy="739538"/>
          </a:xfrm>
        </p:grpSpPr>
        <p:sp>
          <p:nvSpPr>
            <p:cNvPr id="15" name="Rectangle : avec coins arrondis en diagonale 14">
              <a:extLst>
                <a:ext uri="{FF2B5EF4-FFF2-40B4-BE49-F238E27FC236}">
                  <a16:creationId xmlns:a16="http://schemas.microsoft.com/office/drawing/2014/main" id="{9FA8ADB3-C07E-4347-ACD9-3FF815EC728B}"/>
                </a:ext>
              </a:extLst>
            </p:cNvPr>
            <p:cNvSpPr/>
            <p:nvPr/>
          </p:nvSpPr>
          <p:spPr>
            <a:xfrm flipH="1">
              <a:off x="5378044" y="1076587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50D5F29-E22F-43C1-BF54-730C3D58548E}"/>
                </a:ext>
              </a:extLst>
            </p:cNvPr>
            <p:cNvSpPr txBox="1"/>
            <p:nvPr/>
          </p:nvSpPr>
          <p:spPr>
            <a:xfrm>
              <a:off x="5378044" y="1215523"/>
              <a:ext cx="8365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fr-FR" sz="2400" b="0" i="0" u="none" strike="noStrike" dirty="0" err="1">
                  <a:solidFill>
                    <a:srgbClr val="000000"/>
                  </a:solidFill>
                  <a:effectLst/>
                  <a:latin typeface="Indie Flower" panose="02000000000000000000" pitchFamily="2" charset="0"/>
                </a:rPr>
                <a:t>Spec</a:t>
              </a:r>
              <a:endParaRPr lang="fr-FR" sz="2400" dirty="0"/>
            </a:p>
          </p:txBody>
        </p:sp>
      </p:grpSp>
      <p:pic>
        <p:nvPicPr>
          <p:cNvPr id="19" name="Graphique 18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A46AE177-4DB3-41A2-B276-2EB5FC23C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304261">
            <a:off x="5754084" y="1924195"/>
            <a:ext cx="1863671" cy="1863671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333ED281-DD71-4717-AF3D-95F0B44350EC}"/>
              </a:ext>
            </a:extLst>
          </p:cNvPr>
          <p:cNvGrpSpPr/>
          <p:nvPr/>
        </p:nvGrpSpPr>
        <p:grpSpPr>
          <a:xfrm>
            <a:off x="10779158" y="2996950"/>
            <a:ext cx="836576" cy="864099"/>
            <a:chOff x="10751359" y="3429000"/>
            <a:chExt cx="836576" cy="864099"/>
          </a:xfrm>
        </p:grpSpPr>
        <p:sp>
          <p:nvSpPr>
            <p:cNvPr id="17" name="Rectangle : avec coins arrondis en diagonale 16">
              <a:extLst>
                <a:ext uri="{FF2B5EF4-FFF2-40B4-BE49-F238E27FC236}">
                  <a16:creationId xmlns:a16="http://schemas.microsoft.com/office/drawing/2014/main" id="{5AF65AB4-8166-4266-A79A-9F938B0B77C5}"/>
                </a:ext>
              </a:extLst>
            </p:cNvPr>
            <p:cNvSpPr/>
            <p:nvPr/>
          </p:nvSpPr>
          <p:spPr>
            <a:xfrm flipH="1">
              <a:off x="10751359" y="3429000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AE1F537-4AE4-4981-8DFD-73A33E1F8435}"/>
                </a:ext>
              </a:extLst>
            </p:cNvPr>
            <p:cNvSpPr txBox="1"/>
            <p:nvPr/>
          </p:nvSpPr>
          <p:spPr>
            <a:xfrm>
              <a:off x="10751359" y="3462102"/>
              <a:ext cx="8365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fr-FR" sz="2400" b="0" i="0" u="none" strike="noStrike" dirty="0">
                  <a:solidFill>
                    <a:srgbClr val="000000"/>
                  </a:solidFill>
                  <a:effectLst/>
                  <a:latin typeface="Indie Flower" panose="02000000000000000000" pitchFamily="2" charset="0"/>
                </a:rPr>
                <a:t>Spec2</a:t>
              </a:r>
              <a:endParaRPr lang="fr-FR" sz="2400" dirty="0"/>
            </a:p>
          </p:txBody>
        </p:sp>
      </p:grpSp>
      <p:sp>
        <p:nvSpPr>
          <p:cNvPr id="12" name="Oval 2">
            <a:extLst>
              <a:ext uri="{FF2B5EF4-FFF2-40B4-BE49-F238E27FC236}">
                <a16:creationId xmlns:a16="http://schemas.microsoft.com/office/drawing/2014/main" id="{3077B052-B78F-40F3-9C82-A87C6D42B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733D8936-D39E-4AE4-9FFC-5E5D983F8D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639B353-4FDF-421B-88D2-80A59F6971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2EFDCA67-ED58-4F18-BB54-198F279C53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85E49E11-AD39-4368-81FC-005E7ACF97C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564AE264-A863-4D3C-8F45-35EA852C56C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510FDF-802E-4ABC-8DAB-A3A834E75B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AADAE6-3952-46BC-BA9E-A8ECAFFD8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9528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C998684A-9F9B-44BE-AF2D-488E22B4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9" y="2472190"/>
            <a:ext cx="4346831" cy="19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28297E7-F7D7-49BD-AB1A-0001F407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Résultat Génération Visuel – </a:t>
            </a:r>
            <a:r>
              <a:rPr lang="fr-FR" dirty="0" err="1"/>
              <a:t>Kitchensink</a:t>
            </a:r>
            <a:endParaRPr lang="fr-FR" dirty="0"/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3077B052-B78F-40F3-9C82-A87C6D42B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733D8936-D39E-4AE4-9FFC-5E5D983F8D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639B353-4FDF-421B-88D2-80A59F6971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2EFDCA67-ED58-4F18-BB54-198F279C53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85E49E11-AD39-4368-81FC-005E7ACF97C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564AE264-A863-4D3C-8F45-35EA852C56C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510FDF-802E-4ABC-8DAB-A3A834E75B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4D07364B-1DA3-4EA9-899C-F6A10DD9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44" y="2395842"/>
            <a:ext cx="4323579" cy="190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7D99252-E8ED-47BB-9ED7-FD7B441A1E44}"/>
              </a:ext>
            </a:extLst>
          </p:cNvPr>
          <p:cNvGrpSpPr/>
          <p:nvPr/>
        </p:nvGrpSpPr>
        <p:grpSpPr>
          <a:xfrm>
            <a:off x="4157638" y="2045231"/>
            <a:ext cx="705056" cy="623274"/>
            <a:chOff x="1217217" y="3310085"/>
            <a:chExt cx="1094931" cy="967925"/>
          </a:xfrm>
        </p:grpSpPr>
        <p:sp>
          <p:nvSpPr>
            <p:cNvPr id="28" name="Rectangle : avec coins arrondis en diagonale 27">
              <a:extLst>
                <a:ext uri="{FF2B5EF4-FFF2-40B4-BE49-F238E27FC236}">
                  <a16:creationId xmlns:a16="http://schemas.microsoft.com/office/drawing/2014/main" id="{6DC10D2E-0A40-420E-9721-5E119682F432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E7F3E29C-E268-4D5E-A4DE-7D75601E6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B61FB0D-B3C2-433D-8BEA-3F7303D2810E}"/>
              </a:ext>
            </a:extLst>
          </p:cNvPr>
          <p:cNvGrpSpPr/>
          <p:nvPr/>
        </p:nvGrpSpPr>
        <p:grpSpPr>
          <a:xfrm>
            <a:off x="11131060" y="2111309"/>
            <a:ext cx="707547" cy="625475"/>
            <a:chOff x="2792669" y="3786553"/>
            <a:chExt cx="1094931" cy="967925"/>
          </a:xfrm>
        </p:grpSpPr>
        <p:sp>
          <p:nvSpPr>
            <p:cNvPr id="31" name="Rectangle : avec coins arrondis en diagonale 30">
              <a:extLst>
                <a:ext uri="{FF2B5EF4-FFF2-40B4-BE49-F238E27FC236}">
                  <a16:creationId xmlns:a16="http://schemas.microsoft.com/office/drawing/2014/main" id="{29476FB4-4078-4320-B360-534FF9AD42C9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31ECD172-F6C7-47E4-9A0D-B5557B9CB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Graphique 4" descr="Flèche vers la droite avec un remplissage uni">
            <a:extLst>
              <a:ext uri="{FF2B5EF4-FFF2-40B4-BE49-F238E27FC236}">
                <a16:creationId xmlns:a16="http://schemas.microsoft.com/office/drawing/2014/main" id="{78C441D0-73A0-480D-AF02-83CC90408A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6195" y="2414276"/>
            <a:ext cx="2029447" cy="202944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851426-12C2-4DEA-9878-86150122C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8299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28297E7-F7D7-49BD-AB1A-0001F407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Migration de Omaje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3077B052-B78F-40F3-9C82-A87C6D42B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733D8936-D39E-4AE4-9FFC-5E5D983F8D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639B353-4FDF-421B-88D2-80A59F6971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2EFDCA67-ED58-4F18-BB54-198F279C53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85E49E11-AD39-4368-81FC-005E7ACF97C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564AE264-A863-4D3C-8F45-35EA852C56C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510FDF-802E-4ABC-8DAB-A3A834E75B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AA3E7B-FE72-4F11-BD2B-E7B9BB360BAB}"/>
              </a:ext>
            </a:extLst>
          </p:cNvPr>
          <p:cNvSpPr txBox="1"/>
          <p:nvPr/>
        </p:nvSpPr>
        <p:spPr>
          <a:xfrm>
            <a:off x="553343" y="1305342"/>
            <a:ext cx="396243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 stagiaire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Aucune connaissance GWT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Aucune connaissance Angular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Code visuel : 24 jours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10 jours d’apprentissage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14 jours de migration</a:t>
            </a:r>
          </a:p>
          <a:p>
            <a:pPr lvl="2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 Ingénieur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Aucune connaissance GWT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Expert Angular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Code comportemental : 22 jours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i="0" dirty="0">
              <a:effectLst/>
              <a:latin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24 pages migrées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191 098 lignes de code migrées</a:t>
            </a:r>
          </a:p>
        </p:txBody>
      </p:sp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2BD211D9-7CB2-42CB-841D-A6DDF4CA3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464668"/>
              </p:ext>
            </p:extLst>
          </p:nvPr>
        </p:nvGraphicFramePr>
        <p:xfrm>
          <a:off x="4515774" y="1360322"/>
          <a:ext cx="7015823" cy="4137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6C042D2-CC11-41A3-B6B0-7167F6EA0EF7}"/>
              </a:ext>
            </a:extLst>
          </p:cNvPr>
          <p:cNvSpPr txBox="1"/>
          <p:nvPr/>
        </p:nvSpPr>
        <p:spPr>
          <a:xfrm>
            <a:off x="7035858" y="5499431"/>
            <a:ext cx="249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Migration du code visuel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BDBFF3-6FA0-4E41-9E05-64001B74FEB9}"/>
              </a:ext>
            </a:extLst>
          </p:cNvPr>
          <p:cNvSpPr txBox="1"/>
          <p:nvPr/>
        </p:nvSpPr>
        <p:spPr>
          <a:xfrm>
            <a:off x="129151" y="6105730"/>
            <a:ext cx="10177963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From GWT to Angular: An Experiment Report on Migrating a Legacy Web Application – IEEE Software </a:t>
            </a:r>
            <a:endParaRPr lang="fr-FR" sz="1600" dirty="0"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62421D-465A-4DEA-947B-79F5070A9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8391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575DCA-FADD-49B9-9A55-F21F6F191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582" y="4547750"/>
            <a:ext cx="11136105" cy="17566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926CA9-608D-4ACE-A1A4-CC4EA8A37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822" y="1141523"/>
            <a:ext cx="10962509" cy="26243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52C9C5-1007-49FA-A17C-C8DD0686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Génération Visuel – Omaje</a:t>
            </a: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F090B599-5E2C-4699-952C-DFD9F18949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6C03120A-7741-45B7-AADB-0E88A14CA05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78D77FA1-DD32-46F6-A556-A1DBC88257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735ADC39-6697-41CA-8999-846252A3CBE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2B083F26-AA53-4274-BF28-6B06D45841E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3FE917CE-7A0D-4FBD-9A2A-689B768824B3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7DC6D7-EA05-474A-8947-60887F52CF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92966FD-1DEC-4948-8CF4-02834A04AE76}"/>
              </a:ext>
            </a:extLst>
          </p:cNvPr>
          <p:cNvGrpSpPr/>
          <p:nvPr/>
        </p:nvGrpSpPr>
        <p:grpSpPr>
          <a:xfrm>
            <a:off x="10888111" y="613782"/>
            <a:ext cx="836576" cy="739538"/>
            <a:chOff x="1217217" y="3310085"/>
            <a:chExt cx="1094931" cy="967925"/>
          </a:xfrm>
        </p:grpSpPr>
        <p:sp>
          <p:nvSpPr>
            <p:cNvPr id="24" name="Rectangle : avec coins arrondis en diagonale 23">
              <a:extLst>
                <a:ext uri="{FF2B5EF4-FFF2-40B4-BE49-F238E27FC236}">
                  <a16:creationId xmlns:a16="http://schemas.microsoft.com/office/drawing/2014/main" id="{476FD26D-7158-4AF6-A4AA-7D75DC9ABE9C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9C5A1EBA-274F-474C-814B-5CBC06F13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F43AD1-725D-4EBF-9104-8AE91462CE19}"/>
              </a:ext>
            </a:extLst>
          </p:cNvPr>
          <p:cNvGrpSpPr/>
          <p:nvPr/>
        </p:nvGrpSpPr>
        <p:grpSpPr>
          <a:xfrm>
            <a:off x="10972925" y="4176675"/>
            <a:ext cx="839531" cy="742150"/>
            <a:chOff x="2792669" y="3786553"/>
            <a:chExt cx="1094931" cy="967925"/>
          </a:xfrm>
        </p:grpSpPr>
        <p:sp>
          <p:nvSpPr>
            <p:cNvPr id="27" name="Rectangle : avec coins arrondis en diagonale 26">
              <a:extLst>
                <a:ext uri="{FF2B5EF4-FFF2-40B4-BE49-F238E27FC236}">
                  <a16:creationId xmlns:a16="http://schemas.microsoft.com/office/drawing/2014/main" id="{4856FCF6-088B-4826-866D-A6F496ACBBA1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486FCFDD-612A-4328-A898-A0AC12687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" name="Google Shape;298;p20">
            <a:extLst>
              <a:ext uri="{FF2B5EF4-FFF2-40B4-BE49-F238E27FC236}">
                <a16:creationId xmlns:a16="http://schemas.microsoft.com/office/drawing/2014/main" id="{343554A7-CAC8-4C6F-9127-0E7F184A4531}"/>
              </a:ext>
            </a:extLst>
          </p:cNvPr>
          <p:cNvCxnSpPr>
            <a:cxnSpLocks/>
          </p:cNvCxnSpPr>
          <p:nvPr/>
        </p:nvCxnSpPr>
        <p:spPr>
          <a:xfrm>
            <a:off x="342103" y="3977885"/>
            <a:ext cx="11470353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45DD066-4FC3-4F16-A0F2-DCAD3B827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4078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2C9C5-1007-49FA-A17C-C8DD0686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Génération – Qualité du code – Omaje</a:t>
            </a: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F090B599-5E2C-4699-952C-DFD9F18949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6C03120A-7741-45B7-AADB-0E88A14CA05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78D77FA1-DD32-46F6-A556-A1DBC88257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735ADC39-6697-41CA-8999-846252A3CBE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2B083F26-AA53-4274-BF28-6B06D45841E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3FE917CE-7A0D-4FBD-9A2A-689B768824B3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7DC6D7-EA05-474A-8947-60887F52CF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7DEDB563-CBDE-4B4C-8868-03ECAA63D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409542"/>
              </p:ext>
            </p:extLst>
          </p:nvPr>
        </p:nvGraphicFramePr>
        <p:xfrm>
          <a:off x="1007018" y="2687320"/>
          <a:ext cx="10177963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6630">
                  <a:extLst>
                    <a:ext uri="{9D8B030D-6E8A-4147-A177-3AD203B41FA5}">
                      <a16:colId xmlns:a16="http://schemas.microsoft.com/office/drawing/2014/main" val="3941084900"/>
                    </a:ext>
                  </a:extLst>
                </a:gridCol>
                <a:gridCol w="2123892">
                  <a:extLst>
                    <a:ext uri="{9D8B030D-6E8A-4147-A177-3AD203B41FA5}">
                      <a16:colId xmlns:a16="http://schemas.microsoft.com/office/drawing/2014/main" val="4092561162"/>
                    </a:ext>
                  </a:extLst>
                </a:gridCol>
                <a:gridCol w="2413549">
                  <a:extLst>
                    <a:ext uri="{9D8B030D-6E8A-4147-A177-3AD203B41FA5}">
                      <a16:colId xmlns:a16="http://schemas.microsoft.com/office/drawing/2014/main" val="1849562508"/>
                    </a:ext>
                  </a:extLst>
                </a:gridCol>
                <a:gridCol w="2123892">
                  <a:extLst>
                    <a:ext uri="{9D8B030D-6E8A-4147-A177-3AD203B41FA5}">
                      <a16:colId xmlns:a16="http://schemas.microsoft.com/office/drawing/2014/main" val="185733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Problème de Fiabilité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Problème de Maintenabilité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Problème de Sécurité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006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1 389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5 075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14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Après migration automatique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1 096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9258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322C0EC0-9D9C-479C-BAAB-09717F932D63}"/>
              </a:ext>
            </a:extLst>
          </p:cNvPr>
          <p:cNvSpPr txBox="1"/>
          <p:nvPr/>
        </p:nvSpPr>
        <p:spPr>
          <a:xfrm>
            <a:off x="4377900" y="4394531"/>
            <a:ext cx="34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Résultats obtenus avec </a:t>
            </a:r>
            <a:r>
              <a:rPr lang="fr-FR" dirty="0" err="1"/>
              <a:t>SonarQube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DB2437B-62D3-47B0-A471-12A3944F3547}"/>
              </a:ext>
            </a:extLst>
          </p:cNvPr>
          <p:cNvSpPr txBox="1"/>
          <p:nvPr/>
        </p:nvSpPr>
        <p:spPr>
          <a:xfrm>
            <a:off x="129151" y="6105730"/>
            <a:ext cx="10177963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From GWT to Angular: An Experiment Report on Migrating a Legacy Web Application – IEEE Software </a:t>
            </a:r>
            <a:endParaRPr lang="fr-FR" sz="1600" dirty="0">
              <a:latin typeface="+mj-lt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A86E6D-8FE3-4120-8FD1-F4F23928D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7074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2C9C5-1007-49FA-A17C-C8DD0686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Hybride – Performance – Omaje</a:t>
            </a: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F090B599-5E2C-4699-952C-DFD9F18949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6C03120A-7741-45B7-AADB-0E88A14CA05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78D77FA1-DD32-46F6-A556-A1DBC88257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735ADC39-6697-41CA-8999-846252A3CBE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2B083F26-AA53-4274-BF28-6B06D45841E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3FE917CE-7A0D-4FBD-9A2A-689B768824B3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7DC6D7-EA05-474A-8947-60887F52CF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C9392261-4AC5-4FF9-83C4-1FF1F6F00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77760"/>
              </p:ext>
            </p:extLst>
          </p:nvPr>
        </p:nvGraphicFramePr>
        <p:xfrm>
          <a:off x="2581032" y="2707249"/>
          <a:ext cx="7029936" cy="144350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43312">
                  <a:extLst>
                    <a:ext uri="{9D8B030D-6E8A-4147-A177-3AD203B41FA5}">
                      <a16:colId xmlns:a16="http://schemas.microsoft.com/office/drawing/2014/main" val="3661178246"/>
                    </a:ext>
                  </a:extLst>
                </a:gridCol>
                <a:gridCol w="2343312">
                  <a:extLst>
                    <a:ext uri="{9D8B030D-6E8A-4147-A177-3AD203B41FA5}">
                      <a16:colId xmlns:a16="http://schemas.microsoft.com/office/drawing/2014/main" val="577623735"/>
                    </a:ext>
                  </a:extLst>
                </a:gridCol>
                <a:gridCol w="2343312">
                  <a:extLst>
                    <a:ext uri="{9D8B030D-6E8A-4147-A177-3AD203B41FA5}">
                      <a16:colId xmlns:a16="http://schemas.microsoft.com/office/drawing/2014/main" val="1170938257"/>
                    </a:ext>
                  </a:extLst>
                </a:gridCol>
              </a:tblGrid>
              <a:tr h="668681"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Target</a:t>
                      </a:r>
                    </a:p>
                    <a:p>
                      <a:pPr algn="l"/>
                      <a:r>
                        <a:rPr lang="fr-FR" dirty="0"/>
                        <a:t>Source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GWT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Angular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681954"/>
                  </a:ext>
                </a:extLst>
              </a:tr>
              <a:tr h="38741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GWT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 ms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 ms 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881101"/>
                  </a:ext>
                </a:extLst>
              </a:tr>
              <a:tr h="38741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Angular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 ms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404200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9E1E4B7-59EE-4CC1-BEE7-D62E47E733A4}"/>
              </a:ext>
            </a:extLst>
          </p:cNvPr>
          <p:cNvSpPr txBox="1"/>
          <p:nvPr/>
        </p:nvSpPr>
        <p:spPr>
          <a:xfrm>
            <a:off x="2622616" y="4503175"/>
            <a:ext cx="694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Moyenne sur 1 000 exécutions d’une communication entre</a:t>
            </a:r>
            <a:br>
              <a:rPr lang="fr-FR" dirty="0"/>
            </a:br>
            <a:r>
              <a:rPr lang="fr-FR" dirty="0"/>
              <a:t>une page source GWT et une page </a:t>
            </a:r>
            <a:r>
              <a:rPr lang="fr-FR" dirty="0" err="1"/>
              <a:t>target</a:t>
            </a:r>
            <a:r>
              <a:rPr lang="fr-FR" dirty="0"/>
              <a:t> Angular de l’application Omaje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930226-CE8D-4FA3-8D4D-7746E1E7D47C}"/>
              </a:ext>
            </a:extLst>
          </p:cNvPr>
          <p:cNvSpPr txBox="1"/>
          <p:nvPr/>
        </p:nvSpPr>
        <p:spPr>
          <a:xfrm>
            <a:off x="32725" y="6205220"/>
            <a:ext cx="11086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*Problème de performance du framework de désérialisation Angular : </a:t>
            </a:r>
            <a:r>
              <a:rPr lang="fr-FR" sz="1600" dirty="0">
                <a:hlinkClick r:id="rId8"/>
              </a:rPr>
              <a:t>https://github.com/pichillilorenzo/jackson-js/issues/18</a:t>
            </a:r>
            <a:r>
              <a:rPr lang="fr-FR" sz="1600" dirty="0"/>
              <a:t>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444A42-A15A-467A-81A4-9C022D177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4384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7F8DDD7-7127-47FB-A244-43AAFCE7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des développeurs – Omaje</a:t>
            </a: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3BFB1A31-958F-49C0-8E85-E3737C5526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713C9BEE-B7F0-4AAA-9A10-65E5F5B69D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52A8CEC2-B0D3-4FF7-A227-288818DD48F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EC0AE63C-0273-43C3-82E5-6C4E433817A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C131EC70-302F-448A-9AE7-F50437F10DDF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3">
            <a:extLst>
              <a:ext uri="{FF2B5EF4-FFF2-40B4-BE49-F238E27FC236}">
                <a16:creationId xmlns:a16="http://schemas.microsoft.com/office/drawing/2014/main" id="{6DD905AF-980F-484B-850A-145C546FECF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AA25931-FD80-4BF3-A6B1-B538D6CF83C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3933B2C-687C-45E6-83EA-67251D694223}"/>
              </a:ext>
            </a:extLst>
          </p:cNvPr>
          <p:cNvSpPr txBox="1"/>
          <p:nvPr/>
        </p:nvSpPr>
        <p:spPr>
          <a:xfrm>
            <a:off x="7153939" y="3915172"/>
            <a:ext cx="3821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56/56 tests fonctionnels </a:t>
            </a:r>
            <a:br>
              <a:rPr lang="fr-FR" sz="2800" dirty="0"/>
            </a:br>
            <a:r>
              <a:rPr lang="fr-FR" sz="2800" dirty="0"/>
              <a:t>validés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D80DD64-F200-4ABC-9E74-7F9DB8C1946F}"/>
              </a:ext>
            </a:extLst>
          </p:cNvPr>
          <p:cNvGrpSpPr/>
          <p:nvPr/>
        </p:nvGrpSpPr>
        <p:grpSpPr>
          <a:xfrm>
            <a:off x="1216437" y="1642004"/>
            <a:ext cx="3968972" cy="3573992"/>
            <a:chOff x="1526887" y="2009523"/>
            <a:chExt cx="3968972" cy="3573992"/>
          </a:xfrm>
        </p:grpSpPr>
        <p:pic>
          <p:nvPicPr>
            <p:cNvPr id="14" name="Graphique 13" descr="Employé de bureau avec un remplissage uni">
              <a:extLst>
                <a:ext uri="{FF2B5EF4-FFF2-40B4-BE49-F238E27FC236}">
                  <a16:creationId xmlns:a16="http://schemas.microsoft.com/office/drawing/2014/main" id="{92871E54-380B-4C32-BCBB-8860C5606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42193" y="2009523"/>
              <a:ext cx="2016980" cy="2016980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CD7A43C-A89F-41D3-B2D3-83A161417ED6}"/>
                </a:ext>
              </a:extLst>
            </p:cNvPr>
            <p:cNvSpPr txBox="1"/>
            <p:nvPr/>
          </p:nvSpPr>
          <p:spPr>
            <a:xfrm>
              <a:off x="1526887" y="4128748"/>
              <a:ext cx="396897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/>
                <a:t>Evaluation de l’expert</a:t>
              </a:r>
              <a:br>
                <a:rPr lang="fr-FR" sz="2800" dirty="0"/>
              </a:br>
              <a:r>
                <a:rPr lang="fr-FR" sz="2800" dirty="0"/>
                <a:t>entreprise de l’application</a:t>
              </a:r>
            </a:p>
          </p:txBody>
        </p:sp>
        <p:pic>
          <p:nvPicPr>
            <p:cNvPr id="30" name="Image 29">
              <a:hlinkClick r:id="rId10"/>
              <a:extLst>
                <a:ext uri="{FF2B5EF4-FFF2-40B4-BE49-F238E27FC236}">
                  <a16:creationId xmlns:a16="http://schemas.microsoft.com/office/drawing/2014/main" id="{80AD9806-0C62-4B61-B7A2-C82B6473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66491" y="5082855"/>
              <a:ext cx="1489757" cy="500660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3BBC9231-C458-43FB-B34C-5E9C505A01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6462" y="1871862"/>
            <a:ext cx="1718627" cy="171862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DEE0AD-73E5-48D1-807D-5A0A1D80F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106</a:t>
            </a:fld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C44080-C41C-4B53-B684-C45A36D56A25}"/>
              </a:ext>
            </a:extLst>
          </p:cNvPr>
          <p:cNvSpPr txBox="1"/>
          <p:nvPr/>
        </p:nvSpPr>
        <p:spPr>
          <a:xfrm>
            <a:off x="4975020" y="5315179"/>
            <a:ext cx="2241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Application</a:t>
            </a:r>
            <a:br>
              <a:rPr lang="fr-FR" sz="2800" dirty="0"/>
            </a:br>
            <a:r>
              <a:rPr lang="fr-FR" sz="2800" dirty="0"/>
              <a:t>en production</a:t>
            </a:r>
          </a:p>
        </p:txBody>
      </p:sp>
    </p:spTree>
    <p:extLst>
      <p:ext uri="{BB962C8B-B14F-4D97-AF65-F5344CB8AC3E}">
        <p14:creationId xmlns:p14="http://schemas.microsoft.com/office/powerpoint/2010/main" val="42536299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C0AD485-EB24-4D7A-934C-D8546263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28" y="2751240"/>
            <a:ext cx="3403144" cy="1355520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856CC22B-0554-42EC-8FA7-27ADF30450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30C6555B-7C06-4273-B1F0-244234AA24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AAE01F9F-D413-469C-9403-633857BA7C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F70D2F6C-854A-462C-B32F-98126D21AA1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EFACE2D7-85C8-4EC1-A6BA-F9B7CBBF683B}"/>
              </a:ext>
            </a:extLst>
          </p:cNvPr>
          <p:cNvSpPr/>
          <p:nvPr/>
        </p:nvSpPr>
        <p:spPr>
          <a:xfrm>
            <a:off x="1145875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7144EECA-5F03-4C62-B912-914DFFF3028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73E40D-67A9-4331-ADAA-A1F16F58D17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8918" y="6530581"/>
            <a:ext cx="171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F2E07B5-D41E-4D54-A96F-F349BFF4C1FB}"/>
              </a:ext>
            </a:extLst>
          </p:cNvPr>
          <p:cNvGrpSpPr/>
          <p:nvPr/>
        </p:nvGrpSpPr>
        <p:grpSpPr>
          <a:xfrm>
            <a:off x="9159541" y="3036094"/>
            <a:ext cx="2750341" cy="3538069"/>
            <a:chOff x="9153525" y="3036094"/>
            <a:chExt cx="2750341" cy="353806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512D53D-F156-4E6E-9513-F4556E1FF40C}"/>
                </a:ext>
              </a:extLst>
            </p:cNvPr>
            <p:cNvSpPr/>
            <p:nvPr/>
          </p:nvSpPr>
          <p:spPr>
            <a:xfrm>
              <a:off x="9153525" y="3036094"/>
              <a:ext cx="2750341" cy="3538069"/>
            </a:xfrm>
            <a:prstGeom prst="roundRect">
              <a:avLst>
                <a:gd name="adj" fmla="val 1010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62A71F4-1B8A-4038-BF45-FD4263044881}"/>
                </a:ext>
              </a:extLst>
            </p:cNvPr>
            <p:cNvSpPr/>
            <p:nvPr/>
          </p:nvSpPr>
          <p:spPr>
            <a:xfrm>
              <a:off x="9923052" y="3036094"/>
              <a:ext cx="1980814" cy="221218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F651E86-3214-44D4-B8A0-37E1DDF7E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3525" y="3301878"/>
              <a:ext cx="2750341" cy="3272283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866AA4-7A4D-4CE2-9DBB-198E3B197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0738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5C4CC-38B1-46D9-AB3E-1096C9D2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9EAD6185-F329-413E-A185-13D8F533C8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FB27D650-6FD1-4192-9978-EE5C9AA8A1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10EFA42E-8F88-49FF-A939-33C8E4587E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DB94B79E-9D84-4102-BD5A-A7372274556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DE94626A-7274-418E-A5C1-20A3232ABE9C}"/>
              </a:ext>
            </a:extLst>
          </p:cNvPr>
          <p:cNvSpPr/>
          <p:nvPr/>
        </p:nvSpPr>
        <p:spPr>
          <a:xfrm>
            <a:off x="1145875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40A0B866-5A18-4A2B-8F23-F8B23755B057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8B1918D-A99B-4B8A-9476-315F489337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8918" y="6530581"/>
            <a:ext cx="171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FB95AE0-8160-4C3C-B4DC-15DE107B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4965716"/>
            <a:ext cx="2751375" cy="12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BEF1548-3F5B-4F98-A216-1536388F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50" y="4965716"/>
            <a:ext cx="2751376" cy="12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5755E823-4840-46CD-BEFB-A4A28F8738F1}"/>
              </a:ext>
            </a:extLst>
          </p:cNvPr>
          <p:cNvGrpSpPr/>
          <p:nvPr/>
        </p:nvGrpSpPr>
        <p:grpSpPr>
          <a:xfrm>
            <a:off x="4376978" y="4511040"/>
            <a:ext cx="836576" cy="739538"/>
            <a:chOff x="1217217" y="3310085"/>
            <a:chExt cx="1094931" cy="967925"/>
          </a:xfrm>
        </p:grpSpPr>
        <p:sp>
          <p:nvSpPr>
            <p:cNvPr id="23" name="Rectangle : avec coins arrondis en diagonale 22">
              <a:extLst>
                <a:ext uri="{FF2B5EF4-FFF2-40B4-BE49-F238E27FC236}">
                  <a16:creationId xmlns:a16="http://schemas.microsoft.com/office/drawing/2014/main" id="{3C8C05A9-C38F-4AA7-B76D-4DDD168A11D6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42F6407A-50A6-4E59-9D0E-9D3DBFFD9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C15F229-9CCD-4D67-B076-656320A3940B}"/>
              </a:ext>
            </a:extLst>
          </p:cNvPr>
          <p:cNvGrpSpPr/>
          <p:nvPr/>
        </p:nvGrpSpPr>
        <p:grpSpPr>
          <a:xfrm>
            <a:off x="10123641" y="4434687"/>
            <a:ext cx="839531" cy="742150"/>
            <a:chOff x="2792669" y="3786553"/>
            <a:chExt cx="1094931" cy="967925"/>
          </a:xfrm>
        </p:grpSpPr>
        <p:sp>
          <p:nvSpPr>
            <p:cNvPr id="26" name="Rectangle : avec coins arrondis en diagonale 25">
              <a:extLst>
                <a:ext uri="{FF2B5EF4-FFF2-40B4-BE49-F238E27FC236}">
                  <a16:creationId xmlns:a16="http://schemas.microsoft.com/office/drawing/2014/main" id="{B89A7069-0549-49AD-AB66-0A571DAFF306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C320737-C922-4023-9DAB-6059C4A0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Graphique 29" descr="Flèche vers la droite avec un remplissage uni">
            <a:extLst>
              <a:ext uri="{FF2B5EF4-FFF2-40B4-BE49-F238E27FC236}">
                <a16:creationId xmlns:a16="http://schemas.microsoft.com/office/drawing/2014/main" id="{C97BB125-9411-4C59-9738-3DD0310DA7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50447" y="4544716"/>
            <a:ext cx="2029447" cy="202944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34E77D-13F0-4FF1-B3B0-129E39EA2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108</a:t>
            </a:fld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EEB0329-CBD4-475C-BE77-82E0CA4BB5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640" y="1059878"/>
            <a:ext cx="10408720" cy="31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291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408E8-D6DA-4234-B4A8-59E56BB6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Publications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29BBC651-0745-4CA6-A98E-BA21D658A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16" y="888365"/>
            <a:ext cx="11184567" cy="5501088"/>
          </a:xfrm>
        </p:spPr>
        <p:txBody>
          <a:bodyPr/>
          <a:lstStyle/>
          <a:p>
            <a:r>
              <a:rPr lang="fr-FR" dirty="0"/>
              <a:t>Journal</a:t>
            </a:r>
          </a:p>
          <a:p>
            <a:pPr lvl="1"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From GWT to Angular: An Experiment Report on Migrating a Legacy Web Application – IEEE Software</a:t>
            </a:r>
            <a:endParaRPr lang="fr-FR" b="1" dirty="0">
              <a:solidFill>
                <a:srgbClr val="212529"/>
              </a:solidFill>
              <a:latin typeface="-apple-system"/>
            </a:endParaRPr>
          </a:p>
          <a:p>
            <a:pPr lvl="1"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GUI visual aspect migration: a framework agnostic solution – ASE Journal</a:t>
            </a:r>
            <a:endParaRPr lang="fr-FR" b="1" dirty="0">
              <a:solidFill>
                <a:srgbClr val="212529"/>
              </a:solidFill>
              <a:latin typeface="-apple-system"/>
            </a:endParaRPr>
          </a:p>
          <a:p>
            <a:r>
              <a:rPr lang="fr-FR" dirty="0"/>
              <a:t>Conférences</a:t>
            </a:r>
          </a:p>
          <a:p>
            <a:pPr lvl="1">
              <a:buClr>
                <a:schemeClr val="accent1"/>
              </a:buClr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Migrating GUI behavior: from GWT to Angular – ICSME’21 industrial track</a:t>
            </a:r>
            <a:endParaRPr lang="en-US" b="1" dirty="0">
              <a:solidFill>
                <a:srgbClr val="212529"/>
              </a:solidFill>
              <a:latin typeface="-apple-system"/>
            </a:endParaRPr>
          </a:p>
          <a:p>
            <a:pPr lvl="1">
              <a:buClr>
                <a:srgbClr val="FF0000"/>
              </a:buClr>
              <a:buSzPct val="150000"/>
              <a:buFontTx/>
              <a:buChar char="■"/>
            </a:pPr>
            <a:r>
              <a:rPr lang="en-US" b="1" dirty="0">
                <a:solidFill>
                  <a:srgbClr val="212529"/>
                </a:solidFill>
                <a:latin typeface="-apple-system"/>
              </a:rPr>
              <a:t>Modular Moose: A new generation of software reengineering platform – ICSR’20</a:t>
            </a:r>
          </a:p>
          <a:p>
            <a:pPr lvl="1"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GUI Migration using MDE from GWT to Angular 6: An Industrial Case – Saner’19 industrial track</a:t>
            </a:r>
          </a:p>
          <a:p>
            <a:pPr lvl="1">
              <a:buClr>
                <a:srgbClr val="FF0000"/>
              </a:buClr>
              <a:buSzPct val="150000"/>
              <a:buFontTx/>
              <a:buChar char="■"/>
            </a:pPr>
            <a:r>
              <a:rPr lang="en-US" b="1" dirty="0">
                <a:solidFill>
                  <a:srgbClr val="212529"/>
                </a:solidFill>
                <a:latin typeface="-apple-system"/>
              </a:rPr>
              <a:t>Empirical Study of Programming to an Interface – ASE’19</a:t>
            </a:r>
            <a:endParaRPr lang="fr-FR" dirty="0"/>
          </a:p>
          <a:p>
            <a:r>
              <a:rPr lang="fr-FR" dirty="0"/>
              <a:t>Workshops</a:t>
            </a:r>
          </a:p>
          <a:p>
            <a:pPr lvl="1"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Challenges for Layout Validation: Lessons Learned – Quatic’20</a:t>
            </a:r>
            <a:endParaRPr lang="fr-FR" b="1" dirty="0">
              <a:solidFill>
                <a:srgbClr val="212529"/>
              </a:solidFill>
              <a:latin typeface="-apple-system"/>
            </a:endParaRPr>
          </a:p>
          <a:p>
            <a:pPr lvl="1"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Switching of GUI framework: the case from Spec to Spec 2 – IWST’19</a:t>
            </a:r>
            <a:endParaRPr lang="fr-FR" b="1" dirty="0">
              <a:solidFill>
                <a:srgbClr val="212529"/>
              </a:solidFill>
              <a:latin typeface="-apple-system"/>
            </a:endParaRPr>
          </a:p>
          <a:p>
            <a:pPr lvl="1">
              <a:buSzPct val="150000"/>
              <a:buFontTx/>
              <a:buChar char="■"/>
            </a:pPr>
            <a:r>
              <a:rPr lang="fr-FR" b="1" i="0" dirty="0">
                <a:solidFill>
                  <a:srgbClr val="212529"/>
                </a:solidFill>
                <a:effectLst/>
                <a:latin typeface="-apple-system"/>
              </a:rPr>
              <a:t>Migration de GWT vers Angular 6 en utilisant l’IDM – Ciel’19</a:t>
            </a:r>
            <a:endParaRPr lang="fr-FR" b="1" dirty="0">
              <a:solidFill>
                <a:srgbClr val="212529"/>
              </a:solidFill>
              <a:latin typeface="-apple-system"/>
            </a:endParaRPr>
          </a:p>
          <a:p>
            <a:pPr lvl="1"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Migrating GWT to Angular 6 using MDE – Sattose’19</a:t>
            </a:r>
          </a:p>
          <a:p>
            <a:pPr lvl="1">
              <a:buClr>
                <a:srgbClr val="FF0000"/>
              </a:buClr>
              <a:buSzPct val="150000"/>
              <a:buFont typeface="Helvetica" panose="020B0604020202020204" pitchFamily="34" charset="0"/>
              <a:buChar char="■"/>
            </a:pPr>
            <a:r>
              <a:rPr lang="en-US" b="1" dirty="0">
                <a:solidFill>
                  <a:srgbClr val="212529"/>
                </a:solidFill>
                <a:latin typeface="-apple-system"/>
              </a:rPr>
              <a:t>Evaluating the Efficiency of Continuous Testing during Test-Driven Development – VST’18</a:t>
            </a:r>
          </a:p>
          <a:p>
            <a:pPr lvl="1">
              <a:buClr>
                <a:srgbClr val="FF0000"/>
              </a:buClr>
              <a:buSzPct val="150000"/>
              <a:buFont typeface="Helvetica" panose="020B0604020202020204" pitchFamily="34" charset="0"/>
              <a:buChar char="■"/>
            </a:pPr>
            <a:r>
              <a:rPr lang="en-US" b="1" dirty="0">
                <a:solidFill>
                  <a:srgbClr val="212529"/>
                </a:solidFill>
                <a:latin typeface="-apple-system"/>
              </a:rPr>
              <a:t>Usage of Tests in an Open-Source Community – IWST’17</a:t>
            </a:r>
          </a:p>
          <a:p>
            <a:r>
              <a:rPr lang="fr-FR" dirty="0"/>
              <a:t>Soumis</a:t>
            </a:r>
          </a:p>
          <a:p>
            <a:pPr lvl="1">
              <a:buSzPct val="150000"/>
              <a:buFontTx/>
              <a:buChar char="■"/>
            </a:pPr>
            <a:r>
              <a:rPr lang="en-US" b="1" dirty="0">
                <a:solidFill>
                  <a:srgbClr val="212529"/>
                </a:solidFill>
                <a:latin typeface="-apple-system"/>
              </a:rPr>
              <a:t>Hybrid Architecture for Incremental Migration Approach – Caise’21</a:t>
            </a:r>
          </a:p>
          <a:p>
            <a:pPr lvl="1"/>
            <a:endParaRPr lang="en-US" dirty="0"/>
          </a:p>
          <a:p>
            <a:pPr lvl="1"/>
            <a:endParaRPr lang="en-US" b="1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F1F34BD1-53F0-4428-8368-93C1B4E3F0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00BBB872-9FF5-4BBD-A5BC-41FB350B46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3635047B-61D1-4A93-B2F5-159735E341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3CDFB803-B828-4A02-BE00-5C2D600E7B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EBEC6CD3-75B0-4229-BB0A-F5DDE1248692}"/>
              </a:ext>
            </a:extLst>
          </p:cNvPr>
          <p:cNvSpPr/>
          <p:nvPr/>
        </p:nvSpPr>
        <p:spPr>
          <a:xfrm>
            <a:off x="1145875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CD1E4C94-0779-48CF-B229-6AC95CDCC2A7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047EBF-49A2-44D9-85D6-B1FFDBDEAD3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8918" y="6530581"/>
            <a:ext cx="171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7C4894-FFD5-4160-97D6-F53F6AD801D5}"/>
              </a:ext>
            </a:extLst>
          </p:cNvPr>
          <p:cNvSpPr/>
          <p:nvPr/>
        </p:nvSpPr>
        <p:spPr>
          <a:xfrm>
            <a:off x="9223069" y="5714111"/>
            <a:ext cx="180000" cy="180000"/>
          </a:xfrm>
          <a:prstGeom prst="rect">
            <a:avLst/>
          </a:prstGeom>
          <a:solidFill>
            <a:srgbClr val="FFD040"/>
          </a:solidFill>
          <a:ln>
            <a:solidFill>
              <a:srgbClr val="CCA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69BBA-5F07-43C1-B6A3-98F330AA230F}"/>
              </a:ext>
            </a:extLst>
          </p:cNvPr>
          <p:cNvSpPr/>
          <p:nvPr/>
        </p:nvSpPr>
        <p:spPr>
          <a:xfrm>
            <a:off x="9215134" y="6209281"/>
            <a:ext cx="175300" cy="175300"/>
          </a:xfrm>
          <a:prstGeom prst="rect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BCD45F-75EE-4DFE-A38A-185F4DF2CA98}"/>
              </a:ext>
            </a:extLst>
          </p:cNvPr>
          <p:cNvSpPr txBox="1"/>
          <p:nvPr/>
        </p:nvSpPr>
        <p:spPr>
          <a:xfrm>
            <a:off x="9403069" y="5619445"/>
            <a:ext cx="249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Publications de la thèse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FB04D5-04B7-4765-BBFD-6A7E18872816}"/>
              </a:ext>
            </a:extLst>
          </p:cNvPr>
          <p:cNvSpPr txBox="1"/>
          <p:nvPr/>
        </p:nvSpPr>
        <p:spPr>
          <a:xfrm>
            <a:off x="9403070" y="6103282"/>
            <a:ext cx="249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Autres publications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3154DF-3E6E-4CEB-9F8F-6272C8D68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752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C0AD485-EB24-4D7A-934C-D8546263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202" y="2610041"/>
            <a:ext cx="3403144" cy="1355520"/>
          </a:xfrm>
        </p:spPr>
        <p:txBody>
          <a:bodyPr/>
          <a:lstStyle/>
          <a:p>
            <a:r>
              <a:rPr lang="fr-FR"/>
              <a:t>ETAT DE L’ART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1A49A0-00C8-45CB-AC77-D613A5661C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7863" y="2765007"/>
            <a:ext cx="907200" cy="907200"/>
          </a:xfrm>
          <a:prstGeom prst="rect">
            <a:avLst/>
          </a:prstGeom>
        </p:spPr>
      </p:pic>
      <p:sp>
        <p:nvSpPr>
          <p:cNvPr id="6" name="Oval 2">
            <a:extLst>
              <a:ext uri="{FF2B5EF4-FFF2-40B4-BE49-F238E27FC236}">
                <a16:creationId xmlns:a16="http://schemas.microsoft.com/office/drawing/2014/main" id="{7662A4C7-0634-433F-9E30-BC5D1065649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0666874B-6F5C-4FC9-8642-9CBAB56BC5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4FB9B4BD-2868-4676-B757-5BEBC07EB4F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F585EE5-53E4-45B5-B300-C4A7869E08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AD4D8B7C-B5BB-4984-BA4A-6F9E13916AC5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2397009B-8F34-4C13-B7AA-6C211A3CDA0C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17DE064B-C4F9-4585-990C-CB8EF6E1420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5C1EE2-5C16-48E9-A75C-45B4F096FB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893D6E1-2E2D-4F08-B004-94C90EE641E6}"/>
              </a:ext>
            </a:extLst>
          </p:cNvPr>
          <p:cNvGrpSpPr/>
          <p:nvPr/>
        </p:nvGrpSpPr>
        <p:grpSpPr>
          <a:xfrm>
            <a:off x="9159541" y="3036094"/>
            <a:ext cx="2750341" cy="3538069"/>
            <a:chOff x="9153525" y="3036094"/>
            <a:chExt cx="2750341" cy="353806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8C1F3B3-5DE1-45A5-8E5D-D04CCB672258}"/>
                </a:ext>
              </a:extLst>
            </p:cNvPr>
            <p:cNvSpPr/>
            <p:nvPr/>
          </p:nvSpPr>
          <p:spPr>
            <a:xfrm>
              <a:off x="9153525" y="3036094"/>
              <a:ext cx="2750341" cy="3538069"/>
            </a:xfrm>
            <a:prstGeom prst="roundRect">
              <a:avLst>
                <a:gd name="adj" fmla="val 1010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15DDEB4C-8755-4DA4-AB92-8EAE256E1A55}"/>
                </a:ext>
              </a:extLst>
            </p:cNvPr>
            <p:cNvSpPr/>
            <p:nvPr/>
          </p:nvSpPr>
          <p:spPr>
            <a:xfrm>
              <a:off x="9923052" y="3036094"/>
              <a:ext cx="1980814" cy="221218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4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37F1C2A-446B-412C-B8B7-30FBF47C1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53525" y="3301878"/>
              <a:ext cx="2750341" cy="3272283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403FD0-867E-49DA-9F61-F5CFB3C1C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7652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408E8-D6DA-4234-B4A8-59E56BB6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Travaux futurs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F1F34BD1-53F0-4428-8368-93C1B4E3F0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00BBB872-9FF5-4BBD-A5BC-41FB350B46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3635047B-61D1-4A93-B2F5-159735E341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3CDFB803-B828-4A02-BE00-5C2D600E7B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EBEC6CD3-75B0-4229-BB0A-F5DDE1248692}"/>
              </a:ext>
            </a:extLst>
          </p:cNvPr>
          <p:cNvSpPr/>
          <p:nvPr/>
        </p:nvSpPr>
        <p:spPr>
          <a:xfrm>
            <a:off x="1145875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CD1E4C94-0779-48CF-B229-6AC95CDCC2A7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047EBF-49A2-44D9-85D6-B1FFDBDEAD3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8918" y="6530581"/>
            <a:ext cx="171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EC6C195-E50B-47CB-BD80-DAD0564C6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04" y="470245"/>
            <a:ext cx="656374" cy="656374"/>
          </a:xfrm>
          <a:prstGeom prst="rect">
            <a:avLst/>
          </a:prstGeom>
        </p:spPr>
      </p:pic>
      <p:pic>
        <p:nvPicPr>
          <p:cNvPr id="2050" name="Picture 2" descr="Deep in the Code | Adventures in Software Development ...">
            <a:extLst>
              <a:ext uri="{FF2B5EF4-FFF2-40B4-BE49-F238E27FC236}">
                <a16:creationId xmlns:a16="http://schemas.microsoft.com/office/drawing/2014/main" id="{CE25E83D-24B6-43F7-8B4F-49AF038C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66" y="1645087"/>
            <a:ext cx="506450" cy="5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A66733E-F360-461C-B705-E78260C54C76}"/>
              </a:ext>
            </a:extLst>
          </p:cNvPr>
          <p:cNvSpPr txBox="1"/>
          <p:nvPr/>
        </p:nvSpPr>
        <p:spPr>
          <a:xfrm>
            <a:off x="1891057" y="1534046"/>
            <a:ext cx="124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Migration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560A4F-55E3-4328-94FA-C5214984DEA9}"/>
              </a:ext>
            </a:extLst>
          </p:cNvPr>
          <p:cNvSpPr txBox="1"/>
          <p:nvPr/>
        </p:nvSpPr>
        <p:spPr>
          <a:xfrm>
            <a:off x="2011745" y="1899692"/>
            <a:ext cx="356343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/>
                <a:cs typeface="Calibri"/>
              </a:rPr>
              <a:t>PowerBuilder</a:t>
            </a:r>
            <a:endParaRPr lang="fr-FR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/>
                <a:cs typeface="Calibri"/>
              </a:rPr>
              <a:t>Access (Thèse de S. Bragagnolo)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Silverlight</a:t>
            </a:r>
          </a:p>
        </p:txBody>
      </p:sp>
      <p:pic>
        <p:nvPicPr>
          <p:cNvPr id="2064" name="Picture 16" descr="Access 2016 Logos">
            <a:extLst>
              <a:ext uri="{FF2B5EF4-FFF2-40B4-BE49-F238E27FC236}">
                <a16:creationId xmlns:a16="http://schemas.microsoft.com/office/drawing/2014/main" id="{04655978-63B7-4C0C-90C3-F34DB732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60" y="1616928"/>
            <a:ext cx="565527" cy="5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E323D57-2CF2-4CDA-A937-C229E54DE3BC}"/>
              </a:ext>
            </a:extLst>
          </p:cNvPr>
          <p:cNvSpPr txBox="1"/>
          <p:nvPr/>
        </p:nvSpPr>
        <p:spPr>
          <a:xfrm>
            <a:off x="6426047" y="1545721"/>
            <a:ext cx="14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Architecture :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9B4472-4518-4050-9928-3297CC2F7240}"/>
              </a:ext>
            </a:extLst>
          </p:cNvPr>
          <p:cNvSpPr txBox="1"/>
          <p:nvPr/>
        </p:nvSpPr>
        <p:spPr>
          <a:xfrm>
            <a:off x="6422425" y="3634748"/>
            <a:ext cx="77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Tests :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68193BD-6F08-44DC-87C3-4D49708AF822}"/>
              </a:ext>
            </a:extLst>
          </p:cNvPr>
          <p:cNvSpPr txBox="1"/>
          <p:nvPr/>
        </p:nvSpPr>
        <p:spPr>
          <a:xfrm>
            <a:off x="6543113" y="4067578"/>
            <a:ext cx="267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Génération des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Traces logicielles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137218F-8FB9-4615-BC59-F44342716A8B}"/>
              </a:ext>
            </a:extLst>
          </p:cNvPr>
          <p:cNvSpPr txBox="1"/>
          <p:nvPr/>
        </p:nvSpPr>
        <p:spPr>
          <a:xfrm>
            <a:off x="6543113" y="1996214"/>
            <a:ext cx="242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Vers micro front-end</a:t>
            </a:r>
          </a:p>
        </p:txBody>
      </p:sp>
      <p:cxnSp>
        <p:nvCxnSpPr>
          <p:cNvPr id="36" name="Google Shape;297;p20">
            <a:extLst>
              <a:ext uri="{FF2B5EF4-FFF2-40B4-BE49-F238E27FC236}">
                <a16:creationId xmlns:a16="http://schemas.microsoft.com/office/drawing/2014/main" id="{FCCC6D84-7B27-4ADD-AA16-E7C709213E3D}"/>
              </a:ext>
            </a:extLst>
          </p:cNvPr>
          <p:cNvCxnSpPr>
            <a:cxnSpLocks/>
          </p:cNvCxnSpPr>
          <p:nvPr/>
        </p:nvCxnSpPr>
        <p:spPr>
          <a:xfrm>
            <a:off x="6096000" y="1220699"/>
            <a:ext cx="0" cy="49049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298;p20">
            <a:extLst>
              <a:ext uri="{FF2B5EF4-FFF2-40B4-BE49-F238E27FC236}">
                <a16:creationId xmlns:a16="http://schemas.microsoft.com/office/drawing/2014/main" id="{9645D7E4-1E80-488B-89FA-E5161ED76426}"/>
              </a:ext>
            </a:extLst>
          </p:cNvPr>
          <p:cNvCxnSpPr/>
          <p:nvPr/>
        </p:nvCxnSpPr>
        <p:spPr>
          <a:xfrm>
            <a:off x="1765500" y="3505700"/>
            <a:ext cx="866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C13130F6-CABE-4D32-879C-92B1EAC81C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5050" y="4828946"/>
            <a:ext cx="1116338" cy="1116338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7D631B7-5EC4-4655-B6E9-AA21D3AA01AD}"/>
              </a:ext>
            </a:extLst>
          </p:cNvPr>
          <p:cNvSpPr txBox="1"/>
          <p:nvPr/>
        </p:nvSpPr>
        <p:spPr>
          <a:xfrm>
            <a:off x="1896034" y="3634748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Rénovation du back-end :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CA1C81F-B9BC-4283-A29C-80D706AB6EDB}"/>
              </a:ext>
            </a:extLst>
          </p:cNvPr>
          <p:cNvSpPr txBox="1"/>
          <p:nvPr/>
        </p:nvSpPr>
        <p:spPr>
          <a:xfrm>
            <a:off x="2011745" y="4067577"/>
            <a:ext cx="389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Micro-service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RPC vers </a:t>
            </a:r>
            <a:r>
              <a:rPr lang="fr-FR" dirty="0" err="1"/>
              <a:t>Restful</a:t>
            </a:r>
            <a:endParaRPr lang="fr-FR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E6941159-4229-4B4C-9B47-E2F2C343261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579" y="1320994"/>
            <a:ext cx="2917841" cy="189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788F45-4905-405C-BFC7-EE289523C3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3109" y="4290073"/>
            <a:ext cx="1049602" cy="104960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84F37E-F97A-4693-8991-70025A6B6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337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5C4CC-38B1-46D9-AB3E-1096C9D2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9EAD6185-F329-413E-A185-13D8F533C8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FB27D650-6FD1-4192-9978-EE5C9AA8A1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10EFA42E-8F88-49FF-A939-33C8E4587E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DB94B79E-9D84-4102-BD5A-A7372274556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DE94626A-7274-418E-A5C1-20A3232ABE9C}"/>
              </a:ext>
            </a:extLst>
          </p:cNvPr>
          <p:cNvSpPr/>
          <p:nvPr/>
        </p:nvSpPr>
        <p:spPr>
          <a:xfrm>
            <a:off x="1145875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40A0B866-5A18-4A2B-8F23-F8B23755B057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8B1918D-A99B-4B8A-9476-315F489337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8918" y="6530581"/>
            <a:ext cx="171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FB95AE0-8160-4C3C-B4DC-15DE107B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0" y="4073897"/>
            <a:ext cx="3292293" cy="14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BEF1548-3F5B-4F98-A216-1536388F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82" y="4073897"/>
            <a:ext cx="3292294" cy="14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5755E823-4840-46CD-BEFB-A4A28F8738F1}"/>
              </a:ext>
            </a:extLst>
          </p:cNvPr>
          <p:cNvGrpSpPr/>
          <p:nvPr/>
        </p:nvGrpSpPr>
        <p:grpSpPr>
          <a:xfrm>
            <a:off x="3010459" y="3715631"/>
            <a:ext cx="705056" cy="623274"/>
            <a:chOff x="1217217" y="3310085"/>
            <a:chExt cx="1094931" cy="967925"/>
          </a:xfrm>
        </p:grpSpPr>
        <p:sp>
          <p:nvSpPr>
            <p:cNvPr id="23" name="Rectangle : avec coins arrondis en diagonale 22">
              <a:extLst>
                <a:ext uri="{FF2B5EF4-FFF2-40B4-BE49-F238E27FC236}">
                  <a16:creationId xmlns:a16="http://schemas.microsoft.com/office/drawing/2014/main" id="{3C8C05A9-C38F-4AA7-B76D-4DDD168A11D6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42F6407A-50A6-4E59-9D0E-9D3DBFFD9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C15F229-9CCD-4D67-B076-656320A3940B}"/>
              </a:ext>
            </a:extLst>
          </p:cNvPr>
          <p:cNvGrpSpPr/>
          <p:nvPr/>
        </p:nvGrpSpPr>
        <p:grpSpPr>
          <a:xfrm>
            <a:off x="6850595" y="3732313"/>
            <a:ext cx="707547" cy="625475"/>
            <a:chOff x="2792669" y="3786553"/>
            <a:chExt cx="1094931" cy="967925"/>
          </a:xfrm>
        </p:grpSpPr>
        <p:sp>
          <p:nvSpPr>
            <p:cNvPr id="26" name="Rectangle : avec coins arrondis en diagonale 25">
              <a:extLst>
                <a:ext uri="{FF2B5EF4-FFF2-40B4-BE49-F238E27FC236}">
                  <a16:creationId xmlns:a16="http://schemas.microsoft.com/office/drawing/2014/main" id="{B89A7069-0549-49AD-AB66-0A571DAFF306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C320737-C922-4023-9DAB-6059C4A0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Graphique 28" descr="Employé de bureau avec un remplissage uni">
            <a:extLst>
              <a:ext uri="{FF2B5EF4-FFF2-40B4-BE49-F238E27FC236}">
                <a16:creationId xmlns:a16="http://schemas.microsoft.com/office/drawing/2014/main" id="{07B0B4FF-A54D-4C3C-8D2A-1AAD3E1237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89348" y="5256771"/>
            <a:ext cx="1023235" cy="1023235"/>
          </a:xfrm>
          <a:prstGeom prst="rect">
            <a:avLst/>
          </a:prstGeom>
        </p:spPr>
      </p:pic>
      <p:graphicFrame>
        <p:nvGraphicFramePr>
          <p:cNvPr id="35" name="Tableau 13">
            <a:extLst>
              <a:ext uri="{FF2B5EF4-FFF2-40B4-BE49-F238E27FC236}">
                <a16:creationId xmlns:a16="http://schemas.microsoft.com/office/drawing/2014/main" id="{7BB45A7E-A58C-436A-80BB-EA6AE972D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561974"/>
              </p:ext>
            </p:extLst>
          </p:nvPr>
        </p:nvGraphicFramePr>
        <p:xfrm>
          <a:off x="7374660" y="719590"/>
          <a:ext cx="4475847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6521">
                  <a:extLst>
                    <a:ext uri="{9D8B030D-6E8A-4147-A177-3AD203B41FA5}">
                      <a16:colId xmlns:a16="http://schemas.microsoft.com/office/drawing/2014/main" val="1904545440"/>
                    </a:ext>
                  </a:extLst>
                </a:gridCol>
                <a:gridCol w="2239326">
                  <a:extLst>
                    <a:ext uri="{9D8B030D-6E8A-4147-A177-3AD203B41FA5}">
                      <a16:colId xmlns:a16="http://schemas.microsoft.com/office/drawing/2014/main" val="3673527894"/>
                    </a:ext>
                  </a:extLst>
                </a:gridCol>
              </a:tblGrid>
              <a:tr h="297715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Importer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Exporter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486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GWT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Angular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42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Spec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5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Spec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Spec2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321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HTML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Seaside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09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GWT/GXT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Aurelia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093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Silverlight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85781"/>
                  </a:ext>
                </a:extLst>
              </a:tr>
            </a:tbl>
          </a:graphicData>
        </a:graphic>
      </p:graphicFrame>
      <p:pic>
        <p:nvPicPr>
          <p:cNvPr id="38" name="Image 37">
            <a:extLst>
              <a:ext uri="{FF2B5EF4-FFF2-40B4-BE49-F238E27FC236}">
                <a16:creationId xmlns:a16="http://schemas.microsoft.com/office/drawing/2014/main" id="{1B25CEC6-F69E-4A17-A621-6B567082AC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8655" y="5768389"/>
            <a:ext cx="622123" cy="62212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E97FFA2-762B-498A-A136-7FFDBAC20E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5794" y="5768390"/>
            <a:ext cx="1715972" cy="60391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7D26571-E1AE-4898-AD95-7CF80FCCC1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218" y="5845858"/>
            <a:ext cx="544058" cy="5440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AF5C85-C048-4C01-B3E5-91293C46F8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10459" y="5845858"/>
            <a:ext cx="1653318" cy="54405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C5D750C-78FA-40AF-84D8-EC71660396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2425" y="5343872"/>
            <a:ext cx="849031" cy="849031"/>
          </a:xfrm>
          <a:prstGeom prst="rect">
            <a:avLst/>
          </a:prstGeom>
        </p:spPr>
      </p:pic>
      <p:pic>
        <p:nvPicPr>
          <p:cNvPr id="30" name="Graphique 29" descr="Flèche vers la droite avec un remplissage uni">
            <a:extLst>
              <a:ext uri="{FF2B5EF4-FFF2-40B4-BE49-F238E27FC236}">
                <a16:creationId xmlns:a16="http://schemas.microsoft.com/office/drawing/2014/main" id="{ADB2F7AA-298B-49F6-BC62-4C70D12F3A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231559" y="4419652"/>
            <a:ext cx="967911" cy="96791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293D911-3241-4A28-8A15-60F88AF73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111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5724D8F-1A43-42F7-8DD3-AF2D26299F2A}"/>
              </a:ext>
            </a:extLst>
          </p:cNvPr>
          <p:cNvSpPr txBox="1"/>
          <p:nvPr/>
        </p:nvSpPr>
        <p:spPr>
          <a:xfrm>
            <a:off x="9732603" y="3572171"/>
            <a:ext cx="21413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 2 journ</a:t>
            </a:r>
            <a:r>
              <a:rPr lang="en-US" b="1" dirty="0">
                <a:solidFill>
                  <a:srgbClr val="212529"/>
                </a:solidFill>
                <a:latin typeface="-apple-system"/>
              </a:rPr>
              <a:t>als</a:t>
            </a:r>
          </a:p>
          <a:p>
            <a:pPr>
              <a:buClr>
                <a:schemeClr val="accent1"/>
              </a:buClr>
              <a:buSzPct val="150000"/>
              <a:buFontTx/>
              <a:buChar char="■"/>
            </a:pPr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 4 conferences</a:t>
            </a:r>
          </a:p>
          <a:p>
            <a:pPr>
              <a:buClr>
                <a:schemeClr val="accent1"/>
              </a:buClr>
              <a:buSzPct val="150000"/>
              <a:buFontTx/>
              <a:buChar char="■"/>
            </a:pPr>
            <a:r>
              <a:rPr lang="en-US" b="1" dirty="0">
                <a:solidFill>
                  <a:srgbClr val="212529"/>
                </a:solidFill>
                <a:latin typeface="-apple-system"/>
              </a:rPr>
              <a:t> 6 workshop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503A124-6F23-4DB9-A5AF-5667E5F979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655" y="1004166"/>
            <a:ext cx="7017718" cy="21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581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63367AA-0204-443F-8040-E624E605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75" y="1220655"/>
            <a:ext cx="8561649" cy="2208345"/>
          </a:xfrm>
        </p:spPr>
        <p:txBody>
          <a:bodyPr/>
          <a:lstStyle/>
          <a:p>
            <a:r>
              <a:rPr lang="fr-FR" sz="3600"/>
              <a:t>Approche Incrémentale pour la Migration des Interfaces Graphiques d’Applications utilisant les Métamodèles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01813D-5EBD-4448-AAE1-4F4887253157}"/>
              </a:ext>
            </a:extLst>
          </p:cNvPr>
          <p:cNvSpPr txBox="1"/>
          <p:nvPr/>
        </p:nvSpPr>
        <p:spPr>
          <a:xfrm>
            <a:off x="4673558" y="3522000"/>
            <a:ext cx="284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  <a:latin typeface="Pacifico" panose="00000500000000000000" pitchFamily="2" charset="0"/>
              </a:rPr>
              <a:t>Benoît Verhaeghe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15725E-9FE2-4985-B32E-D617C5D51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05" y="4391025"/>
            <a:ext cx="2044690" cy="7196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E4C1F-A784-4B71-8A33-7762E8D1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395" y="4391025"/>
            <a:ext cx="651574" cy="65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143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3545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28297E7-F7D7-49BD-AB1A-0001F407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Résultat Génération Visuel – RH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3077B052-B78F-40F3-9C82-A87C6D42B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733D8936-D39E-4AE4-9FFC-5E5D983F8D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639B353-4FDF-421B-88D2-80A59F6971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2EFDCA67-ED58-4F18-BB54-198F279C53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85E49E11-AD39-4368-81FC-005E7ACF97C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564AE264-A863-4D3C-8F45-35EA852C56C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510FDF-802E-4ABC-8DAB-A3A834E75B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0AD3AA-141F-43D4-9A57-6D5616EEE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441" y="3844862"/>
            <a:ext cx="8324729" cy="2709977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BB61FB0D-B3C2-433D-8BEA-3F7303D2810E}"/>
              </a:ext>
            </a:extLst>
          </p:cNvPr>
          <p:cNvGrpSpPr/>
          <p:nvPr/>
        </p:nvGrpSpPr>
        <p:grpSpPr>
          <a:xfrm>
            <a:off x="11374112" y="3608809"/>
            <a:ext cx="707547" cy="625475"/>
            <a:chOff x="2792669" y="3786553"/>
            <a:chExt cx="1094931" cy="967925"/>
          </a:xfrm>
        </p:grpSpPr>
        <p:sp>
          <p:nvSpPr>
            <p:cNvPr id="31" name="Rectangle : avec coins arrondis en diagonale 30">
              <a:extLst>
                <a:ext uri="{FF2B5EF4-FFF2-40B4-BE49-F238E27FC236}">
                  <a16:creationId xmlns:a16="http://schemas.microsoft.com/office/drawing/2014/main" id="{29476FB4-4078-4320-B360-534FF9AD42C9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31ECD172-F6C7-47E4-9A0D-B5557B9CB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D3802A-3AD9-46E7-9D7E-624769B59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46" y="966354"/>
            <a:ext cx="8324730" cy="2668036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7D99252-E8ED-47BB-9ED7-FD7B441A1E44}"/>
              </a:ext>
            </a:extLst>
          </p:cNvPr>
          <p:cNvGrpSpPr/>
          <p:nvPr/>
        </p:nvGrpSpPr>
        <p:grpSpPr>
          <a:xfrm>
            <a:off x="8131715" y="661894"/>
            <a:ext cx="705056" cy="623274"/>
            <a:chOff x="1217217" y="3310085"/>
            <a:chExt cx="1094931" cy="967925"/>
          </a:xfrm>
        </p:grpSpPr>
        <p:sp>
          <p:nvSpPr>
            <p:cNvPr id="28" name="Rectangle : avec coins arrondis en diagonale 27">
              <a:extLst>
                <a:ext uri="{FF2B5EF4-FFF2-40B4-BE49-F238E27FC236}">
                  <a16:creationId xmlns:a16="http://schemas.microsoft.com/office/drawing/2014/main" id="{6DC10D2E-0A40-420E-9721-5E119682F432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E7F3E29C-E268-4D5E-A4DE-7D75601E6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pic>
        <p:nvPicPr>
          <p:cNvPr id="33" name="Graphique 32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8F0AB03A-900F-4D78-A0BE-BAE569EFD6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304261">
            <a:off x="8468107" y="2159326"/>
            <a:ext cx="1863671" cy="186367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C2DFE5-6654-4374-BBF8-99B7726D6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7333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2C9C5-1007-49FA-A17C-C8DD0686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Génération – Omaje</a:t>
            </a:r>
          </a:p>
        </p:txBody>
      </p:sp>
      <p:pic>
        <p:nvPicPr>
          <p:cNvPr id="10" name="example Hybrid">
            <a:hlinkClick r:id="" action="ppaction://media"/>
            <a:extLst>
              <a:ext uri="{FF2B5EF4-FFF2-40B4-BE49-F238E27FC236}">
                <a16:creationId xmlns:a16="http://schemas.microsoft.com/office/drawing/2014/main" id="{921B6498-39E2-4D39-85C7-6C075D1DF5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8737" y="1048350"/>
            <a:ext cx="9654526" cy="5430307"/>
          </a:xfrm>
        </p:spPr>
      </p:pic>
      <p:sp>
        <p:nvSpPr>
          <p:cNvPr id="11" name="Oval 2">
            <a:extLst>
              <a:ext uri="{FF2B5EF4-FFF2-40B4-BE49-F238E27FC236}">
                <a16:creationId xmlns:a16="http://schemas.microsoft.com/office/drawing/2014/main" id="{F090B599-5E2C-4699-952C-DFD9F18949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6C03120A-7741-45B7-AADB-0E88A14CA05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78D77FA1-DD32-46F6-A556-A1DBC88257A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735ADC39-6697-41CA-8999-846252A3CBE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2B083F26-AA53-4274-BF28-6B06D45841EE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3FE917CE-7A0D-4FBD-9A2A-689B768824B3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7DC6D7-EA05-474A-8947-60887F52CF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9BAF53-1970-41AE-8649-B847C4F88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5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5E4D7-DA5A-471B-9D76-A2690D68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Qualité après</a:t>
            </a:r>
            <a:br>
              <a:rPr lang="fr-FR" dirty="0"/>
            </a:br>
            <a:r>
              <a:rPr lang="fr-FR" dirty="0"/>
              <a:t> full migration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B33463-03D5-4B5D-A87E-8BF254429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03285E-94CC-4E09-B34B-08DA92263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78" y="1624029"/>
            <a:ext cx="8875643" cy="43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96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B4308-F53F-48DA-9D82-1EE4F8DDC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7A9B72-F54D-4D77-8A25-C4236A0B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C30AE1-E437-49D3-87A1-1D1A94D83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1796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BAF034F5-776F-46E0-B2D4-C66DC3A1D3CF}"/>
              </a:ext>
            </a:extLst>
          </p:cNvPr>
          <p:cNvGrpSpPr/>
          <p:nvPr/>
        </p:nvGrpSpPr>
        <p:grpSpPr>
          <a:xfrm>
            <a:off x="2077121" y="1118986"/>
            <a:ext cx="2416726" cy="503759"/>
            <a:chOff x="725060" y="2674247"/>
            <a:chExt cx="2416726" cy="50375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45B3280-1564-4A4C-8CD8-337A1F4AF22F}"/>
                </a:ext>
              </a:extLst>
            </p:cNvPr>
            <p:cNvSpPr/>
            <p:nvPr/>
          </p:nvSpPr>
          <p:spPr>
            <a:xfrm>
              <a:off x="725060" y="2674247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030455B-9E6C-4C81-9C82-9BE045A8F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078" y="2714708"/>
              <a:ext cx="446214" cy="44621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589AE0F-E22E-43A5-B1AA-69C216ECE9C7}"/>
              </a:ext>
            </a:extLst>
          </p:cNvPr>
          <p:cNvGrpSpPr/>
          <p:nvPr/>
        </p:nvGrpSpPr>
        <p:grpSpPr>
          <a:xfrm>
            <a:off x="4828137" y="1130674"/>
            <a:ext cx="3583898" cy="503760"/>
            <a:chOff x="725060" y="3365873"/>
            <a:chExt cx="3583898" cy="50376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90F84D9-73F0-444C-970C-69489DD8C062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564254E-6CA8-44A1-B357-F6FB7BDB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53FCB19-5AE5-4A8E-BBD2-B233F91B083C}"/>
              </a:ext>
            </a:extLst>
          </p:cNvPr>
          <p:cNvSpPr/>
          <p:nvPr/>
        </p:nvSpPr>
        <p:spPr>
          <a:xfrm>
            <a:off x="715046" y="5405236"/>
            <a:ext cx="2416726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tx1"/>
                </a:solidFill>
              </a:rPr>
              <a:t>GUI migration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44E2-AAF4-4619-86DF-947215F48F95}"/>
              </a:ext>
            </a:extLst>
          </p:cNvPr>
          <p:cNvSpPr/>
          <p:nvPr/>
        </p:nvSpPr>
        <p:spPr>
          <a:xfrm>
            <a:off x="479281" y="5122296"/>
            <a:ext cx="2806203" cy="9334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6B457D-38D9-4A6C-8258-C302368EB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2351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5ED57FAF-DF6E-4651-ABAF-F82DC771A8D2}"/>
              </a:ext>
            </a:extLst>
          </p:cNvPr>
          <p:cNvSpPr txBox="1">
            <a:spLocks/>
          </p:cNvSpPr>
          <p:nvPr/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3600" kern="1200" dirty="0" smtClean="0">
                <a:solidFill>
                  <a:schemeClr val="tx1"/>
                </a:solidFill>
                <a:latin typeface="Euclid Flex B Medium" panose="020B0604000000000000" pitchFamily="34" charset="0"/>
                <a:ea typeface="Euclid Flex B Medium" panose="020B0604000000000000" pitchFamily="34" charset="0"/>
                <a:cs typeface="Montserrat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r>
              <a:rPr lang="fr-FR"/>
              <a:t>Introduction : Benoît Verhaeghe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7C0D54-864B-41DD-B5F4-2AC8EA639F47}"/>
              </a:ext>
            </a:extLst>
          </p:cNvPr>
          <p:cNvSpPr txBox="1"/>
          <p:nvPr/>
        </p:nvSpPr>
        <p:spPr>
          <a:xfrm>
            <a:off x="1891057" y="1320765"/>
            <a:ext cx="16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Enseignement 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2AA9BA-00F5-4138-B936-D1AF6947321E}"/>
              </a:ext>
            </a:extLst>
          </p:cNvPr>
          <p:cNvSpPr txBox="1"/>
          <p:nvPr/>
        </p:nvSpPr>
        <p:spPr>
          <a:xfrm>
            <a:off x="2011744" y="1687417"/>
            <a:ext cx="408425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Université de Lille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Architectures Logicielles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Langage et traducteur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Université de Montpellier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Système d’exploitation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Evolution et restructuration de logiciels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E5BB2A6-BE9A-433F-8273-425A9BDC546E}"/>
              </a:ext>
            </a:extLst>
          </p:cNvPr>
          <p:cNvSpPr txBox="1"/>
          <p:nvPr/>
        </p:nvSpPr>
        <p:spPr>
          <a:xfrm>
            <a:off x="6409408" y="1314185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Développement 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054DD6D-2D39-4E23-9313-B6F59E115C91}"/>
              </a:ext>
            </a:extLst>
          </p:cNvPr>
          <p:cNvSpPr txBox="1"/>
          <p:nvPr/>
        </p:nvSpPr>
        <p:spPr>
          <a:xfrm>
            <a:off x="6422425" y="3634748"/>
            <a:ext cx="180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Autres missions 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D2CD5A0-96C7-402A-B5E4-3C753D9EB063}"/>
              </a:ext>
            </a:extLst>
          </p:cNvPr>
          <p:cNvSpPr txBox="1"/>
          <p:nvPr/>
        </p:nvSpPr>
        <p:spPr>
          <a:xfrm>
            <a:off x="6543113" y="4067578"/>
            <a:ext cx="434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Encadrement de stagiaires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Tutoriels lors de conférence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72C32F6-4BE9-4A49-877B-9AF987C877C6}"/>
              </a:ext>
            </a:extLst>
          </p:cNvPr>
          <p:cNvSpPr txBox="1"/>
          <p:nvPr/>
        </p:nvSpPr>
        <p:spPr>
          <a:xfrm>
            <a:off x="6543113" y="1701866"/>
            <a:ext cx="3637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Open-source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~ 70 projets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Moose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Meta-modélisation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/>
              <a:t>Visualisation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</p:txBody>
      </p:sp>
      <p:cxnSp>
        <p:nvCxnSpPr>
          <p:cNvPr id="25" name="Google Shape;298;p20">
            <a:extLst>
              <a:ext uri="{FF2B5EF4-FFF2-40B4-BE49-F238E27FC236}">
                <a16:creationId xmlns:a16="http://schemas.microsoft.com/office/drawing/2014/main" id="{E7CBFED8-F423-4FE2-93B2-16A91BE491B0}"/>
              </a:ext>
            </a:extLst>
          </p:cNvPr>
          <p:cNvCxnSpPr/>
          <p:nvPr/>
        </p:nvCxnSpPr>
        <p:spPr>
          <a:xfrm>
            <a:off x="1765500" y="3505700"/>
            <a:ext cx="866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506A70F-2B26-45A6-BFBB-BE7CA44921AD}"/>
              </a:ext>
            </a:extLst>
          </p:cNvPr>
          <p:cNvSpPr txBox="1"/>
          <p:nvPr/>
        </p:nvSpPr>
        <p:spPr>
          <a:xfrm>
            <a:off x="1891057" y="3638907"/>
            <a:ext cx="14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Publications :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E6A6019-23DE-4862-8FE7-B56B7DAB4BF1}"/>
              </a:ext>
            </a:extLst>
          </p:cNvPr>
          <p:cNvSpPr txBox="1"/>
          <p:nvPr/>
        </p:nvSpPr>
        <p:spPr>
          <a:xfrm>
            <a:off x="2011744" y="4067577"/>
            <a:ext cx="328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2 journaux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5 conférences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Autre sujet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4 conférences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Vulgarisation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12 blog post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1 article de magazine</a:t>
            </a:r>
          </a:p>
        </p:txBody>
      </p:sp>
      <p:cxnSp>
        <p:nvCxnSpPr>
          <p:cNvPr id="31" name="Google Shape;297;p20">
            <a:extLst>
              <a:ext uri="{FF2B5EF4-FFF2-40B4-BE49-F238E27FC236}">
                <a16:creationId xmlns:a16="http://schemas.microsoft.com/office/drawing/2014/main" id="{94F3E3F8-391C-4F61-AE0A-04FC8B270C39}"/>
              </a:ext>
            </a:extLst>
          </p:cNvPr>
          <p:cNvCxnSpPr>
            <a:cxnSpLocks/>
          </p:cNvCxnSpPr>
          <p:nvPr/>
        </p:nvCxnSpPr>
        <p:spPr>
          <a:xfrm>
            <a:off x="6096000" y="1220699"/>
            <a:ext cx="0" cy="49049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Espace réservé du numéro de diapositive 2">
            <a:extLst>
              <a:ext uri="{FF2B5EF4-FFF2-40B4-BE49-F238E27FC236}">
                <a16:creationId xmlns:a16="http://schemas.microsoft.com/office/drawing/2014/main" id="{CE35ABC9-E503-4E08-B0D9-DAADD3DED63D}"/>
              </a:ext>
            </a:extLst>
          </p:cNvPr>
          <p:cNvSpPr txBox="1">
            <a:spLocks/>
          </p:cNvSpPr>
          <p:nvPr/>
        </p:nvSpPr>
        <p:spPr>
          <a:xfrm>
            <a:off x="11169647" y="6574163"/>
            <a:ext cx="446088" cy="283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C4829EA0-EEB4-41AB-A013-1207CE46BF0C}" type="slidenum">
              <a:rPr lang="fr-FR"/>
              <a:pPr/>
              <a:t>119</a:t>
            </a:fld>
            <a:endParaRPr lang="fr-FR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BEE13B03-5BCD-41DA-8D6E-1D1CE3A046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98908820-83B1-4E97-A727-9B3A367C69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5943" y="6645324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0C11ED99-25C8-4099-A322-CFD22CBAA9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927" y="6645324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0FA26108-36CD-4D3D-801E-14E76656C0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1911" y="66453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C9AAA4FB-21FA-4F45-8312-18A4AE9E9FF6}"/>
              </a:ext>
            </a:extLst>
          </p:cNvPr>
          <p:cNvSpPr/>
          <p:nvPr/>
        </p:nvSpPr>
        <p:spPr>
          <a:xfrm>
            <a:off x="1144895" y="6645322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0" name="Oval 3">
            <a:extLst>
              <a:ext uri="{FF2B5EF4-FFF2-40B4-BE49-F238E27FC236}">
                <a16:creationId xmlns:a16="http://schemas.microsoft.com/office/drawing/2014/main" id="{5E8B3EBC-8497-41CF-8210-2DF2D8B5710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02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de l’art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19CB4DD8-35C4-46D8-AC01-BCF9873B76A6}"/>
              </a:ext>
            </a:extLst>
          </p:cNvPr>
          <p:cNvSpPr txBox="1">
            <a:spLocks/>
          </p:cNvSpPr>
          <p:nvPr/>
        </p:nvSpPr>
        <p:spPr>
          <a:xfrm>
            <a:off x="6264373" y="5233940"/>
            <a:ext cx="5351363" cy="757285"/>
          </a:xfrm>
          <a:prstGeom prst="rect">
            <a:avLst/>
          </a:prstGeom>
        </p:spPr>
        <p:txBody>
          <a:bodyPr/>
          <a:lstStyle>
            <a:lvl1pPr marL="455613" indent="-455613" algn="l" defTabSz="357188" rtl="0" eaLnBrk="1" fontAlgn="base" hangingPunct="1">
              <a:spcBef>
                <a:spcPts val="650"/>
              </a:spcBef>
              <a:spcAft>
                <a:spcPct val="0"/>
              </a:spcAft>
              <a:buSzPct val="100000"/>
              <a:buFont typeface="Calibri Light" panose="020F0302020204030204" pitchFamily="34" charset="0"/>
              <a:buAutoNum type="arabicPeriod"/>
              <a:defRPr sz="2100" kern="1200">
                <a:solidFill>
                  <a:schemeClr val="tx1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1pPr>
            <a:lvl2pPr marL="533400" indent="-26670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8"/>
              </a:buBlip>
              <a:defRPr kern="1200">
                <a:solidFill>
                  <a:srgbClr val="7F7F7F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2pPr>
            <a:lvl3pPr marL="892175" indent="-173038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8"/>
              </a:buBlip>
              <a:defRPr sz="1600" i="1" kern="1200">
                <a:solidFill>
                  <a:srgbClr val="7F7F7F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3pPr>
            <a:lvl4pPr marL="1343025" indent="-180975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8"/>
              </a:buBlip>
              <a:defRPr sz="1600" i="1" kern="1200">
                <a:solidFill>
                  <a:srgbClr val="A6A6A6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 Light" panose="020F0302020204030204" pitchFamily="34" charset="0"/>
              <a:buNone/>
            </a:pPr>
            <a:endParaRPr lang="fr-FR" b="1"/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45F656B-8E0E-411F-8A95-63C9D079EF9E}"/>
              </a:ext>
            </a:extLst>
          </p:cNvPr>
          <p:cNvGrpSpPr/>
          <p:nvPr/>
        </p:nvGrpSpPr>
        <p:grpSpPr>
          <a:xfrm>
            <a:off x="1979059" y="1463608"/>
            <a:ext cx="8775239" cy="503760"/>
            <a:chOff x="2770048" y="1463608"/>
            <a:chExt cx="8775239" cy="503760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E5851D2D-5628-43CE-9462-9F2FB223FFC7}"/>
                </a:ext>
              </a:extLst>
            </p:cNvPr>
            <p:cNvGrpSpPr/>
            <p:nvPr/>
          </p:nvGrpSpPr>
          <p:grpSpPr>
            <a:xfrm>
              <a:off x="2770048" y="1463608"/>
              <a:ext cx="2416726" cy="503759"/>
              <a:chOff x="1711893" y="1142863"/>
              <a:chExt cx="2416726" cy="503759"/>
            </a:xfrm>
          </p:grpSpPr>
          <p:sp>
            <p:nvSpPr>
              <p:cNvPr id="44" name="Rectangle : coins arrondis 43">
                <a:extLst>
                  <a:ext uri="{FF2B5EF4-FFF2-40B4-BE49-F238E27FC236}">
                    <a16:creationId xmlns:a16="http://schemas.microsoft.com/office/drawing/2014/main" id="{B7F0CB3F-BECA-4C47-8FD8-5E34B7C94278}"/>
                  </a:ext>
                </a:extLst>
              </p:cNvPr>
              <p:cNvSpPr/>
              <p:nvPr/>
            </p:nvSpPr>
            <p:spPr>
              <a:xfrm>
                <a:off x="1711893" y="1142863"/>
                <a:ext cx="2416726" cy="5037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b="1" dirty="0">
                    <a:solidFill>
                      <a:schemeClr val="tx1"/>
                    </a:solidFill>
                  </a:rPr>
                  <a:t>GUI migration</a:t>
                </a:r>
              </a:p>
            </p:txBody>
          </p:sp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2BA214CE-B6E4-46AF-AD40-447F247DD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3911" y="1183324"/>
                <a:ext cx="446214" cy="446214"/>
              </a:xfrm>
              <a:prstGeom prst="rect">
                <a:avLst/>
              </a:prstGeom>
            </p:spPr>
          </p:pic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E377B946-0F68-4E26-9B18-5804227555F8}"/>
                </a:ext>
              </a:extLst>
            </p:cNvPr>
            <p:cNvGrpSpPr/>
            <p:nvPr/>
          </p:nvGrpSpPr>
          <p:grpSpPr>
            <a:xfrm>
              <a:off x="7961389" y="1463608"/>
              <a:ext cx="3583898" cy="503760"/>
              <a:chOff x="725060" y="3365873"/>
              <a:chExt cx="3583898" cy="503760"/>
            </a:xfrm>
          </p:grpSpPr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65BDF905-9B96-4F66-A085-CDC3476BD397}"/>
                  </a:ext>
                </a:extLst>
              </p:cNvPr>
              <p:cNvSpPr/>
              <p:nvPr/>
            </p:nvSpPr>
            <p:spPr>
              <a:xfrm>
                <a:off x="725060" y="3365873"/>
                <a:ext cx="3583898" cy="5037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>
                  <a:buFont typeface="Calibri Light" panose="020F0302020204030204" pitchFamily="34" charset="0"/>
                  <a:buNone/>
                </a:pPr>
                <a:r>
                  <a:rPr lang="fr-FR" sz="1800" b="1" dirty="0">
                    <a:solidFill>
                      <a:schemeClr val="tx1"/>
                    </a:solidFill>
                    <a:latin typeface="+mj-lt"/>
                    <a:cs typeface="Helvetica" charset="0"/>
                  </a:rPr>
                  <a:t>Migration </a:t>
                </a:r>
                <a:r>
                  <a:rPr lang="fr-FR" b="1" dirty="0">
                    <a:solidFill>
                      <a:schemeClr val="tx1"/>
                    </a:solidFill>
                  </a:rPr>
                  <a:t>incrémentale</a:t>
                </a:r>
              </a:p>
            </p:txBody>
          </p: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2B34B05F-2767-45DC-9C8D-16FF57E89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7536" y="3373901"/>
                <a:ext cx="466959" cy="466959"/>
              </a:xfrm>
              <a:prstGeom prst="rect">
                <a:avLst/>
              </a:prstGeom>
            </p:spPr>
          </p:pic>
        </p:grp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144BED-AB4E-4126-BC38-DAD0A396F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20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de l’art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19CB4DD8-35C4-46D8-AC01-BCF9873B76A6}"/>
              </a:ext>
            </a:extLst>
          </p:cNvPr>
          <p:cNvSpPr txBox="1">
            <a:spLocks/>
          </p:cNvSpPr>
          <p:nvPr/>
        </p:nvSpPr>
        <p:spPr>
          <a:xfrm>
            <a:off x="6264373" y="5233940"/>
            <a:ext cx="5351363" cy="757285"/>
          </a:xfrm>
          <a:prstGeom prst="rect">
            <a:avLst/>
          </a:prstGeom>
        </p:spPr>
        <p:txBody>
          <a:bodyPr/>
          <a:lstStyle>
            <a:lvl1pPr marL="455613" indent="-455613" algn="l" defTabSz="357188" rtl="0" eaLnBrk="1" fontAlgn="base" hangingPunct="1">
              <a:spcBef>
                <a:spcPts val="650"/>
              </a:spcBef>
              <a:spcAft>
                <a:spcPct val="0"/>
              </a:spcAft>
              <a:buSzPct val="100000"/>
              <a:buFont typeface="Calibri Light" panose="020F0302020204030204" pitchFamily="34" charset="0"/>
              <a:buAutoNum type="arabicPeriod"/>
              <a:defRPr sz="2100" kern="1200">
                <a:solidFill>
                  <a:schemeClr val="tx1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1pPr>
            <a:lvl2pPr marL="533400" indent="-26670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8"/>
              </a:buBlip>
              <a:defRPr kern="1200">
                <a:solidFill>
                  <a:srgbClr val="7F7F7F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2pPr>
            <a:lvl3pPr marL="892175" indent="-173038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8"/>
              </a:buBlip>
              <a:defRPr sz="1600" i="1" kern="1200">
                <a:solidFill>
                  <a:srgbClr val="7F7F7F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3pPr>
            <a:lvl4pPr marL="1343025" indent="-180975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8"/>
              </a:buBlip>
              <a:defRPr sz="1600" i="1" kern="1200">
                <a:solidFill>
                  <a:srgbClr val="A6A6A6"/>
                </a:solidFill>
                <a:latin typeface="Euclid Flex B Light" panose="020B0304000000000000" pitchFamily="34" charset="0"/>
                <a:ea typeface="Euclid Flex B Light" panose="020B0304000000000000" pitchFamily="34" charset="0"/>
                <a:cs typeface="Euclid Flex B Light" panose="020B0304000000000000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 Light" panose="020F0302020204030204" pitchFamily="34" charset="0"/>
              <a:buNone/>
            </a:pPr>
            <a:endParaRPr lang="fr-FR" b="1"/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2B5B145-76E9-445E-ABD8-488183C66E38}"/>
              </a:ext>
            </a:extLst>
          </p:cNvPr>
          <p:cNvSpPr/>
          <p:nvPr/>
        </p:nvSpPr>
        <p:spPr>
          <a:xfrm>
            <a:off x="3723474" y="3311242"/>
            <a:ext cx="3016737" cy="11398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Calibri Light" panose="020F0302020204030204" pitchFamily="34" charset="0"/>
              <a:buNone/>
            </a:pPr>
            <a:r>
              <a:rPr lang="fr-FR" b="1">
                <a:solidFill>
                  <a:schemeClr val="tx1"/>
                </a:solidFill>
              </a:rPr>
              <a:t>Approche de migration de GUI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55745FC-6639-43CF-ACE4-C082EEABEA0D}"/>
              </a:ext>
            </a:extLst>
          </p:cNvPr>
          <p:cNvSpPr/>
          <p:nvPr/>
        </p:nvSpPr>
        <p:spPr>
          <a:xfrm>
            <a:off x="285262" y="3311242"/>
            <a:ext cx="3016738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Représentation du visuel d’une application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18D8BC5-A4D4-47F2-8B13-848719BBCA84}"/>
              </a:ext>
            </a:extLst>
          </p:cNvPr>
          <p:cNvGrpSpPr/>
          <p:nvPr/>
        </p:nvGrpSpPr>
        <p:grpSpPr>
          <a:xfrm>
            <a:off x="7170400" y="1463608"/>
            <a:ext cx="3583898" cy="503760"/>
            <a:chOff x="725060" y="3365873"/>
            <a:chExt cx="3583898" cy="50376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EFAADFCB-8E98-4A07-BE39-EC04CB491681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6671D85-1DAA-4BEE-9030-39CE055F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C5B94E9-50A0-4408-8494-F4C60A0E2F85}"/>
              </a:ext>
            </a:extLst>
          </p:cNvPr>
          <p:cNvSpPr/>
          <p:nvPr/>
        </p:nvSpPr>
        <p:spPr>
          <a:xfrm>
            <a:off x="1979059" y="1463608"/>
            <a:ext cx="2416726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GUI migration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87A560B5-8418-4DF3-8E4C-4BB0CE8990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1077" y="1504069"/>
            <a:ext cx="446214" cy="446214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B526F88-BFCA-43BD-A816-FB9E96CC24AE}"/>
              </a:ext>
            </a:extLst>
          </p:cNvPr>
          <p:cNvSpPr/>
          <p:nvPr/>
        </p:nvSpPr>
        <p:spPr>
          <a:xfrm>
            <a:off x="7453980" y="3252560"/>
            <a:ext cx="3016738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Contraintes d’hybridation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84D2F7-B9B9-4BB2-9530-02757DD0F144}"/>
              </a:ext>
            </a:extLst>
          </p:cNvPr>
          <p:cNvSpPr/>
          <p:nvPr/>
        </p:nvSpPr>
        <p:spPr>
          <a:xfrm>
            <a:off x="6985441" y="1111169"/>
            <a:ext cx="4071488" cy="388286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9F16F9-B789-4947-9F1A-E64480F8C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7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D5379225-6FC4-4D92-B82C-03D68724E1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4BB97C-0298-4305-92B1-CA85C756C666}"/>
              </a:ext>
            </a:extLst>
          </p:cNvPr>
          <p:cNvSpPr txBox="1"/>
          <p:nvPr/>
        </p:nvSpPr>
        <p:spPr>
          <a:xfrm>
            <a:off x="151503" y="2599030"/>
            <a:ext cx="4394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n-lt"/>
              </a:rPr>
              <a:t>Knowledge</a:t>
            </a:r>
            <a:r>
              <a:rPr lang="fr-FR" sz="1600" dirty="0">
                <a:latin typeface="+mn-lt"/>
              </a:rPr>
              <a:t> Discovery </a:t>
            </a:r>
            <a:r>
              <a:rPr lang="fr-FR" sz="1600" dirty="0" err="1">
                <a:latin typeface="+mn-lt"/>
              </a:rPr>
              <a:t>Metamodel</a:t>
            </a:r>
            <a:r>
              <a:rPr lang="fr-FR" sz="1600" dirty="0">
                <a:latin typeface="+mn-lt"/>
              </a:rPr>
              <a:t> (KDM)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Package UI </a:t>
            </a:r>
            <a:r>
              <a:rPr lang="fr-FR" sz="1600" dirty="0" err="1">
                <a:latin typeface="+mn-lt"/>
              </a:rPr>
              <a:t>Resources</a:t>
            </a:r>
            <a:endParaRPr lang="fr-FR" sz="16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Définit par l’Object Management Group (OMG)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B5AA19-6798-4E5B-817A-78D7D967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BB1D73-3861-4DC7-98DF-01C227B8DC54}"/>
              </a:ext>
            </a:extLst>
          </p:cNvPr>
          <p:cNvSpPr txBox="1"/>
          <p:nvPr/>
        </p:nvSpPr>
        <p:spPr>
          <a:xfrm>
            <a:off x="5877000" y="5593601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KDM - </a:t>
            </a:r>
            <a:r>
              <a:rPr lang="fr-FR" b="0" i="0" dirty="0" err="1">
                <a:effectLst/>
                <a:latin typeface="Arial" panose="020B0604020202020204" pitchFamily="34" charset="0"/>
              </a:rPr>
              <a:t>UIResources</a:t>
            </a:r>
            <a:r>
              <a:rPr lang="fr-FR" b="0" i="0" dirty="0">
                <a:effectLst/>
                <a:latin typeface="Arial" panose="020B0604020202020204" pitchFamily="34" charset="0"/>
              </a:rPr>
              <a:t> Class Diagram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40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06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+mn-lt"/>
              </a:rPr>
              <a:t>DOM: Patron composite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F087D5B8-CF33-4BA9-B410-03D06DC73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2721850-A0AC-4812-9EA4-DE9C559FF71E}"/>
              </a:ext>
            </a:extLst>
          </p:cNvPr>
          <p:cNvSpPr txBox="1"/>
          <p:nvPr/>
        </p:nvSpPr>
        <p:spPr>
          <a:xfrm>
            <a:off x="5877000" y="5593601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KDM - </a:t>
            </a:r>
            <a:r>
              <a:rPr lang="fr-FR" b="0" i="0" dirty="0" err="1">
                <a:effectLst/>
                <a:latin typeface="Arial" panose="020B0604020202020204" pitchFamily="34" charset="0"/>
              </a:rPr>
              <a:t>UIResources</a:t>
            </a:r>
            <a:r>
              <a:rPr lang="fr-FR" b="0" i="0" dirty="0">
                <a:effectLst/>
                <a:latin typeface="Arial" panose="020B0604020202020204" pitchFamily="34" charset="0"/>
              </a:rPr>
              <a:t> Class Diagram</a:t>
            </a:r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D3CCD13-C259-4011-9149-32AAFBCDC27B}"/>
              </a:ext>
            </a:extLst>
          </p:cNvPr>
          <p:cNvSpPr/>
          <p:nvPr/>
        </p:nvSpPr>
        <p:spPr>
          <a:xfrm>
            <a:off x="4572000" y="989454"/>
            <a:ext cx="3687097" cy="2394406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8D43D0-DDDC-457B-AD77-D0B4DD26D8A5}"/>
              </a:ext>
            </a:extLst>
          </p:cNvPr>
          <p:cNvSpPr/>
          <p:nvPr/>
        </p:nvSpPr>
        <p:spPr>
          <a:xfrm>
            <a:off x="109246" y="4485578"/>
            <a:ext cx="3376416" cy="1987634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Gotti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Mbarki</a:t>
            </a:r>
            <a:r>
              <a:rPr lang="fr-FR" sz="1600">
                <a:solidFill>
                  <a:schemeClr val="tx1"/>
                </a:solidFill>
              </a:rPr>
              <a:t> (2016)</a:t>
            </a:r>
          </a:p>
          <a:p>
            <a:pPr algn="l" rtl="0"/>
            <a:r>
              <a:rPr lang="fr-FR" sz="1600" err="1">
                <a:solidFill>
                  <a:schemeClr val="tx1"/>
                </a:solidFill>
              </a:rPr>
              <a:t>Fleurey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(2007)</a:t>
            </a:r>
          </a:p>
          <a:p>
            <a:pPr algn="l" rtl="0"/>
            <a:r>
              <a:rPr lang="fr-FR" sz="1600" err="1">
                <a:solidFill>
                  <a:schemeClr val="tx1"/>
                </a:solidFill>
              </a:rPr>
              <a:t>Mesbah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pPr algn="l" rtl="0"/>
            <a:r>
              <a:rPr lang="fr-FR" sz="1600" err="1">
                <a:solidFill>
                  <a:schemeClr val="tx1"/>
                </a:solidFill>
              </a:rPr>
              <a:t>Memon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(2003)</a:t>
            </a:r>
          </a:p>
          <a:p>
            <a:pPr algn="l" rtl="0"/>
            <a:r>
              <a:rPr lang="fr-FR" sz="1600">
                <a:solidFill>
                  <a:schemeClr val="tx1"/>
                </a:solidFill>
              </a:rPr>
              <a:t>Samir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(2007)</a:t>
            </a:r>
          </a:p>
          <a:p>
            <a:pPr algn="l" rtl="0"/>
            <a:r>
              <a:rPr lang="fr-FR" sz="1600">
                <a:solidFill>
                  <a:schemeClr val="tx1"/>
                </a:solidFill>
              </a:rPr>
              <a:t>Shah and </a:t>
            </a:r>
            <a:r>
              <a:rPr lang="fr-FR" sz="1600" err="1">
                <a:solidFill>
                  <a:schemeClr val="tx1"/>
                </a:solidFill>
              </a:rPr>
              <a:t>Tilevich</a:t>
            </a:r>
            <a:r>
              <a:rPr lang="fr-FR" sz="1600">
                <a:solidFill>
                  <a:schemeClr val="tx1"/>
                </a:solidFill>
              </a:rPr>
              <a:t> (2011)</a:t>
            </a:r>
          </a:p>
          <a:p>
            <a:pPr algn="l" rtl="0"/>
            <a:r>
              <a:rPr lang="fr-FR" sz="1600" err="1">
                <a:solidFill>
                  <a:schemeClr val="tx1"/>
                </a:solidFill>
              </a:rPr>
              <a:t>Joorabchi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Mesbah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pPr algn="l" rtl="0"/>
            <a:r>
              <a:rPr lang="fr-FR" sz="1600" err="1">
                <a:solidFill>
                  <a:schemeClr val="tx1"/>
                </a:solidFill>
              </a:rPr>
              <a:t>Brambilla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Fraternali</a:t>
            </a:r>
            <a:r>
              <a:rPr lang="fr-FR" sz="1600">
                <a:solidFill>
                  <a:schemeClr val="tx1"/>
                </a:solidFill>
              </a:rPr>
              <a:t> (2014)</a:t>
            </a:r>
          </a:p>
          <a:p>
            <a:endParaRPr lang="fr-FR" sz="1600">
              <a:solidFill>
                <a:schemeClr val="tx1"/>
              </a:solidFill>
            </a:endParaRPr>
          </a:p>
          <a:p>
            <a:endParaRPr lang="fr-FR" sz="1600">
              <a:solidFill>
                <a:schemeClr val="tx1"/>
              </a:solidFill>
            </a:endParaRPr>
          </a:p>
          <a:p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38B831-4F32-4BE6-8D59-1CA6AE833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315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que 29">
            <a:extLst>
              <a:ext uri="{FF2B5EF4-FFF2-40B4-BE49-F238E27FC236}">
                <a16:creationId xmlns:a16="http://schemas.microsoft.com/office/drawing/2014/main" id="{FDD1BC30-3201-410C-AD4A-104547020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23132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>
              <a:solidFill>
                <a:srgbClr val="0070C0"/>
              </a:solidFill>
              <a:latin typeface="+mn-lt"/>
            </a:endParaRPr>
          </a:p>
          <a:p>
            <a:r>
              <a:rPr lang="fr-FR">
                <a:solidFill>
                  <a:srgbClr val="0070C0"/>
                </a:solidFill>
                <a:latin typeface="+mn-lt"/>
              </a:rPr>
              <a:t>Spécialisation des widgets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37E6D5-51D2-45C2-80D6-663B8D214176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Gotti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Mbarki</a:t>
            </a:r>
            <a:r>
              <a:rPr lang="fr-FR" sz="1600">
                <a:solidFill>
                  <a:schemeClr val="tx1"/>
                </a:solidFill>
              </a:rPr>
              <a:t> (2016)</a:t>
            </a:r>
          </a:p>
          <a:p>
            <a:r>
              <a:rPr lang="fr-FR" sz="1600" err="1">
                <a:solidFill>
                  <a:schemeClr val="tx1"/>
                </a:solidFill>
              </a:rPr>
              <a:t>Sánchez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err="1">
                <a:solidFill>
                  <a:schemeClr val="tx1"/>
                </a:solidFill>
              </a:rPr>
              <a:t>Ramón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(2016)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86B2150-6825-4A02-B628-818B4522F754}"/>
              </a:ext>
            </a:extLst>
          </p:cNvPr>
          <p:cNvSpPr txBox="1"/>
          <p:nvPr/>
        </p:nvSpPr>
        <p:spPr>
          <a:xfrm>
            <a:off x="5877000" y="5593601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KDM - </a:t>
            </a:r>
            <a:r>
              <a:rPr lang="fr-FR" b="0" i="0" dirty="0" err="1">
                <a:effectLst/>
                <a:latin typeface="Arial" panose="020B0604020202020204" pitchFamily="34" charset="0"/>
              </a:rPr>
              <a:t>UIResources</a:t>
            </a:r>
            <a:r>
              <a:rPr lang="fr-FR" b="0" i="0" dirty="0">
                <a:effectLst/>
                <a:latin typeface="Arial" panose="020B0604020202020204" pitchFamily="34" charset="0"/>
              </a:rPr>
              <a:t> Class Diagram</a:t>
            </a:r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D3CCD13-C259-4011-9149-32AAFBCDC27B}"/>
              </a:ext>
            </a:extLst>
          </p:cNvPr>
          <p:cNvSpPr/>
          <p:nvPr/>
        </p:nvSpPr>
        <p:spPr>
          <a:xfrm>
            <a:off x="4016939" y="3157085"/>
            <a:ext cx="4212661" cy="2805847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661CFD-697D-41C3-ADC3-A00A04353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09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que 31">
            <a:extLst>
              <a:ext uri="{FF2B5EF4-FFF2-40B4-BE49-F238E27FC236}">
                <a16:creationId xmlns:a16="http://schemas.microsoft.com/office/drawing/2014/main" id="{DE27D63C-E380-4BDA-B8C5-636669651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231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Notion d’événements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D3CCD13-C259-4011-9149-32AAFBCDC27B}"/>
              </a:ext>
            </a:extLst>
          </p:cNvPr>
          <p:cNvSpPr/>
          <p:nvPr/>
        </p:nvSpPr>
        <p:spPr>
          <a:xfrm>
            <a:off x="7650191" y="1915427"/>
            <a:ext cx="4246788" cy="3678174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7973A-AC7D-497D-B208-7EE53FD45E31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dirty="0" err="1">
                <a:solidFill>
                  <a:schemeClr val="tx1"/>
                </a:solidFill>
              </a:rPr>
              <a:t>Fleurey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i="1" dirty="0">
                <a:solidFill>
                  <a:schemeClr val="tx1"/>
                </a:solidFill>
              </a:rPr>
              <a:t>et al.</a:t>
            </a:r>
            <a:r>
              <a:rPr lang="fr-FR" sz="1600" dirty="0">
                <a:solidFill>
                  <a:schemeClr val="tx1"/>
                </a:solidFill>
              </a:rPr>
              <a:t> (2007)</a:t>
            </a:r>
          </a:p>
          <a:p>
            <a:r>
              <a:rPr lang="fr-FR" sz="1600" dirty="0" err="1">
                <a:solidFill>
                  <a:schemeClr val="tx1"/>
                </a:solidFill>
              </a:rPr>
              <a:t>Mesbah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i="1" dirty="0">
                <a:solidFill>
                  <a:schemeClr val="tx1"/>
                </a:solidFill>
              </a:rPr>
              <a:t>et al.</a:t>
            </a:r>
            <a:r>
              <a:rPr lang="fr-FR" sz="1600" dirty="0">
                <a:solidFill>
                  <a:schemeClr val="tx1"/>
                </a:solidFill>
              </a:rPr>
              <a:t> (2012)</a:t>
            </a:r>
          </a:p>
          <a:p>
            <a:r>
              <a:rPr lang="fr-FR" sz="1600" dirty="0" err="1">
                <a:solidFill>
                  <a:schemeClr val="tx1"/>
                </a:solidFill>
              </a:rPr>
              <a:t>Garcés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i="1" dirty="0">
                <a:solidFill>
                  <a:schemeClr val="tx1"/>
                </a:solidFill>
              </a:rPr>
              <a:t>et al.</a:t>
            </a:r>
            <a:r>
              <a:rPr lang="fr-FR" sz="1600" dirty="0">
                <a:solidFill>
                  <a:schemeClr val="tx1"/>
                </a:solidFill>
              </a:rPr>
              <a:t> (2017)</a:t>
            </a:r>
          </a:p>
          <a:p>
            <a:r>
              <a:rPr lang="fr-FR" sz="1600" dirty="0">
                <a:solidFill>
                  <a:schemeClr val="tx1"/>
                </a:solidFill>
              </a:rPr>
              <a:t>Samir </a:t>
            </a:r>
            <a:r>
              <a:rPr lang="fr-FR" sz="1600" i="1" dirty="0">
                <a:solidFill>
                  <a:schemeClr val="tx1"/>
                </a:solidFill>
              </a:rPr>
              <a:t>et al.</a:t>
            </a:r>
            <a:r>
              <a:rPr lang="fr-FR" sz="1600" dirty="0">
                <a:solidFill>
                  <a:schemeClr val="tx1"/>
                </a:solidFill>
              </a:rPr>
              <a:t> (2007)</a:t>
            </a:r>
          </a:p>
          <a:p>
            <a:r>
              <a:rPr lang="fr-FR" sz="1600" dirty="0" err="1">
                <a:solidFill>
                  <a:schemeClr val="tx1"/>
                </a:solidFill>
              </a:rPr>
              <a:t>Joorabchi</a:t>
            </a:r>
            <a:r>
              <a:rPr lang="fr-FR" sz="1600" dirty="0">
                <a:solidFill>
                  <a:schemeClr val="tx1"/>
                </a:solidFill>
              </a:rPr>
              <a:t> and </a:t>
            </a:r>
            <a:r>
              <a:rPr lang="fr-FR" sz="1600" dirty="0" err="1">
                <a:solidFill>
                  <a:schemeClr val="tx1"/>
                </a:solidFill>
              </a:rPr>
              <a:t>Mesbah</a:t>
            </a:r>
            <a:r>
              <a:rPr lang="fr-FR" sz="1600" dirty="0">
                <a:solidFill>
                  <a:schemeClr val="tx1"/>
                </a:solidFill>
              </a:rPr>
              <a:t> (2012)</a:t>
            </a:r>
          </a:p>
          <a:p>
            <a:endParaRPr lang="fr-FR" sz="1600" dirty="0">
              <a:solidFill>
                <a:schemeClr val="tx1"/>
              </a:solidFill>
            </a:endParaRPr>
          </a:p>
          <a:p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A32DFC-E9D0-41BB-9766-FC8FF7C94228}"/>
              </a:ext>
            </a:extLst>
          </p:cNvPr>
          <p:cNvSpPr txBox="1"/>
          <p:nvPr/>
        </p:nvSpPr>
        <p:spPr>
          <a:xfrm>
            <a:off x="5877000" y="5593601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KDM - </a:t>
            </a:r>
            <a:r>
              <a:rPr lang="fr-FR" b="0" i="0" dirty="0" err="1">
                <a:effectLst/>
                <a:latin typeface="Arial" panose="020B0604020202020204" pitchFamily="34" charset="0"/>
              </a:rPr>
              <a:t>UIResources</a:t>
            </a:r>
            <a:r>
              <a:rPr lang="fr-FR" b="0" i="0" dirty="0">
                <a:effectLst/>
                <a:latin typeface="Arial" panose="020B0604020202020204" pitchFamily="34" charset="0"/>
              </a:rPr>
              <a:t> Class Diagram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CE50B6-4CB8-479E-9E81-DCE37B75E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322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que 31">
            <a:extLst>
              <a:ext uri="{FF2B5EF4-FFF2-40B4-BE49-F238E27FC236}">
                <a16:creationId xmlns:a16="http://schemas.microsoft.com/office/drawing/2014/main" id="{205BD143-B54C-4159-B1B7-232C988BB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231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Notion d’attributs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F146A-CB96-484E-BB88-4E7D7CEC2720}"/>
              </a:ext>
            </a:extLst>
          </p:cNvPr>
          <p:cNvSpPr/>
          <p:nvPr/>
        </p:nvSpPr>
        <p:spPr>
          <a:xfrm>
            <a:off x="9074615" y="1408063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UIAttribute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B43DCB-9B0C-45D0-9DA1-1571926418FE}"/>
              </a:ext>
            </a:extLst>
          </p:cNvPr>
          <p:cNvSpPr/>
          <p:nvPr/>
        </p:nvSpPr>
        <p:spPr>
          <a:xfrm>
            <a:off x="5428124" y="1140725"/>
            <a:ext cx="5122645" cy="1065992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11B8036-FC6B-4C56-88EB-4DC75751EA1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805738" y="1673722"/>
            <a:ext cx="126887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E3DA525-DAB7-4B25-AAA6-58F0269CAE79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Gotti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Mbarki</a:t>
            </a:r>
            <a:r>
              <a:rPr lang="fr-FR" sz="1600">
                <a:solidFill>
                  <a:schemeClr val="tx1"/>
                </a:solidFill>
              </a:rPr>
              <a:t> (2016)</a:t>
            </a:r>
          </a:p>
          <a:p>
            <a:r>
              <a:rPr lang="fr-FR" sz="1600" err="1">
                <a:solidFill>
                  <a:schemeClr val="tx1"/>
                </a:solidFill>
              </a:rPr>
              <a:t>Garcés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(2017)</a:t>
            </a:r>
          </a:p>
          <a:p>
            <a:r>
              <a:rPr lang="fr-FR" sz="1600">
                <a:solidFill>
                  <a:schemeClr val="tx1"/>
                </a:solidFill>
              </a:rPr>
              <a:t>Samir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(2007)</a:t>
            </a:r>
          </a:p>
          <a:p>
            <a:r>
              <a:rPr lang="fr-FR" sz="1600">
                <a:solidFill>
                  <a:schemeClr val="tx1"/>
                </a:solidFill>
              </a:rPr>
              <a:t>Shah and </a:t>
            </a:r>
            <a:r>
              <a:rPr lang="fr-FR" sz="1600" err="1">
                <a:solidFill>
                  <a:schemeClr val="tx1"/>
                </a:solidFill>
              </a:rPr>
              <a:t>Tilevich</a:t>
            </a:r>
            <a:r>
              <a:rPr lang="fr-FR" sz="1600">
                <a:solidFill>
                  <a:schemeClr val="tx1"/>
                </a:solidFill>
              </a:rPr>
              <a:t> (2011)</a:t>
            </a:r>
          </a:p>
          <a:p>
            <a:r>
              <a:rPr lang="fr-FR" sz="1600" err="1">
                <a:solidFill>
                  <a:schemeClr val="tx1"/>
                </a:solidFill>
              </a:rPr>
              <a:t>Joorabchi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Mesbah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83A9A3-0044-4BC4-8140-73D14ED45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602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231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endParaRPr lang="fr-FR" dirty="0">
              <a:solidFill>
                <a:srgbClr val="0070C0"/>
              </a:solidFill>
              <a:latin typeface="+mn-lt"/>
            </a:endParaRP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Widget custom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F146A-CB96-484E-BB88-4E7D7CEC2720}"/>
              </a:ext>
            </a:extLst>
          </p:cNvPr>
          <p:cNvSpPr/>
          <p:nvPr/>
        </p:nvSpPr>
        <p:spPr>
          <a:xfrm>
            <a:off x="2901822" y="3942291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err="1">
                <a:solidFill>
                  <a:schemeClr val="tx1"/>
                </a:solidFill>
              </a:rPr>
              <a:t>UICustom</a:t>
            </a: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3DA525-DAB7-4B25-AAA6-58F0269CAE79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Sánchez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err="1">
                <a:solidFill>
                  <a:schemeClr val="tx1"/>
                </a:solidFill>
              </a:rPr>
              <a:t>Ramón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 </a:t>
            </a:r>
            <a:r>
              <a:rPr lang="fr-FR" sz="1600">
                <a:solidFill>
                  <a:schemeClr val="tx1"/>
                </a:solidFill>
              </a:rPr>
              <a:t>(2016)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B24AF16-8FEB-457E-AD48-157755A86B2F}"/>
              </a:ext>
            </a:extLst>
          </p:cNvPr>
          <p:cNvSpPr/>
          <p:nvPr/>
        </p:nvSpPr>
        <p:spPr>
          <a:xfrm>
            <a:off x="2648011" y="3455454"/>
            <a:ext cx="1826940" cy="1477329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947B29C2-8F2D-47BF-941F-D8CE5AE46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818F9F9-DD1D-4835-B8DF-B61CA34B0626}"/>
              </a:ext>
            </a:extLst>
          </p:cNvPr>
          <p:cNvCxnSpPr>
            <a:cxnSpLocks/>
          </p:cNvCxnSpPr>
          <p:nvPr/>
        </p:nvCxnSpPr>
        <p:spPr>
          <a:xfrm>
            <a:off x="3536157" y="3526318"/>
            <a:ext cx="220767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CEA179D-E6E5-4511-906C-FBB192A09557}"/>
              </a:ext>
            </a:extLst>
          </p:cNvPr>
          <p:cNvCxnSpPr>
            <a:cxnSpLocks/>
          </p:cNvCxnSpPr>
          <p:nvPr/>
        </p:nvCxnSpPr>
        <p:spPr>
          <a:xfrm>
            <a:off x="3543854" y="3526318"/>
            <a:ext cx="0" cy="4159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398D4EC-80F6-477B-B4EB-7DA827D020D7}"/>
              </a:ext>
            </a:extLst>
          </p:cNvPr>
          <p:cNvSpPr/>
          <p:nvPr/>
        </p:nvSpPr>
        <p:spPr>
          <a:xfrm>
            <a:off x="9074615" y="1408063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UIAttribute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975A028-3E11-427D-B3F2-CCED6561697C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7805738" y="1673722"/>
            <a:ext cx="126887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2644F0-D2F9-4C95-BDA4-8B75846C1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1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D3CEA84-98AD-45FA-B2D6-B0B489AC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Introduction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7F85BBD-05E9-44E2-A280-6A60EE863E16}"/>
              </a:ext>
            </a:extLst>
          </p:cNvPr>
          <p:cNvGrpSpPr/>
          <p:nvPr/>
        </p:nvGrpSpPr>
        <p:grpSpPr>
          <a:xfrm>
            <a:off x="2242132" y="4394708"/>
            <a:ext cx="1324718" cy="1724828"/>
            <a:chOff x="1714144" y="4447432"/>
            <a:chExt cx="1324718" cy="17248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18C2989-F7F8-4E62-A213-0BE597220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4144" y="4447432"/>
              <a:ext cx="1324718" cy="1324718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5850369-4645-480C-94B5-E6245BD14D7E}"/>
                </a:ext>
              </a:extLst>
            </p:cNvPr>
            <p:cNvSpPr txBox="1"/>
            <p:nvPr/>
          </p:nvSpPr>
          <p:spPr>
            <a:xfrm>
              <a:off x="1831845" y="5772150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Logiciels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DD47970-E32B-49F6-9A8F-53A71604126C}"/>
              </a:ext>
            </a:extLst>
          </p:cNvPr>
          <p:cNvGrpSpPr/>
          <p:nvPr/>
        </p:nvGrpSpPr>
        <p:grpSpPr>
          <a:xfrm>
            <a:off x="2172591" y="1298723"/>
            <a:ext cx="1463799" cy="1770059"/>
            <a:chOff x="1624117" y="1584473"/>
            <a:chExt cx="1463799" cy="17700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08695C-A988-491F-AF0E-C481CDD3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1845" y="1584473"/>
              <a:ext cx="1073280" cy="107328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44651BB-417B-445F-8F87-5ADA407CF855}"/>
                </a:ext>
              </a:extLst>
            </p:cNvPr>
            <p:cNvSpPr txBox="1"/>
            <p:nvPr/>
          </p:nvSpPr>
          <p:spPr>
            <a:xfrm>
              <a:off x="1624117" y="2646646"/>
              <a:ext cx="14637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/>
                <a:t>Frameworks</a:t>
              </a:r>
              <a:br>
                <a:rPr lang="fr-FR" sz="2000"/>
              </a:br>
              <a:r>
                <a:rPr lang="fr-FR" sz="2000"/>
                <a:t>(Cadriciels)</a:t>
              </a:r>
            </a:p>
          </p:txBody>
        </p:sp>
      </p:grpSp>
      <p:sp>
        <p:nvSpPr>
          <p:cNvPr id="17" name="Oval 2">
            <a:extLst>
              <a:ext uri="{FF2B5EF4-FFF2-40B4-BE49-F238E27FC236}">
                <a16:creationId xmlns:a16="http://schemas.microsoft.com/office/drawing/2014/main" id="{088E9E78-D695-4811-8F30-02FEC918F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313ADC3-488B-4381-9300-D45D264CD4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C071CE0-DE50-4264-BAF6-EC1190480E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A4BE1CD1-2BF6-466C-88A4-ADCC15C296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C372C4D-C03F-4F8E-8645-1D0C63DB1C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85518B-C1BD-45E0-8266-78FB223809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pic>
        <p:nvPicPr>
          <p:cNvPr id="23" name="Graphique 22" descr="Flèche vers le bas avec un remplissage uni">
            <a:extLst>
              <a:ext uri="{FF2B5EF4-FFF2-40B4-BE49-F238E27FC236}">
                <a16:creationId xmlns:a16="http://schemas.microsoft.com/office/drawing/2014/main" id="{F7D1F8D6-8FF4-4145-B110-97ABAD4B3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2591" y="2993304"/>
            <a:ext cx="1476883" cy="147688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63E1884-96B9-4B63-90F2-1ADFEB897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20" name="Oval 3">
            <a:extLst>
              <a:ext uri="{FF2B5EF4-FFF2-40B4-BE49-F238E27FC236}">
                <a16:creationId xmlns:a16="http://schemas.microsoft.com/office/drawing/2014/main" id="{0EB2B882-BEDA-4B1C-8F3C-FA2FB3EF0408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044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231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+mn-lt"/>
              </a:rPr>
              <a:t>DOM : Patron composite</a:t>
            </a: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Spécialisation des widgets</a:t>
            </a: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Notion d’événements</a:t>
            </a: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Notion d’attributs</a:t>
            </a: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Widget custom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85028A-DE55-47BF-B9C1-6DD297B844FC}"/>
              </a:ext>
            </a:extLst>
          </p:cNvPr>
          <p:cNvSpPr/>
          <p:nvPr/>
        </p:nvSpPr>
        <p:spPr>
          <a:xfrm>
            <a:off x="2901822" y="3942291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err="1">
                <a:solidFill>
                  <a:schemeClr val="tx1"/>
                </a:solidFill>
              </a:rPr>
              <a:t>UICustom</a:t>
            </a:r>
            <a:endParaRPr lang="fr-FR" sz="1600">
              <a:solidFill>
                <a:schemeClr val="tx1"/>
              </a:solidFill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2CFE240F-81E8-469A-8FFB-683C839D5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FF4FA1A-68CD-41C0-B811-4EE53A778F82}"/>
              </a:ext>
            </a:extLst>
          </p:cNvPr>
          <p:cNvCxnSpPr>
            <a:cxnSpLocks/>
          </p:cNvCxnSpPr>
          <p:nvPr/>
        </p:nvCxnSpPr>
        <p:spPr>
          <a:xfrm>
            <a:off x="3536157" y="3526318"/>
            <a:ext cx="220767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F26330D-B429-42C9-97BB-2ACE3D42D18D}"/>
              </a:ext>
            </a:extLst>
          </p:cNvPr>
          <p:cNvCxnSpPr>
            <a:cxnSpLocks/>
          </p:cNvCxnSpPr>
          <p:nvPr/>
        </p:nvCxnSpPr>
        <p:spPr>
          <a:xfrm>
            <a:off x="3543854" y="3526318"/>
            <a:ext cx="0" cy="4159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3BA61B6-1D51-443F-99B0-570D55971E31}"/>
              </a:ext>
            </a:extLst>
          </p:cNvPr>
          <p:cNvSpPr/>
          <p:nvPr/>
        </p:nvSpPr>
        <p:spPr>
          <a:xfrm>
            <a:off x="9074615" y="1408063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UIAttribute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81BE93D-08B3-4B18-986F-978DA5A87543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7805738" y="1673722"/>
            <a:ext cx="126887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E52801-9386-4E82-9D53-A6A3D2529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62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Représentation du visuel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4A523-AE87-42B5-877E-5FFA48075035}"/>
              </a:ext>
            </a:extLst>
          </p:cNvPr>
          <p:cNvSpPr txBox="1"/>
          <p:nvPr/>
        </p:nvSpPr>
        <p:spPr>
          <a:xfrm>
            <a:off x="254334" y="1484924"/>
            <a:ext cx="3231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70C0"/>
                </a:solidFill>
                <a:latin typeface="+mn-lt"/>
              </a:rPr>
              <a:t>DOM: Pattern composite</a:t>
            </a:r>
          </a:p>
          <a:p>
            <a:r>
              <a:rPr lang="fr-FR">
                <a:solidFill>
                  <a:srgbClr val="0070C0"/>
                </a:solidFill>
                <a:latin typeface="+mn-lt"/>
              </a:rPr>
              <a:t>Spécialisation des widgets</a:t>
            </a:r>
          </a:p>
          <a:p>
            <a:r>
              <a:rPr lang="fr-FR">
                <a:solidFill>
                  <a:srgbClr val="0070C0"/>
                </a:solidFill>
                <a:latin typeface="+mn-lt"/>
              </a:rPr>
              <a:t>Notion d’événements</a:t>
            </a:r>
          </a:p>
          <a:p>
            <a:r>
              <a:rPr lang="fr-FR">
                <a:solidFill>
                  <a:srgbClr val="0070C0"/>
                </a:solidFill>
                <a:latin typeface="+mn-lt"/>
              </a:rPr>
              <a:t>Notion d’attributs</a:t>
            </a:r>
          </a:p>
          <a:p>
            <a:r>
              <a:rPr lang="fr-FR">
                <a:solidFill>
                  <a:srgbClr val="0070C0"/>
                </a:solidFill>
                <a:latin typeface="+mn-lt"/>
              </a:rPr>
              <a:t>Custom widget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85028A-DE55-47BF-B9C1-6DD297B844FC}"/>
              </a:ext>
            </a:extLst>
          </p:cNvPr>
          <p:cNvSpPr/>
          <p:nvPr/>
        </p:nvSpPr>
        <p:spPr>
          <a:xfrm>
            <a:off x="2901822" y="3942291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err="1">
                <a:solidFill>
                  <a:schemeClr val="tx1"/>
                </a:solidFill>
              </a:rPr>
              <a:t>UICustom</a:t>
            </a:r>
            <a:endParaRPr lang="fr-FR" sz="1600">
              <a:solidFill>
                <a:schemeClr val="tx1"/>
              </a:solidFill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2CFE240F-81E8-469A-8FFB-683C839D5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787" y="1330483"/>
            <a:ext cx="7890293" cy="4106755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FF4FA1A-68CD-41C0-B811-4EE53A778F82}"/>
              </a:ext>
            </a:extLst>
          </p:cNvPr>
          <p:cNvCxnSpPr>
            <a:cxnSpLocks/>
          </p:cNvCxnSpPr>
          <p:nvPr/>
        </p:nvCxnSpPr>
        <p:spPr>
          <a:xfrm>
            <a:off x="3536157" y="3526318"/>
            <a:ext cx="220767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F26330D-B429-42C9-97BB-2ACE3D42D18D}"/>
              </a:ext>
            </a:extLst>
          </p:cNvPr>
          <p:cNvCxnSpPr>
            <a:cxnSpLocks/>
          </p:cNvCxnSpPr>
          <p:nvPr/>
        </p:nvCxnSpPr>
        <p:spPr>
          <a:xfrm>
            <a:off x="3543854" y="3526318"/>
            <a:ext cx="0" cy="4159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3BA61B6-1D51-443F-99B0-570D55971E31}"/>
              </a:ext>
            </a:extLst>
          </p:cNvPr>
          <p:cNvSpPr/>
          <p:nvPr/>
        </p:nvSpPr>
        <p:spPr>
          <a:xfrm>
            <a:off x="9074615" y="1408063"/>
            <a:ext cx="1268670" cy="53131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UIAttribute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81BE93D-08B3-4B18-986F-978DA5A87543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7805738" y="1673722"/>
            <a:ext cx="126887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3201E52-A9A3-40C0-ADF9-B4B79919732A}"/>
              </a:ext>
            </a:extLst>
          </p:cNvPr>
          <p:cNvSpPr/>
          <p:nvPr/>
        </p:nvSpPr>
        <p:spPr>
          <a:xfrm>
            <a:off x="13256" y="1151630"/>
            <a:ext cx="12178744" cy="527080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E41C106B-F900-484E-8C89-D05D797AAB57}"/>
              </a:ext>
            </a:extLst>
          </p:cNvPr>
          <p:cNvSpPr/>
          <p:nvPr/>
        </p:nvSpPr>
        <p:spPr>
          <a:xfrm>
            <a:off x="1581055" y="2660103"/>
            <a:ext cx="9029889" cy="15377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Quelle est la représentation </a:t>
            </a:r>
            <a:r>
              <a:rPr lang="fr-FR" sz="2400" b="1" i="1" dirty="0">
                <a:solidFill>
                  <a:schemeClr val="tx1"/>
                </a:solidFill>
              </a:rPr>
              <a:t>complète d’</a:t>
            </a:r>
            <a:r>
              <a:rPr lang="fr-FR" sz="2400" b="1" dirty="0">
                <a:solidFill>
                  <a:schemeClr val="tx1"/>
                </a:solidFill>
              </a:rPr>
              <a:t>une interface graphique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C24D5-DB59-498B-851A-DA16214C6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87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09F8692-D95B-4202-94FB-97D76FB30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250" y="2103171"/>
            <a:ext cx="839500" cy="839500"/>
          </a:xfrm>
          <a:prstGeom prst="rect">
            <a:avLst/>
          </a:prstGeom>
        </p:spPr>
      </p:pic>
      <p:pic>
        <p:nvPicPr>
          <p:cNvPr id="34" name="Graphique 33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3B542E44-6A3B-4026-9779-385C2A917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944340">
            <a:off x="3641099" y="2010836"/>
            <a:ext cx="1863671" cy="1863671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9E3EA6FA-30A7-484D-997A-7DFD39200C3E}"/>
              </a:ext>
            </a:extLst>
          </p:cNvPr>
          <p:cNvSpPr/>
          <p:nvPr/>
        </p:nvSpPr>
        <p:spPr>
          <a:xfrm>
            <a:off x="2830687" y="3788409"/>
            <a:ext cx="1870766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solidFill>
                  <a:schemeClr val="tx1"/>
                </a:solidFill>
              </a:rPr>
              <a:t>Markup</a:t>
            </a:r>
          </a:p>
          <a:p>
            <a:r>
              <a:rPr lang="fr-FR" sz="1800" dirty="0" err="1">
                <a:solidFill>
                  <a:schemeClr val="tx1"/>
                </a:solidFill>
              </a:rPr>
              <a:t>Programming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sz="1800" dirty="0" err="1">
                <a:solidFill>
                  <a:schemeClr val="tx1"/>
                </a:solidFill>
              </a:rPr>
              <a:t>Binary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0996D2B-7479-4C48-BEC1-606AE262EA53}"/>
              </a:ext>
            </a:extLst>
          </p:cNvPr>
          <p:cNvSpPr/>
          <p:nvPr/>
        </p:nvSpPr>
        <p:spPr>
          <a:xfrm>
            <a:off x="7490546" y="3788408"/>
            <a:ext cx="1870766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solidFill>
                  <a:schemeClr val="tx1"/>
                </a:solidFill>
              </a:rPr>
              <a:t>Markup</a:t>
            </a:r>
          </a:p>
          <a:p>
            <a:r>
              <a:rPr lang="fr-FR" sz="1800" dirty="0" err="1">
                <a:solidFill>
                  <a:schemeClr val="tx1"/>
                </a:solidFill>
              </a:rPr>
              <a:t>Programming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39E0FD-3383-44BA-A6AF-F064A6D23C8F}"/>
              </a:ext>
            </a:extLst>
          </p:cNvPr>
          <p:cNvSpPr txBox="1"/>
          <p:nvPr/>
        </p:nvSpPr>
        <p:spPr>
          <a:xfrm>
            <a:off x="3151129" y="2434330"/>
            <a:ext cx="16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DDAB70D-4E88-4688-9892-1392DDE25B82}"/>
              </a:ext>
            </a:extLst>
          </p:cNvPr>
          <p:cNvSpPr txBox="1"/>
          <p:nvPr/>
        </p:nvSpPr>
        <p:spPr>
          <a:xfrm>
            <a:off x="7901578" y="2338255"/>
            <a:ext cx="16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Génération</a:t>
            </a:r>
          </a:p>
        </p:txBody>
      </p:sp>
      <p:pic>
        <p:nvPicPr>
          <p:cNvPr id="40" name="Graphique 39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DEE1B524-9B12-4F9E-BDF6-E4994B8C5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480000">
            <a:off x="6844260" y="2065445"/>
            <a:ext cx="1863671" cy="186367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DB3D7C-36D6-41E9-A0BE-0C09E50A1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74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09F8692-D95B-4202-94FB-97D76FB30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250" y="2103171"/>
            <a:ext cx="839500" cy="839500"/>
          </a:xfrm>
          <a:prstGeom prst="rect">
            <a:avLst/>
          </a:prstGeom>
        </p:spPr>
      </p:pic>
      <p:pic>
        <p:nvPicPr>
          <p:cNvPr id="34" name="Graphique 33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3B542E44-6A3B-4026-9779-385C2A917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944340">
            <a:off x="3641099" y="2010836"/>
            <a:ext cx="1863671" cy="1863671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9E3EA6FA-30A7-484D-997A-7DFD39200C3E}"/>
              </a:ext>
            </a:extLst>
          </p:cNvPr>
          <p:cNvSpPr/>
          <p:nvPr/>
        </p:nvSpPr>
        <p:spPr>
          <a:xfrm>
            <a:off x="2830687" y="3788409"/>
            <a:ext cx="1870766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solidFill>
                  <a:schemeClr val="tx1"/>
                </a:solidFill>
              </a:rPr>
              <a:t>Markup</a:t>
            </a:r>
          </a:p>
          <a:p>
            <a:r>
              <a:rPr lang="fr-FR" sz="1800" dirty="0" err="1">
                <a:solidFill>
                  <a:schemeClr val="tx1"/>
                </a:solidFill>
              </a:rPr>
              <a:t>Programming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sz="1800" dirty="0" err="1">
                <a:solidFill>
                  <a:schemeClr val="tx1"/>
                </a:solidFill>
              </a:rPr>
              <a:t>Binary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0996D2B-7479-4C48-BEC1-606AE262EA53}"/>
              </a:ext>
            </a:extLst>
          </p:cNvPr>
          <p:cNvSpPr/>
          <p:nvPr/>
        </p:nvSpPr>
        <p:spPr>
          <a:xfrm>
            <a:off x="7490549" y="3788409"/>
            <a:ext cx="1870766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solidFill>
                  <a:schemeClr val="tx1"/>
                </a:solidFill>
              </a:rPr>
              <a:t>Markup</a:t>
            </a:r>
          </a:p>
          <a:p>
            <a:r>
              <a:rPr lang="fr-FR" sz="1800" dirty="0" err="1">
                <a:solidFill>
                  <a:schemeClr val="tx1"/>
                </a:solidFill>
              </a:rPr>
              <a:t>Programming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39E0FD-3383-44BA-A6AF-F064A6D23C8F}"/>
              </a:ext>
            </a:extLst>
          </p:cNvPr>
          <p:cNvSpPr txBox="1"/>
          <p:nvPr/>
        </p:nvSpPr>
        <p:spPr>
          <a:xfrm>
            <a:off x="3151129" y="2434330"/>
            <a:ext cx="16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DDAB70D-4E88-4688-9892-1392DDE25B82}"/>
              </a:ext>
            </a:extLst>
          </p:cNvPr>
          <p:cNvSpPr txBox="1"/>
          <p:nvPr/>
        </p:nvSpPr>
        <p:spPr>
          <a:xfrm>
            <a:off x="7901578" y="2338255"/>
            <a:ext cx="16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Génération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F9CBA2-A4D8-473B-B570-5A841242A910}"/>
              </a:ext>
            </a:extLst>
          </p:cNvPr>
          <p:cNvSpPr/>
          <p:nvPr/>
        </p:nvSpPr>
        <p:spPr>
          <a:xfrm>
            <a:off x="2723949" y="3696101"/>
            <a:ext cx="2032574" cy="1395663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C700B29-A5E1-426E-886E-F63E32384F80}"/>
              </a:ext>
            </a:extLst>
          </p:cNvPr>
          <p:cNvSpPr txBox="1"/>
          <p:nvPr/>
        </p:nvSpPr>
        <p:spPr>
          <a:xfrm>
            <a:off x="1476894" y="5610865"/>
            <a:ext cx="923821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dirty="0">
                <a:latin typeface="+mj-lt"/>
              </a:rPr>
              <a:t>Les approches de la littérature supportent-elles </a:t>
            </a:r>
            <a:r>
              <a:rPr lang="fr-FR" sz="1800" b="1" dirty="0">
                <a:solidFill>
                  <a:srgbClr val="433096"/>
                </a:solidFill>
                <a:latin typeface="+mj-lt"/>
                <a:ea typeface="Euclid Flex B Medium" panose="020B0604000000000000" pitchFamily="34" charset="0"/>
              </a:rPr>
              <a:t>différents GUI frameworks </a:t>
            </a:r>
            <a:r>
              <a:rPr lang="fr-FR" sz="1800" dirty="0">
                <a:latin typeface="+mj-lt"/>
              </a:rPr>
              <a:t>?</a:t>
            </a:r>
          </a:p>
        </p:txBody>
      </p:sp>
      <p:pic>
        <p:nvPicPr>
          <p:cNvPr id="47" name="Graphique 46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26B6A7CF-ED1A-48CE-A5D5-625B8982EA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480000">
            <a:off x="6844260" y="2065445"/>
            <a:ext cx="1863671" cy="186367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8B51A1B-E002-47B2-BFD1-4CF1F94D2706}"/>
              </a:ext>
            </a:extLst>
          </p:cNvPr>
          <p:cNvSpPr/>
          <p:nvPr/>
        </p:nvSpPr>
        <p:spPr>
          <a:xfrm>
            <a:off x="7409645" y="3696101"/>
            <a:ext cx="2032574" cy="1364380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559DCC-5E19-4C14-84AB-8397776DC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604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4B1E4FC8-66BB-4CDC-B360-A038AA76D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415483"/>
              </p:ext>
            </p:extLst>
          </p:nvPr>
        </p:nvGraphicFramePr>
        <p:xfrm>
          <a:off x="274677" y="1360192"/>
          <a:ext cx="11642645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323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8795752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9279748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8935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binary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Multiple frameworks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/>
                        <a:t>Hayakawa</a:t>
                      </a:r>
                      <a:r>
                        <a:rPr lang="fr-FR" sz="1400" dirty="0"/>
                        <a:t> </a:t>
                      </a:r>
                      <a:r>
                        <a:rPr lang="fr-FR" sz="1400" i="1" dirty="0"/>
                        <a:t>et al.</a:t>
                      </a:r>
                      <a:r>
                        <a:rPr lang="fr-FR" sz="1400" dirty="0"/>
                        <a:t>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/>
                        <a:t>Mesbah</a:t>
                      </a:r>
                      <a:r>
                        <a:rPr lang="fr-FR" sz="1400" dirty="0"/>
                        <a:t> and van </a:t>
                      </a:r>
                      <a:r>
                        <a:rPr lang="fr-FR" sz="1400" dirty="0" err="1"/>
                        <a:t>Deursen</a:t>
                      </a:r>
                      <a:r>
                        <a:rPr lang="fr-FR" sz="1400" dirty="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Bragagnolo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Garcés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 </a:t>
                      </a:r>
                      <a:r>
                        <a:rPr lang="fr-FR" sz="1400"/>
                        <a:t>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Sánchez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Ramón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 dirty="0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Fleurey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Samir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Robillard and Kutschera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E9330-E6AD-454F-A020-571EEAAE2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1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4B1E4FC8-66BB-4CDC-B360-A038AA76D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427924"/>
              </p:ext>
            </p:extLst>
          </p:nvPr>
        </p:nvGraphicFramePr>
        <p:xfrm>
          <a:off x="274677" y="1360192"/>
          <a:ext cx="11642645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323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8795752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9279748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8935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binary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Multiple frameworks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Hayakawa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Mesbah</a:t>
                      </a:r>
                      <a:r>
                        <a:rPr lang="fr-FR" sz="1400"/>
                        <a:t> and van </a:t>
                      </a:r>
                      <a:r>
                        <a:rPr lang="fr-FR" sz="1400" err="1"/>
                        <a:t>Deursen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Bragagnolo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Garcés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Sánchez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Ramón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 dirty="0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Fleurey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Samir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Robillard and Kutschera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11811B2-9D26-46EA-842F-8D5EA35AAD85}"/>
              </a:ext>
            </a:extLst>
          </p:cNvPr>
          <p:cNvSpPr/>
          <p:nvPr/>
        </p:nvSpPr>
        <p:spPr>
          <a:xfrm>
            <a:off x="196276" y="1219315"/>
            <a:ext cx="11870677" cy="1734899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BC3A13-2296-4182-AE04-BA4566A3E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838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4B1E4FC8-66BB-4CDC-B360-A038AA76D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92312"/>
              </p:ext>
            </p:extLst>
          </p:nvPr>
        </p:nvGraphicFramePr>
        <p:xfrm>
          <a:off x="274677" y="1360192"/>
          <a:ext cx="11642645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323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8795752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9279748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8935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binary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Multiple frameworks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Hayakawa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Mesbah</a:t>
                      </a:r>
                      <a:r>
                        <a:rPr lang="fr-FR" sz="1400"/>
                        <a:t> and van </a:t>
                      </a:r>
                      <a:r>
                        <a:rPr lang="fr-FR" sz="1400" err="1"/>
                        <a:t>Deursen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Bragagnolo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Garcés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Sánchez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Ramón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 dirty="0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Fleurey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Samir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Robillard and Kutschera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11811B2-9D26-46EA-842F-8D5EA35AAD85}"/>
              </a:ext>
            </a:extLst>
          </p:cNvPr>
          <p:cNvSpPr/>
          <p:nvPr/>
        </p:nvSpPr>
        <p:spPr>
          <a:xfrm>
            <a:off x="185768" y="2852615"/>
            <a:ext cx="11870677" cy="1617784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59B6D2-CF95-4735-8A93-AF1E302ED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713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4B1E4FC8-66BB-4CDC-B360-A038AA76D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63603"/>
              </p:ext>
            </p:extLst>
          </p:nvPr>
        </p:nvGraphicFramePr>
        <p:xfrm>
          <a:off x="274677" y="1360192"/>
          <a:ext cx="11642645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323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8795752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9279748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8935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binary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Multiple frameworks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Hayakawa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Mesbah</a:t>
                      </a:r>
                      <a:r>
                        <a:rPr lang="fr-FR" sz="1400"/>
                        <a:t> and van </a:t>
                      </a:r>
                      <a:r>
                        <a:rPr lang="fr-FR" sz="1400" err="1"/>
                        <a:t>Deursen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Bragagnolo </a:t>
                      </a:r>
                      <a:r>
                        <a:rPr lang="fr-FR" sz="1400" i="1"/>
                        <a:t>et al. </a:t>
                      </a:r>
                      <a:r>
                        <a:rPr lang="fr-FR" sz="1400"/>
                        <a:t>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Garcés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Sánchez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Ramón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 dirty="0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Fleurey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Samir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Robillard and Kutschera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11811B2-9D26-46EA-842F-8D5EA35AAD85}"/>
              </a:ext>
            </a:extLst>
          </p:cNvPr>
          <p:cNvSpPr/>
          <p:nvPr/>
        </p:nvSpPr>
        <p:spPr>
          <a:xfrm>
            <a:off x="185768" y="4414241"/>
            <a:ext cx="11870677" cy="184304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EA9914-38AA-46B4-AE6C-3DA9E8444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09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de GUI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3CAFF-5A60-49B7-BCB8-FBA11CC1CB38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F9AF2-A31D-4A3D-9C49-9766B66DEE6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0D22D0-EFD0-4330-B5AE-B95F59C1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4B1E4FC8-66BB-4CDC-B360-A038AA76D4C2}"/>
              </a:ext>
            </a:extLst>
          </p:cNvPr>
          <p:cNvGraphicFramePr>
            <a:graphicFrameLocks noGrp="1"/>
          </p:cNvGraphicFramePr>
          <p:nvPr/>
        </p:nvGraphicFramePr>
        <p:xfrm>
          <a:off x="274677" y="1360192"/>
          <a:ext cx="11642645" cy="484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323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8795752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092797483"/>
                    </a:ext>
                  </a:extLst>
                </a:gridCol>
                <a:gridCol w="1663235">
                  <a:extLst>
                    <a:ext uri="{9D8B030D-6E8A-4147-A177-3AD203B41FA5}">
                      <a16:colId xmlns:a16="http://schemas.microsoft.com/office/drawing/2014/main" val="38935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Extract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binary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Multiple frameworks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markup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Export </a:t>
                      </a:r>
                      <a:r>
                        <a:rPr lang="fr-FR" sz="1400" err="1"/>
                        <a:t>programming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Hayakawa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Mesbah</a:t>
                      </a:r>
                      <a:r>
                        <a:rPr lang="fr-FR" sz="1400"/>
                        <a:t> and van </a:t>
                      </a:r>
                      <a:r>
                        <a:rPr lang="fr-FR" sz="1400" err="1"/>
                        <a:t>Deursen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Bragagnolo </a:t>
                      </a:r>
                      <a:r>
                        <a:rPr lang="fr-FR" sz="1400" i="1"/>
                        <a:t>et al. </a:t>
                      </a:r>
                      <a:r>
                        <a:rPr lang="fr-FR" sz="1400"/>
                        <a:t>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Garcés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>
                          <a:solidFill>
                            <a:schemeClr val="tx1"/>
                          </a:solidFill>
                        </a:rPr>
                        <a:t>Sánchez</a:t>
                      </a: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err="1">
                          <a:solidFill>
                            <a:schemeClr val="tx1"/>
                          </a:solidFill>
                        </a:rPr>
                        <a:t>Ramón</a:t>
                      </a: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Fleurey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Samir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Robillard and Kutschera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302588F-4661-46A6-9D38-BDA46AE102B0}"/>
              </a:ext>
            </a:extLst>
          </p:cNvPr>
          <p:cNvSpPr/>
          <p:nvPr/>
        </p:nvSpPr>
        <p:spPr>
          <a:xfrm>
            <a:off x="13256" y="1225909"/>
            <a:ext cx="12178744" cy="51965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1C36BD5-D972-4FD8-A14E-5FAF0F8208B7}"/>
              </a:ext>
            </a:extLst>
          </p:cNvPr>
          <p:cNvSpPr/>
          <p:nvPr/>
        </p:nvSpPr>
        <p:spPr>
          <a:xfrm>
            <a:off x="1581055" y="2660103"/>
            <a:ext cx="9029889" cy="15377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Comment permettre la migration depuis 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</a:rPr>
              <a:t>différents GUI frameworks vers différents GUI Frameworks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044FA0-A057-41EF-9EB4-175E6CBE4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91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de l’art</a:t>
            </a:r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54F1990C-BC3F-4A19-AC8E-A969D327F0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63EC36DE-F284-4AA6-BF37-F9A75957E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A5D3D613-A665-4880-AC88-8A28FF5388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00059C85-FC1C-4267-8A19-2AAEAF1669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ED65B82-CA25-4E4D-9C41-1F6D05DDB2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E26B9D74-1ACF-4F70-8A31-63F1F418DC34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F610BD74-E0AE-4346-BD59-3D323314461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13EC44-8375-48AB-8B86-E2F52156BC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2B5B145-76E9-445E-ABD8-488183C66E38}"/>
              </a:ext>
            </a:extLst>
          </p:cNvPr>
          <p:cNvSpPr/>
          <p:nvPr/>
        </p:nvSpPr>
        <p:spPr>
          <a:xfrm>
            <a:off x="3723474" y="3311242"/>
            <a:ext cx="3016737" cy="11398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Calibri Light" panose="020F0302020204030204" pitchFamily="34" charset="0"/>
              <a:buNone/>
            </a:pPr>
            <a:r>
              <a:rPr lang="fr-FR" b="1">
                <a:solidFill>
                  <a:schemeClr val="tx1"/>
                </a:solidFill>
              </a:rPr>
              <a:t>Approche de migration de GUI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55745FC-6639-43CF-ACE4-C082EEABEA0D}"/>
              </a:ext>
            </a:extLst>
          </p:cNvPr>
          <p:cNvSpPr/>
          <p:nvPr/>
        </p:nvSpPr>
        <p:spPr>
          <a:xfrm>
            <a:off x="285262" y="3311242"/>
            <a:ext cx="3016738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Représentation du visuel d’une application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18D8BC5-A4D4-47F2-8B13-848719BBCA84}"/>
              </a:ext>
            </a:extLst>
          </p:cNvPr>
          <p:cNvGrpSpPr/>
          <p:nvPr/>
        </p:nvGrpSpPr>
        <p:grpSpPr>
          <a:xfrm>
            <a:off x="7170400" y="1463608"/>
            <a:ext cx="3583898" cy="503760"/>
            <a:chOff x="725060" y="3365873"/>
            <a:chExt cx="3583898" cy="50376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EFAADFCB-8E98-4A07-BE39-EC04CB491681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6671D85-1DAA-4BEE-9030-39CE055F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C5B94E9-50A0-4408-8494-F4C60A0E2F85}"/>
              </a:ext>
            </a:extLst>
          </p:cNvPr>
          <p:cNvSpPr/>
          <p:nvPr/>
        </p:nvSpPr>
        <p:spPr>
          <a:xfrm>
            <a:off x="1979059" y="1463608"/>
            <a:ext cx="2416726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GUI migration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87A560B5-8418-4DF3-8E4C-4BB0CE899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1077" y="1504069"/>
            <a:ext cx="446214" cy="44621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584D2F7-B9B9-4BB2-9530-02757DD0F144}"/>
              </a:ext>
            </a:extLst>
          </p:cNvPr>
          <p:cNvSpPr/>
          <p:nvPr/>
        </p:nvSpPr>
        <p:spPr>
          <a:xfrm>
            <a:off x="32725" y="1123624"/>
            <a:ext cx="6903211" cy="379769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A247B0F-2BF6-4A0C-8CFE-FE6AFDD5345C}"/>
              </a:ext>
            </a:extLst>
          </p:cNvPr>
          <p:cNvSpPr/>
          <p:nvPr/>
        </p:nvSpPr>
        <p:spPr>
          <a:xfrm>
            <a:off x="7453980" y="3252560"/>
            <a:ext cx="3016738" cy="11398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Contraintes d’hybridation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2DEDB8-4C80-41F1-9F29-4D921DCA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4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D3CEA84-98AD-45FA-B2D6-B0B489AC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Introduction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7F85BBD-05E9-44E2-A280-6A60EE863E16}"/>
              </a:ext>
            </a:extLst>
          </p:cNvPr>
          <p:cNvGrpSpPr/>
          <p:nvPr/>
        </p:nvGrpSpPr>
        <p:grpSpPr>
          <a:xfrm>
            <a:off x="2242132" y="4394708"/>
            <a:ext cx="1324718" cy="1724828"/>
            <a:chOff x="1714144" y="4447432"/>
            <a:chExt cx="1324718" cy="17248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18C2989-F7F8-4E62-A213-0BE597220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4144" y="4447432"/>
              <a:ext cx="1324718" cy="1324718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5850369-4645-480C-94B5-E6245BD14D7E}"/>
                </a:ext>
              </a:extLst>
            </p:cNvPr>
            <p:cNvSpPr txBox="1"/>
            <p:nvPr/>
          </p:nvSpPr>
          <p:spPr>
            <a:xfrm>
              <a:off x="1831845" y="5772150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Logiciels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DD47970-E32B-49F6-9A8F-53A71604126C}"/>
              </a:ext>
            </a:extLst>
          </p:cNvPr>
          <p:cNvGrpSpPr/>
          <p:nvPr/>
        </p:nvGrpSpPr>
        <p:grpSpPr>
          <a:xfrm>
            <a:off x="2172591" y="1298723"/>
            <a:ext cx="1463799" cy="1770059"/>
            <a:chOff x="1624117" y="1584473"/>
            <a:chExt cx="1463799" cy="17700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08695C-A988-491F-AF0E-C481CDD3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1845" y="1584473"/>
              <a:ext cx="1073280" cy="107328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44651BB-417B-445F-8F87-5ADA407CF855}"/>
                </a:ext>
              </a:extLst>
            </p:cNvPr>
            <p:cNvSpPr txBox="1"/>
            <p:nvPr/>
          </p:nvSpPr>
          <p:spPr>
            <a:xfrm>
              <a:off x="1624117" y="2646646"/>
              <a:ext cx="14637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/>
                <a:t>Frameworks</a:t>
              </a:r>
              <a:br>
                <a:rPr lang="fr-FR" sz="2000"/>
              </a:br>
              <a:r>
                <a:rPr lang="fr-FR" sz="2000"/>
                <a:t>(Cadriciels)</a:t>
              </a:r>
            </a:p>
          </p:txBody>
        </p:sp>
      </p:grpSp>
      <p:pic>
        <p:nvPicPr>
          <p:cNvPr id="20" name="Graphique 19" descr="Flèche vers le bas avec un remplissage uni">
            <a:extLst>
              <a:ext uri="{FF2B5EF4-FFF2-40B4-BE49-F238E27FC236}">
                <a16:creationId xmlns:a16="http://schemas.microsoft.com/office/drawing/2014/main" id="{9F6799B3-B27C-46B7-9492-681699CC8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2591" y="2993304"/>
            <a:ext cx="1476883" cy="1476883"/>
          </a:xfrm>
          <a:prstGeom prst="rect">
            <a:avLst/>
          </a:prstGeom>
        </p:spPr>
      </p:pic>
      <p:pic>
        <p:nvPicPr>
          <p:cNvPr id="23" name="Graphique 22" descr="Flèche vers le bas avec un remplissage uni">
            <a:extLst>
              <a:ext uri="{FF2B5EF4-FFF2-40B4-BE49-F238E27FC236}">
                <a16:creationId xmlns:a16="http://schemas.microsoft.com/office/drawing/2014/main" id="{50B788F2-A3E9-47DE-B084-7B8A993325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5186108" y="925471"/>
            <a:ext cx="1819783" cy="1819783"/>
          </a:xfrm>
          <a:prstGeom prst="rect">
            <a:avLst/>
          </a:prstGeom>
        </p:spPr>
      </p:pic>
      <p:pic>
        <p:nvPicPr>
          <p:cNvPr id="25" name="Graphique 24" descr="Crâne avec un remplissage uni">
            <a:extLst>
              <a:ext uri="{FF2B5EF4-FFF2-40B4-BE49-F238E27FC236}">
                <a16:creationId xmlns:a16="http://schemas.microsoft.com/office/drawing/2014/main" id="{0D56A6CB-A21E-4472-AA82-AA01BD4DAD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28799" y="1070121"/>
            <a:ext cx="1530481" cy="1530481"/>
          </a:xfrm>
          <a:prstGeom prst="rect">
            <a:avLst/>
          </a:prstGeom>
        </p:spPr>
      </p:pic>
      <p:pic>
        <p:nvPicPr>
          <p:cNvPr id="27" name="Graphique 26" descr="Chronomètre 75% avec un remplissage uni">
            <a:extLst>
              <a:ext uri="{FF2B5EF4-FFF2-40B4-BE49-F238E27FC236}">
                <a16:creationId xmlns:a16="http://schemas.microsoft.com/office/drawing/2014/main" id="{408D45BC-9CAC-4483-89F3-8ED9D2F7C8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38799" y="821633"/>
            <a:ext cx="914400" cy="914400"/>
          </a:xfrm>
          <a:prstGeom prst="rect">
            <a:avLst/>
          </a:prstGeom>
        </p:spPr>
      </p:pic>
      <p:pic>
        <p:nvPicPr>
          <p:cNvPr id="28" name="Graphique 27" descr="Flèche vers le bas avec un remplissage uni">
            <a:extLst>
              <a:ext uri="{FF2B5EF4-FFF2-40B4-BE49-F238E27FC236}">
                <a16:creationId xmlns:a16="http://schemas.microsoft.com/office/drawing/2014/main" id="{7DC123A7-43E3-4814-834D-26E8A22FD1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5186108" y="4277940"/>
            <a:ext cx="1819783" cy="1819783"/>
          </a:xfrm>
          <a:prstGeom prst="rect">
            <a:avLst/>
          </a:prstGeom>
        </p:spPr>
      </p:pic>
      <p:pic>
        <p:nvPicPr>
          <p:cNvPr id="32" name="Graphique 31" descr="Point d’interrogation avec un remplissage uni">
            <a:extLst>
              <a:ext uri="{FF2B5EF4-FFF2-40B4-BE49-F238E27FC236}">
                <a16:creationId xmlns:a16="http://schemas.microsoft.com/office/drawing/2014/main" id="{AF37A7D1-CBE8-48CC-834B-D037525269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53284" y="4237917"/>
            <a:ext cx="1481509" cy="1481509"/>
          </a:xfrm>
          <a:prstGeom prst="rect">
            <a:avLst/>
          </a:prstGeom>
        </p:spPr>
      </p:pic>
      <p:sp>
        <p:nvSpPr>
          <p:cNvPr id="17" name="Oval 2">
            <a:extLst>
              <a:ext uri="{FF2B5EF4-FFF2-40B4-BE49-F238E27FC236}">
                <a16:creationId xmlns:a16="http://schemas.microsoft.com/office/drawing/2014/main" id="{088E9E78-D695-4811-8F30-02FEC918F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313ADC3-488B-4381-9300-D45D264CD4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C071CE0-DE50-4264-BAF6-EC1190480E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A4BE1CD1-2BF6-466C-88A4-ADCC15C296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C372C4D-C03F-4F8E-8645-1D0C63DB1C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3">
            <a:extLst>
              <a:ext uri="{FF2B5EF4-FFF2-40B4-BE49-F238E27FC236}">
                <a16:creationId xmlns:a16="http://schemas.microsoft.com/office/drawing/2014/main" id="{75C66235-2DB0-41D0-8BF1-F73DE6D2DA68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85518B-C1BD-45E0-8266-78FB223809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6A1E8A-09F4-42D2-9498-44BBC1BBF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33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incrémentale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29D9E9D-57BC-47AA-B6A2-71A1FD3E1053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9C386BAD-D5FE-45C0-8B6C-4E164F7EE140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2FF81EE-A7D7-4DD0-8D11-EF602A71B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pic>
        <p:nvPicPr>
          <p:cNvPr id="38" name="Graphique 37" descr="Flèche vers le bas avec un remplissage uni">
            <a:extLst>
              <a:ext uri="{FF2B5EF4-FFF2-40B4-BE49-F238E27FC236}">
                <a16:creationId xmlns:a16="http://schemas.microsoft.com/office/drawing/2014/main" id="{CFC0E371-AE58-45FC-A16D-18CFE5693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890010" y="3032252"/>
            <a:ext cx="842539" cy="79349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D1B0F99-BB4B-4406-B58F-C23CE5C008CD}"/>
              </a:ext>
            </a:extLst>
          </p:cNvPr>
          <p:cNvGrpSpPr/>
          <p:nvPr/>
        </p:nvGrpSpPr>
        <p:grpSpPr>
          <a:xfrm>
            <a:off x="1501288" y="2715668"/>
            <a:ext cx="2050547" cy="1426664"/>
            <a:chOff x="689249" y="2209165"/>
            <a:chExt cx="2050547" cy="1426664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077B677-5855-431D-AA02-CDF2240C413F}"/>
                </a:ext>
              </a:extLst>
            </p:cNvPr>
            <p:cNvSpPr/>
            <p:nvPr/>
          </p:nvSpPr>
          <p:spPr>
            <a:xfrm>
              <a:off x="689249" y="2209165"/>
              <a:ext cx="2050547" cy="14266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Source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14AA460-40CB-4592-AD88-6A87510CC2F5}"/>
                </a:ext>
              </a:extLst>
            </p:cNvPr>
            <p:cNvSpPr/>
            <p:nvPr/>
          </p:nvSpPr>
          <p:spPr>
            <a:xfrm>
              <a:off x="909045" y="2714905"/>
              <a:ext cx="703943" cy="703943"/>
            </a:xfrm>
            <a:prstGeom prst="rect">
              <a:avLst/>
            </a:prstGeom>
            <a:solidFill>
              <a:srgbClr val="DAE8FC"/>
            </a:solidFill>
            <a:ln>
              <a:solidFill>
                <a:srgbClr val="98B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7E0ED6-FC55-445F-9D64-B7FC41E5477C}"/>
                </a:ext>
              </a:extLst>
            </p:cNvPr>
            <p:cNvSpPr/>
            <p:nvPr/>
          </p:nvSpPr>
          <p:spPr>
            <a:xfrm>
              <a:off x="1791025" y="2714905"/>
              <a:ext cx="703943" cy="703943"/>
            </a:xfrm>
            <a:prstGeom prst="rect">
              <a:avLst/>
            </a:prstGeom>
            <a:solidFill>
              <a:srgbClr val="DAE8FC"/>
            </a:solidFill>
            <a:ln>
              <a:solidFill>
                <a:srgbClr val="98B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443CB55-1160-451F-B80A-143848F0C982}"/>
              </a:ext>
            </a:extLst>
          </p:cNvPr>
          <p:cNvGrpSpPr/>
          <p:nvPr/>
        </p:nvGrpSpPr>
        <p:grpSpPr>
          <a:xfrm>
            <a:off x="5070726" y="2715668"/>
            <a:ext cx="2050547" cy="1426664"/>
            <a:chOff x="4129135" y="2163391"/>
            <a:chExt cx="2050547" cy="142666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B7618AF6-FE1A-4EA2-8913-91948B5946D7}"/>
                </a:ext>
              </a:extLst>
            </p:cNvPr>
            <p:cNvSpPr/>
            <p:nvPr/>
          </p:nvSpPr>
          <p:spPr>
            <a:xfrm>
              <a:off x="4129135" y="2163391"/>
              <a:ext cx="2050547" cy="14266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Hybride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86335A6-0425-4EAF-829E-3A0E3CD877D6}"/>
                </a:ext>
              </a:extLst>
            </p:cNvPr>
            <p:cNvSpPr/>
            <p:nvPr/>
          </p:nvSpPr>
          <p:spPr>
            <a:xfrm>
              <a:off x="4348931" y="2669131"/>
              <a:ext cx="703943" cy="703943"/>
            </a:xfrm>
            <a:prstGeom prst="rect">
              <a:avLst/>
            </a:prstGeom>
            <a:solidFill>
              <a:srgbClr val="DAE8FC"/>
            </a:solidFill>
            <a:ln>
              <a:solidFill>
                <a:srgbClr val="98B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A7C9EA-C166-4279-860C-DFE35C71D38E}"/>
                </a:ext>
              </a:extLst>
            </p:cNvPr>
            <p:cNvSpPr/>
            <p:nvPr/>
          </p:nvSpPr>
          <p:spPr>
            <a:xfrm>
              <a:off x="5230911" y="2669131"/>
              <a:ext cx="703943" cy="703943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CD8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7" name="Graphique 46" descr="Flèche vers le bas avec un remplissage uni">
            <a:extLst>
              <a:ext uri="{FF2B5EF4-FFF2-40B4-BE49-F238E27FC236}">
                <a16:creationId xmlns:a16="http://schemas.microsoft.com/office/drawing/2014/main" id="{5E90FB11-6CDF-49B2-94B3-0EDB11AAC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7459448" y="3032252"/>
            <a:ext cx="842539" cy="79349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92D0BD-9DFE-4AB6-B983-A812846104C7}"/>
              </a:ext>
            </a:extLst>
          </p:cNvPr>
          <p:cNvGrpSpPr/>
          <p:nvPr/>
        </p:nvGrpSpPr>
        <p:grpSpPr>
          <a:xfrm>
            <a:off x="8640164" y="2715668"/>
            <a:ext cx="2050547" cy="1426664"/>
            <a:chOff x="7828125" y="2209165"/>
            <a:chExt cx="2050547" cy="1426664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7B940F7F-CB4C-4F37-BCF3-DA8F786CB0B4}"/>
                </a:ext>
              </a:extLst>
            </p:cNvPr>
            <p:cNvGrpSpPr/>
            <p:nvPr/>
          </p:nvGrpSpPr>
          <p:grpSpPr>
            <a:xfrm>
              <a:off x="7828125" y="2209165"/>
              <a:ext cx="2050547" cy="1426664"/>
              <a:chOff x="4129135" y="2163391"/>
              <a:chExt cx="2050547" cy="1426664"/>
            </a:xfrm>
          </p:grpSpPr>
          <p:sp>
            <p:nvSpPr>
              <p:cNvPr id="44" name="Rectangle : coins arrondis 43">
                <a:extLst>
                  <a:ext uri="{FF2B5EF4-FFF2-40B4-BE49-F238E27FC236}">
                    <a16:creationId xmlns:a16="http://schemas.microsoft.com/office/drawing/2014/main" id="{830E7DD1-5408-4EC7-8A66-D0652B056818}"/>
                  </a:ext>
                </a:extLst>
              </p:cNvPr>
              <p:cNvSpPr/>
              <p:nvPr/>
            </p:nvSpPr>
            <p:spPr>
              <a:xfrm>
                <a:off x="4129135" y="2163391"/>
                <a:ext cx="2050547" cy="14266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b="1">
                    <a:solidFill>
                      <a:schemeClr val="tx1"/>
                    </a:solidFill>
                  </a:rPr>
                  <a:t>Cible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9A77D0F-151F-4EB8-A543-CB76A9C54468}"/>
                  </a:ext>
                </a:extLst>
              </p:cNvPr>
              <p:cNvSpPr/>
              <p:nvPr/>
            </p:nvSpPr>
            <p:spPr>
              <a:xfrm>
                <a:off x="5230911" y="2669131"/>
                <a:ext cx="703943" cy="703943"/>
              </a:xfrm>
              <a:prstGeom prst="rect">
                <a:avLst/>
              </a:prstGeom>
              <a:solidFill>
                <a:srgbClr val="F8CECC"/>
              </a:solidFill>
              <a:ln>
                <a:solidFill>
                  <a:srgbClr val="CD87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284E733-6226-4B40-B01A-D1955413C868}"/>
                </a:ext>
              </a:extLst>
            </p:cNvPr>
            <p:cNvSpPr/>
            <p:nvPr/>
          </p:nvSpPr>
          <p:spPr>
            <a:xfrm>
              <a:off x="8027042" y="2725057"/>
              <a:ext cx="703943" cy="703943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CD8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205FA99-CB01-47D2-A1D3-26D66F451846}"/>
              </a:ext>
            </a:extLst>
          </p:cNvPr>
          <p:cNvSpPr/>
          <p:nvPr/>
        </p:nvSpPr>
        <p:spPr>
          <a:xfrm>
            <a:off x="8172825" y="5553305"/>
            <a:ext cx="299506" cy="299506"/>
          </a:xfrm>
          <a:prstGeom prst="rect">
            <a:avLst/>
          </a:prstGeom>
          <a:solidFill>
            <a:srgbClr val="DAE8FC"/>
          </a:solidFill>
          <a:ln>
            <a:solidFill>
              <a:srgbClr val="98B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82E56D-F735-43D4-A270-95A364D13A48}"/>
              </a:ext>
            </a:extLst>
          </p:cNvPr>
          <p:cNvSpPr/>
          <p:nvPr/>
        </p:nvSpPr>
        <p:spPr>
          <a:xfrm>
            <a:off x="8172825" y="6037886"/>
            <a:ext cx="299506" cy="299506"/>
          </a:xfrm>
          <a:prstGeom prst="rect">
            <a:avLst/>
          </a:prstGeom>
          <a:solidFill>
            <a:srgbClr val="F8CECC"/>
          </a:solidFill>
          <a:ln>
            <a:solidFill>
              <a:srgbClr val="CD8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2BADE65-D398-4CC8-84E1-B5EF8A6C280A}"/>
              </a:ext>
            </a:extLst>
          </p:cNvPr>
          <p:cNvSpPr txBox="1"/>
          <p:nvPr/>
        </p:nvSpPr>
        <p:spPr>
          <a:xfrm>
            <a:off x="8472331" y="5519136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source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9DF6CF-B168-4753-80B5-28A229B5A0BA}"/>
              </a:ext>
            </a:extLst>
          </p:cNvPr>
          <p:cNvSpPr txBox="1"/>
          <p:nvPr/>
        </p:nvSpPr>
        <p:spPr>
          <a:xfrm>
            <a:off x="8472331" y="6002973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cible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B3CDE3-9809-465C-A552-7A812BEAC888}"/>
              </a:ext>
            </a:extLst>
          </p:cNvPr>
          <p:cNvSpPr/>
          <p:nvPr/>
        </p:nvSpPr>
        <p:spPr>
          <a:xfrm>
            <a:off x="109246" y="6103878"/>
            <a:ext cx="3416876" cy="369333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dirty="0">
                <a:solidFill>
                  <a:schemeClr val="tx1"/>
                </a:solidFill>
              </a:rPr>
              <a:t>Robillard and </a:t>
            </a:r>
            <a:r>
              <a:rPr lang="fr-FR" sz="1600" dirty="0" err="1">
                <a:solidFill>
                  <a:schemeClr val="tx1"/>
                </a:solidFill>
              </a:rPr>
              <a:t>Kutscherra</a:t>
            </a:r>
            <a:r>
              <a:rPr lang="fr-FR" sz="1600" dirty="0">
                <a:solidFill>
                  <a:schemeClr val="tx1"/>
                </a:solidFill>
              </a:rPr>
              <a:t> (2019)</a:t>
            </a:r>
          </a:p>
          <a:p>
            <a:endParaRPr lang="fr-FR" sz="1600" dirty="0">
              <a:solidFill>
                <a:schemeClr val="tx1"/>
              </a:solidFill>
            </a:endParaRPr>
          </a:p>
          <a:p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5C51EA9-A339-4B34-936F-66B8EFD17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32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incrémentale – Hybride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pic>
        <p:nvPicPr>
          <p:cNvPr id="15" name="Graphique 14" descr="Flèche vers le bas avec un remplissage uni">
            <a:extLst>
              <a:ext uri="{FF2B5EF4-FFF2-40B4-BE49-F238E27FC236}">
                <a16:creationId xmlns:a16="http://schemas.microsoft.com/office/drawing/2014/main" id="{8C9F3E82-643B-4512-A8FF-50F64D497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890010" y="3032252"/>
            <a:ext cx="842539" cy="793496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8F1D67-898B-4275-869D-33BA918D3737}"/>
              </a:ext>
            </a:extLst>
          </p:cNvPr>
          <p:cNvGrpSpPr/>
          <p:nvPr/>
        </p:nvGrpSpPr>
        <p:grpSpPr>
          <a:xfrm>
            <a:off x="1501288" y="2715668"/>
            <a:ext cx="2050547" cy="1426664"/>
            <a:chOff x="689249" y="2209165"/>
            <a:chExt cx="2050547" cy="142666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956375A-81EB-46D4-99AC-2E9F3A1DE20F}"/>
                </a:ext>
              </a:extLst>
            </p:cNvPr>
            <p:cNvSpPr/>
            <p:nvPr/>
          </p:nvSpPr>
          <p:spPr>
            <a:xfrm>
              <a:off x="689249" y="2209165"/>
              <a:ext cx="2050547" cy="14266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Source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16906D-D7CB-4B58-8EE0-3784A06F9B70}"/>
                </a:ext>
              </a:extLst>
            </p:cNvPr>
            <p:cNvSpPr/>
            <p:nvPr/>
          </p:nvSpPr>
          <p:spPr>
            <a:xfrm>
              <a:off x="909045" y="2714905"/>
              <a:ext cx="703943" cy="703943"/>
            </a:xfrm>
            <a:prstGeom prst="rect">
              <a:avLst/>
            </a:prstGeom>
            <a:solidFill>
              <a:srgbClr val="DAE8FC"/>
            </a:solidFill>
            <a:ln>
              <a:solidFill>
                <a:srgbClr val="98B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6DAFEFD-BC3C-4E3B-9B54-565CC5E34EF0}"/>
                </a:ext>
              </a:extLst>
            </p:cNvPr>
            <p:cNvSpPr/>
            <p:nvPr/>
          </p:nvSpPr>
          <p:spPr>
            <a:xfrm>
              <a:off x="1791025" y="2714905"/>
              <a:ext cx="703943" cy="703943"/>
            </a:xfrm>
            <a:prstGeom prst="rect">
              <a:avLst/>
            </a:prstGeom>
            <a:solidFill>
              <a:srgbClr val="DAE8FC"/>
            </a:solidFill>
            <a:ln>
              <a:solidFill>
                <a:srgbClr val="98B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2F2AC9D-8B46-42CD-BEA5-4653C9B20283}"/>
              </a:ext>
            </a:extLst>
          </p:cNvPr>
          <p:cNvGrpSpPr/>
          <p:nvPr/>
        </p:nvGrpSpPr>
        <p:grpSpPr>
          <a:xfrm>
            <a:off x="5070726" y="2715668"/>
            <a:ext cx="2050547" cy="1426664"/>
            <a:chOff x="4129135" y="2163391"/>
            <a:chExt cx="2050547" cy="1426664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FEFF114B-1B40-4CFC-B03F-E1DFE5232968}"/>
                </a:ext>
              </a:extLst>
            </p:cNvPr>
            <p:cNvSpPr/>
            <p:nvPr/>
          </p:nvSpPr>
          <p:spPr>
            <a:xfrm>
              <a:off x="4129135" y="2163391"/>
              <a:ext cx="2050547" cy="14266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Hybride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808BA57-340A-4E45-AABC-BB44DF5F763D}"/>
                </a:ext>
              </a:extLst>
            </p:cNvPr>
            <p:cNvSpPr/>
            <p:nvPr/>
          </p:nvSpPr>
          <p:spPr>
            <a:xfrm>
              <a:off x="4348931" y="2669131"/>
              <a:ext cx="703943" cy="703943"/>
            </a:xfrm>
            <a:prstGeom prst="rect">
              <a:avLst/>
            </a:prstGeom>
            <a:solidFill>
              <a:srgbClr val="DAE8FC"/>
            </a:solidFill>
            <a:ln>
              <a:solidFill>
                <a:srgbClr val="98B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6BADCA-0A1F-45E4-9BD1-E31675F94145}"/>
                </a:ext>
              </a:extLst>
            </p:cNvPr>
            <p:cNvSpPr/>
            <p:nvPr/>
          </p:nvSpPr>
          <p:spPr>
            <a:xfrm>
              <a:off x="5230911" y="2669131"/>
              <a:ext cx="703943" cy="703943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CD8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35" name="Graphique 34" descr="Flèche vers le bas avec un remplissage uni">
            <a:extLst>
              <a:ext uri="{FF2B5EF4-FFF2-40B4-BE49-F238E27FC236}">
                <a16:creationId xmlns:a16="http://schemas.microsoft.com/office/drawing/2014/main" id="{9281985D-95FC-44C3-8973-38D3E04705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7459448" y="3032252"/>
            <a:ext cx="842539" cy="793496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E0482FE4-E773-4E40-823E-3FC0678F4C17}"/>
              </a:ext>
            </a:extLst>
          </p:cNvPr>
          <p:cNvGrpSpPr/>
          <p:nvPr/>
        </p:nvGrpSpPr>
        <p:grpSpPr>
          <a:xfrm>
            <a:off x="8640164" y="2715668"/>
            <a:ext cx="2050547" cy="1426664"/>
            <a:chOff x="7828125" y="2209165"/>
            <a:chExt cx="2050547" cy="1426664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2062F0FA-F0ED-4ECC-9B4B-A26470074ED3}"/>
                </a:ext>
              </a:extLst>
            </p:cNvPr>
            <p:cNvGrpSpPr/>
            <p:nvPr/>
          </p:nvGrpSpPr>
          <p:grpSpPr>
            <a:xfrm>
              <a:off x="7828125" y="2209165"/>
              <a:ext cx="2050547" cy="1426664"/>
              <a:chOff x="4129135" y="2163391"/>
              <a:chExt cx="2050547" cy="1426664"/>
            </a:xfrm>
          </p:grpSpPr>
          <p:sp>
            <p:nvSpPr>
              <p:cNvPr id="39" name="Rectangle : coins arrondis 38">
                <a:extLst>
                  <a:ext uri="{FF2B5EF4-FFF2-40B4-BE49-F238E27FC236}">
                    <a16:creationId xmlns:a16="http://schemas.microsoft.com/office/drawing/2014/main" id="{BB2743C5-ABF4-4EE6-A674-DDA33746E36B}"/>
                  </a:ext>
                </a:extLst>
              </p:cNvPr>
              <p:cNvSpPr/>
              <p:nvPr/>
            </p:nvSpPr>
            <p:spPr>
              <a:xfrm>
                <a:off x="4129135" y="2163391"/>
                <a:ext cx="2050547" cy="14266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b="1">
                    <a:solidFill>
                      <a:schemeClr val="tx1"/>
                    </a:solidFill>
                  </a:rPr>
                  <a:t>Cible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A15C3E-16AE-46E2-8D41-28B3BF3709AA}"/>
                  </a:ext>
                </a:extLst>
              </p:cNvPr>
              <p:cNvSpPr/>
              <p:nvPr/>
            </p:nvSpPr>
            <p:spPr>
              <a:xfrm>
                <a:off x="5230911" y="2669131"/>
                <a:ext cx="703943" cy="703943"/>
              </a:xfrm>
              <a:prstGeom prst="rect">
                <a:avLst/>
              </a:prstGeom>
              <a:solidFill>
                <a:srgbClr val="F8CECC"/>
              </a:solidFill>
              <a:ln>
                <a:solidFill>
                  <a:srgbClr val="CD87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5A82D76-99BB-4719-A453-6B0A92F48E24}"/>
                </a:ext>
              </a:extLst>
            </p:cNvPr>
            <p:cNvSpPr/>
            <p:nvPr/>
          </p:nvSpPr>
          <p:spPr>
            <a:xfrm>
              <a:off x="8027042" y="2725057"/>
              <a:ext cx="703943" cy="703943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CD8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Ellipse 40">
            <a:extLst>
              <a:ext uri="{FF2B5EF4-FFF2-40B4-BE49-F238E27FC236}">
                <a16:creationId xmlns:a16="http://schemas.microsoft.com/office/drawing/2014/main" id="{4EA4018B-E857-4F72-9599-6759F06C094D}"/>
              </a:ext>
            </a:extLst>
          </p:cNvPr>
          <p:cNvSpPr/>
          <p:nvPr/>
        </p:nvSpPr>
        <p:spPr>
          <a:xfrm>
            <a:off x="4906944" y="2278497"/>
            <a:ext cx="2378109" cy="2301006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49936C1-DFC7-4992-8CF4-8C2CF97F877A}"/>
              </a:ext>
            </a:extLst>
          </p:cNvPr>
          <p:cNvSpPr txBox="1"/>
          <p:nvPr/>
        </p:nvSpPr>
        <p:spPr>
          <a:xfrm>
            <a:off x="3022355" y="4662731"/>
            <a:ext cx="6138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Quelles sont les </a:t>
            </a:r>
            <a:r>
              <a:rPr lang="fr-FR" sz="2000" b="1" dirty="0">
                <a:solidFill>
                  <a:srgbClr val="00B0F0"/>
                </a:solidFill>
              </a:rPr>
              <a:t>contraintes</a:t>
            </a:r>
            <a:r>
              <a:rPr lang="fr-FR" sz="2000" dirty="0"/>
              <a:t> identifiées dans la littérature</a:t>
            </a:r>
            <a:br>
              <a:rPr lang="fr-FR" sz="2000" dirty="0"/>
            </a:br>
            <a:r>
              <a:rPr lang="fr-FR" sz="2000" dirty="0"/>
              <a:t>à la conception d’une </a:t>
            </a:r>
            <a:r>
              <a:rPr lang="fr-FR" sz="2000" b="1" dirty="0">
                <a:solidFill>
                  <a:srgbClr val="00B0F0"/>
                </a:solidFill>
              </a:rPr>
              <a:t>architecture hybride</a:t>
            </a:r>
            <a:r>
              <a:rPr lang="fr-FR" sz="2000" dirty="0">
                <a:solidFill>
                  <a:srgbClr val="00B0F0"/>
                </a:solidFill>
              </a:rPr>
              <a:t> </a:t>
            </a:r>
            <a:r>
              <a:rPr lang="fr-FR" sz="2000" dirty="0"/>
              <a:t>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C7B4A3E-9EAC-438D-A38D-5E05353B2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997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d’hybridation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A3E9203B-8756-46F7-83AE-8A39D8534A6F}"/>
              </a:ext>
            </a:extLst>
          </p:cNvPr>
          <p:cNvSpPr txBox="1"/>
          <p:nvPr/>
        </p:nvSpPr>
        <p:spPr>
          <a:xfrm>
            <a:off x="3098266" y="3678190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Communication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F7B09A-7D75-4E83-ABC0-E708A4FB8AEF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>
                <a:solidFill>
                  <a:schemeClr val="tx1"/>
                </a:solidFill>
              </a:rPr>
              <a:t>Robillard and Kutschera (2019)</a:t>
            </a:r>
          </a:p>
          <a:p>
            <a:r>
              <a:rPr lang="fr-FR" sz="1600" err="1">
                <a:solidFill>
                  <a:schemeClr val="tx1"/>
                </a:solidFill>
              </a:rPr>
              <a:t>Sneed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(2006)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87B8BD1-2E4F-4BA1-9DE1-3B1C0090E761}"/>
              </a:ext>
            </a:extLst>
          </p:cNvPr>
          <p:cNvGrpSpPr/>
          <p:nvPr/>
        </p:nvGrpSpPr>
        <p:grpSpPr>
          <a:xfrm>
            <a:off x="3412442" y="2420932"/>
            <a:ext cx="1241397" cy="1168180"/>
            <a:chOff x="3412442" y="2420932"/>
            <a:chExt cx="1241397" cy="116818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3B3A78BE-C8F8-482E-AB82-FE004D647C4B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5" name="Graphique 4" descr="Engrenage contour">
              <a:extLst>
                <a:ext uri="{FF2B5EF4-FFF2-40B4-BE49-F238E27FC236}">
                  <a16:creationId xmlns:a16="http://schemas.microsoft.com/office/drawing/2014/main" id="{8B52F51C-3920-41DB-AB9C-A7F9D67B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24" name="Graphique 23" descr="Engrenage contour">
              <a:extLst>
                <a:ext uri="{FF2B5EF4-FFF2-40B4-BE49-F238E27FC236}">
                  <a16:creationId xmlns:a16="http://schemas.microsoft.com/office/drawing/2014/main" id="{FB818204-9D1C-4E3E-8362-5650C59E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28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48C317EE-1E0C-4957-84FD-D8BD240B0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30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D5992093-721B-411E-B867-D74D7FDBD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869CE25-38EE-4E2E-AD33-DF728CC30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258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d’hybridation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6B785AB-1B1E-416E-B3B5-3F075B46EFAB}"/>
              </a:ext>
            </a:extLst>
          </p:cNvPr>
          <p:cNvSpPr/>
          <p:nvPr/>
        </p:nvSpPr>
        <p:spPr>
          <a:xfrm>
            <a:off x="5491334" y="2420932"/>
            <a:ext cx="1209332" cy="11164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b="1">
              <a:solidFill>
                <a:schemeClr val="tx1"/>
              </a:solidFill>
            </a:endParaRPr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4D8BB201-F05B-48B4-89BE-1B346C291E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0155" y="2514931"/>
            <a:ext cx="954215" cy="95421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86463AB0-7243-4D56-8B1A-5BA4CA444779}"/>
              </a:ext>
            </a:extLst>
          </p:cNvPr>
          <p:cNvSpPr txBox="1"/>
          <p:nvPr/>
        </p:nvSpPr>
        <p:spPr>
          <a:xfrm>
            <a:off x="5238009" y="3678190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Type Matching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87E904-9A4A-4331-AD0C-852D4BFE2552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Kontogiannis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 (2010)</a:t>
            </a:r>
          </a:p>
          <a:p>
            <a:r>
              <a:rPr lang="fr-FR" sz="1600">
                <a:solidFill>
                  <a:schemeClr val="tx1"/>
                </a:solidFill>
              </a:rPr>
              <a:t>Teppe (2009)</a:t>
            </a:r>
          </a:p>
          <a:p>
            <a:r>
              <a:rPr lang="fr-FR" sz="1600" err="1">
                <a:solidFill>
                  <a:schemeClr val="tx1"/>
                </a:solidFill>
              </a:rPr>
              <a:t>Sneed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(2006)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63CA264-53A5-4375-80FB-9E0E584F148E}"/>
              </a:ext>
            </a:extLst>
          </p:cNvPr>
          <p:cNvGrpSpPr/>
          <p:nvPr/>
        </p:nvGrpSpPr>
        <p:grpSpPr>
          <a:xfrm>
            <a:off x="3412442" y="2420932"/>
            <a:ext cx="1241397" cy="1168180"/>
            <a:chOff x="3412442" y="2420932"/>
            <a:chExt cx="1241397" cy="116818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DAE02CE3-4621-4EA0-B142-CDD57DD01C21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3" name="Graphique 32" descr="Engrenage contour">
              <a:extLst>
                <a:ext uri="{FF2B5EF4-FFF2-40B4-BE49-F238E27FC236}">
                  <a16:creationId xmlns:a16="http://schemas.microsoft.com/office/drawing/2014/main" id="{201894EB-86BE-4FF4-9142-6BA57A97B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34" name="Graphique 33" descr="Engrenage contour">
              <a:extLst>
                <a:ext uri="{FF2B5EF4-FFF2-40B4-BE49-F238E27FC236}">
                  <a16:creationId xmlns:a16="http://schemas.microsoft.com/office/drawing/2014/main" id="{857EDEFD-4433-4944-8E7E-0E5B9E895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35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79653C80-D9CF-41D8-A6F2-D56D91A32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37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EBB29856-C930-4A1F-BF5E-E1EFEA7E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6F09A45-27A8-449A-9EDB-4899C4403403}"/>
              </a:ext>
            </a:extLst>
          </p:cNvPr>
          <p:cNvSpPr/>
          <p:nvPr/>
        </p:nvSpPr>
        <p:spPr>
          <a:xfrm>
            <a:off x="3341238" y="2186644"/>
            <a:ext cx="1635245" cy="15311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B7AF26-4C47-4E63-BC4C-0B7977D25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962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d’hybridation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28142CC-D5F7-49CC-995F-4C28FA2A60CD}"/>
              </a:ext>
            </a:extLst>
          </p:cNvPr>
          <p:cNvSpPr/>
          <p:nvPr/>
        </p:nvSpPr>
        <p:spPr>
          <a:xfrm>
            <a:off x="7708415" y="2420932"/>
            <a:ext cx="1209332" cy="11164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b="1">
              <a:solidFill>
                <a:schemeClr val="tx1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25C229E-0D22-4223-968B-A78179E36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3076" y="2489137"/>
            <a:ext cx="980009" cy="980009"/>
          </a:xfrm>
          <a:prstGeom prst="rect">
            <a:avLst/>
          </a:prstGeom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6B785AB-1B1E-416E-B3B5-3F075B46EFAB}"/>
              </a:ext>
            </a:extLst>
          </p:cNvPr>
          <p:cNvSpPr/>
          <p:nvPr/>
        </p:nvSpPr>
        <p:spPr>
          <a:xfrm>
            <a:off x="5491334" y="2420932"/>
            <a:ext cx="1209332" cy="11164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b="1">
              <a:solidFill>
                <a:schemeClr val="tx1"/>
              </a:solidFill>
            </a:endParaRPr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4D8BB201-F05B-48B4-89BE-1B346C291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0155" y="2514931"/>
            <a:ext cx="954215" cy="95421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12B77DF9-DA12-4610-9911-01690F39B505}"/>
              </a:ext>
            </a:extLst>
          </p:cNvPr>
          <p:cNvSpPr txBox="1"/>
          <p:nvPr/>
        </p:nvSpPr>
        <p:spPr>
          <a:xfrm>
            <a:off x="7644467" y="3678190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DC345-C55D-4E04-97DE-F67E072E057D}"/>
              </a:ext>
            </a:extLst>
          </p:cNvPr>
          <p:cNvSpPr/>
          <p:nvPr/>
        </p:nvSpPr>
        <p:spPr>
          <a:xfrm>
            <a:off x="109246" y="5158154"/>
            <a:ext cx="3376416" cy="1315058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>
                <a:solidFill>
                  <a:schemeClr val="tx1"/>
                </a:solidFill>
              </a:rPr>
              <a:t>Robillard and Kutschera (2019)</a:t>
            </a:r>
          </a:p>
          <a:p>
            <a:r>
              <a:rPr lang="fr-FR" sz="1600" err="1">
                <a:solidFill>
                  <a:schemeClr val="tx1"/>
                </a:solidFill>
              </a:rPr>
              <a:t>Comella-Dorda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(2000)</a:t>
            </a:r>
          </a:p>
          <a:p>
            <a:r>
              <a:rPr lang="fr-FR" sz="1600">
                <a:solidFill>
                  <a:schemeClr val="tx1"/>
                </a:solidFill>
              </a:rPr>
              <a:t>Flores-Ruiz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(2018)</a:t>
            </a:r>
          </a:p>
          <a:p>
            <a:r>
              <a:rPr lang="fr-FR" sz="1600">
                <a:solidFill>
                  <a:schemeClr val="tx1"/>
                </a:solidFill>
              </a:rPr>
              <a:t>Zhang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(2008)</a:t>
            </a:r>
          </a:p>
          <a:p>
            <a:r>
              <a:rPr lang="fr-FR" sz="1600" i="1" err="1">
                <a:solidFill>
                  <a:schemeClr val="tx1"/>
                </a:solidFill>
              </a:rPr>
              <a:t>iframe</a:t>
            </a:r>
            <a:br>
              <a:rPr lang="fr-FR" sz="1600">
                <a:solidFill>
                  <a:schemeClr val="tx1"/>
                </a:solidFill>
              </a:rPr>
            </a:br>
            <a:br>
              <a:rPr lang="fr-FR" sz="1600"/>
            </a:br>
            <a:endParaRPr lang="fr-FR" sz="1600">
              <a:solidFill>
                <a:schemeClr val="tx1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4D21237-65E8-4371-B470-B18E3473D20F}"/>
              </a:ext>
            </a:extLst>
          </p:cNvPr>
          <p:cNvGrpSpPr/>
          <p:nvPr/>
        </p:nvGrpSpPr>
        <p:grpSpPr>
          <a:xfrm>
            <a:off x="3412442" y="2420932"/>
            <a:ext cx="1241397" cy="1168180"/>
            <a:chOff x="3412442" y="2420932"/>
            <a:chExt cx="1241397" cy="116818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8D935718-BB0F-4BBD-B6BC-28216BA62795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2" name="Graphique 31" descr="Engrenage contour">
              <a:extLst>
                <a:ext uri="{FF2B5EF4-FFF2-40B4-BE49-F238E27FC236}">
                  <a16:creationId xmlns:a16="http://schemas.microsoft.com/office/drawing/2014/main" id="{5BB40A07-F125-4BDA-9615-4106517FD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33" name="Graphique 32" descr="Engrenage contour">
              <a:extLst>
                <a:ext uri="{FF2B5EF4-FFF2-40B4-BE49-F238E27FC236}">
                  <a16:creationId xmlns:a16="http://schemas.microsoft.com/office/drawing/2014/main" id="{5DC27CC5-3A91-42A4-B6B9-4FE1149F1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34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E9F8B688-0AE5-4A74-8BC0-7D4F4E6E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37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321EC0CC-407F-49BE-8DAF-122C525FD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0320AB3-DDB2-47CC-A552-B4D9293E8153}"/>
              </a:ext>
            </a:extLst>
          </p:cNvPr>
          <p:cNvSpPr/>
          <p:nvPr/>
        </p:nvSpPr>
        <p:spPr>
          <a:xfrm>
            <a:off x="3007100" y="2280245"/>
            <a:ext cx="4021283" cy="170883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793252-F6D1-4533-B1BF-DF8D5F5EA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330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d’hybridation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28142CC-D5F7-49CC-995F-4C28FA2A60CD}"/>
              </a:ext>
            </a:extLst>
          </p:cNvPr>
          <p:cNvSpPr/>
          <p:nvPr/>
        </p:nvSpPr>
        <p:spPr>
          <a:xfrm>
            <a:off x="7708415" y="2420932"/>
            <a:ext cx="1209332" cy="11164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b="1">
              <a:solidFill>
                <a:schemeClr val="tx1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25C229E-0D22-4223-968B-A78179E36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3076" y="2489137"/>
            <a:ext cx="980009" cy="980009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3E9203B-8756-46F7-83AE-8A39D8534A6F}"/>
              </a:ext>
            </a:extLst>
          </p:cNvPr>
          <p:cNvSpPr txBox="1"/>
          <p:nvPr/>
        </p:nvSpPr>
        <p:spPr>
          <a:xfrm>
            <a:off x="3098266" y="3678190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Communication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6B785AB-1B1E-416E-B3B5-3F075B46EFAB}"/>
              </a:ext>
            </a:extLst>
          </p:cNvPr>
          <p:cNvSpPr/>
          <p:nvPr/>
        </p:nvSpPr>
        <p:spPr>
          <a:xfrm>
            <a:off x="5491334" y="2420932"/>
            <a:ext cx="1209332" cy="11164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b="1">
              <a:solidFill>
                <a:schemeClr val="tx1"/>
              </a:solidFill>
            </a:endParaRPr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4D8BB201-F05B-48B4-89BE-1B346C291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0155" y="2514931"/>
            <a:ext cx="954215" cy="95421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86463AB0-7243-4D56-8B1A-5BA4CA444779}"/>
              </a:ext>
            </a:extLst>
          </p:cNvPr>
          <p:cNvSpPr txBox="1"/>
          <p:nvPr/>
        </p:nvSpPr>
        <p:spPr>
          <a:xfrm>
            <a:off x="5238009" y="3678190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Type Matching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2B77DF9-DA12-4610-9911-01690F39B505}"/>
              </a:ext>
            </a:extLst>
          </p:cNvPr>
          <p:cNvSpPr txBox="1"/>
          <p:nvPr/>
        </p:nvSpPr>
        <p:spPr>
          <a:xfrm>
            <a:off x="7644467" y="3678190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51FFB76-8AEA-4FFE-8F17-6B31FDAF6C86}"/>
              </a:ext>
            </a:extLst>
          </p:cNvPr>
          <p:cNvGrpSpPr/>
          <p:nvPr/>
        </p:nvGrpSpPr>
        <p:grpSpPr>
          <a:xfrm>
            <a:off x="3412442" y="2420932"/>
            <a:ext cx="1241397" cy="1168180"/>
            <a:chOff x="3412442" y="2420932"/>
            <a:chExt cx="1241397" cy="116818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2070E8E-26CD-4ED3-94AA-8C74DD359F3F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0" name="Graphique 29" descr="Engrenage contour">
              <a:extLst>
                <a:ext uri="{FF2B5EF4-FFF2-40B4-BE49-F238E27FC236}">
                  <a16:creationId xmlns:a16="http://schemas.microsoft.com/office/drawing/2014/main" id="{51876A9D-FAED-40AB-874F-D794E01C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31" name="Graphique 30" descr="Engrenage contour">
              <a:extLst>
                <a:ext uri="{FF2B5EF4-FFF2-40B4-BE49-F238E27FC236}">
                  <a16:creationId xmlns:a16="http://schemas.microsoft.com/office/drawing/2014/main" id="{A51B112A-6DDA-41AB-A2A6-D6747E9A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32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63EECD72-281C-46A6-B8A8-A97131E27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33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2DD8DD6E-5FD7-4963-8081-69396F567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BFCA80-1ED0-491A-AB31-02A94F0A9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263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d’hybridation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graphicFrame>
        <p:nvGraphicFramePr>
          <p:cNvPr id="24" name="Tableau 7">
            <a:extLst>
              <a:ext uri="{FF2B5EF4-FFF2-40B4-BE49-F238E27FC236}">
                <a16:creationId xmlns:a16="http://schemas.microsoft.com/office/drawing/2014/main" id="{0FF59F49-69A3-4031-BBCE-727BC5015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81138"/>
              </p:ext>
            </p:extLst>
          </p:nvPr>
        </p:nvGraphicFramePr>
        <p:xfrm>
          <a:off x="1684310" y="1475740"/>
          <a:ext cx="8823380" cy="3906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584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220584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220584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220584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Type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GUI </a:t>
                      </a:r>
                      <a:r>
                        <a:rPr lang="fr-FR" sz="1400" err="1"/>
                        <a:t>mixing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i="1" dirty="0"/>
                        <a:t>Robillard and </a:t>
                      </a:r>
                      <a:r>
                        <a:rPr lang="fr-FR" sz="1400" i="1" dirty="0" err="1"/>
                        <a:t>Kutscherra</a:t>
                      </a:r>
                      <a:r>
                        <a:rPr lang="fr-FR" sz="1400" dirty="0"/>
                        <a:t>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Cormella-Dorda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 i="0"/>
                        <a:t> (2000)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Flores-Ruiz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i="0"/>
                        <a:t>Zhang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>
                          <a:solidFill>
                            <a:schemeClr val="tx1"/>
                          </a:solidFill>
                        </a:rPr>
                        <a:t>Kontogiannis</a:t>
                      </a: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 i="0">
                          <a:solidFill>
                            <a:schemeClr val="tx1"/>
                          </a:solidFill>
                        </a:rPr>
                        <a:t> (2010)</a:t>
                      </a: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Teppe (2009)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Sneed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 i="0"/>
                        <a:t> (2006)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i="1" err="1"/>
                        <a:t>Technical</a:t>
                      </a:r>
                      <a:r>
                        <a:rPr lang="fr-FR" sz="1400" i="1"/>
                        <a:t>: </a:t>
                      </a:r>
                      <a:r>
                        <a:rPr lang="fr-FR" sz="1400" i="1" err="1"/>
                        <a:t>iframe</a:t>
                      </a:r>
                      <a:endParaRPr lang="fr-FR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9E1D15-3F46-40DA-BC4C-38A5B0240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138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894E-930D-4014-91BA-A60163D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d’hybridation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E047ED9-AE15-4ECA-9DB3-6726C3B00A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707773CE-4A27-4C51-8E24-1ADA27288A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368A5C7-40F4-4AB1-BC02-A9004276F9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3A985B8-0FF4-40AE-85C3-03BCC93BA2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726C000-632D-454C-9424-DFF40A5425F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F20F15F1-70B3-4D1A-B5BC-233E04C37456}"/>
              </a:ext>
            </a:extLst>
          </p:cNvPr>
          <p:cNvSpPr/>
          <p:nvPr/>
        </p:nvSpPr>
        <p:spPr>
          <a:xfrm>
            <a:off x="1638002" y="6645321"/>
            <a:ext cx="153043" cy="15304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0018910B-680C-4C1C-800E-FC8D4551F67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538A8E-8336-4132-8CBA-CFC7B5690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8026" y="6530582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Etat de </a:t>
            </a:r>
            <a:r>
              <a:rPr lang="en-US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l’art</a:t>
            </a:r>
            <a:endParaRPr lang="en-US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26CE86-8484-4DFC-9F5D-A517DCA8FA19}"/>
              </a:ext>
            </a:extLst>
          </p:cNvPr>
          <p:cNvGrpSpPr/>
          <p:nvPr/>
        </p:nvGrpSpPr>
        <p:grpSpPr>
          <a:xfrm>
            <a:off x="8313081" y="479707"/>
            <a:ext cx="3583898" cy="503760"/>
            <a:chOff x="725060" y="3365873"/>
            <a:chExt cx="3583898" cy="50376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E9B643-CB4C-40C0-92FB-1D731136E53C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56114C-0E96-4E29-AD1B-3F14833E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graphicFrame>
        <p:nvGraphicFramePr>
          <p:cNvPr id="24" name="Tableau 7">
            <a:extLst>
              <a:ext uri="{FF2B5EF4-FFF2-40B4-BE49-F238E27FC236}">
                <a16:creationId xmlns:a16="http://schemas.microsoft.com/office/drawing/2014/main" id="{0FF59F49-69A3-4031-BBCE-727BC50152DA}"/>
              </a:ext>
            </a:extLst>
          </p:cNvPr>
          <p:cNvGraphicFramePr>
            <a:graphicFrameLocks noGrp="1"/>
          </p:cNvGraphicFramePr>
          <p:nvPr/>
        </p:nvGraphicFramePr>
        <p:xfrm>
          <a:off x="1684310" y="1475740"/>
          <a:ext cx="8823380" cy="3906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5845">
                  <a:extLst>
                    <a:ext uri="{9D8B030D-6E8A-4147-A177-3AD203B41FA5}">
                      <a16:colId xmlns:a16="http://schemas.microsoft.com/office/drawing/2014/main" val="1038371570"/>
                    </a:ext>
                  </a:extLst>
                </a:gridCol>
                <a:gridCol w="2205845">
                  <a:extLst>
                    <a:ext uri="{9D8B030D-6E8A-4147-A177-3AD203B41FA5}">
                      <a16:colId xmlns:a16="http://schemas.microsoft.com/office/drawing/2014/main" val="853788496"/>
                    </a:ext>
                  </a:extLst>
                </a:gridCol>
                <a:gridCol w="2205845">
                  <a:extLst>
                    <a:ext uri="{9D8B030D-6E8A-4147-A177-3AD203B41FA5}">
                      <a16:colId xmlns:a16="http://schemas.microsoft.com/office/drawing/2014/main" val="2236289533"/>
                    </a:ext>
                  </a:extLst>
                </a:gridCol>
                <a:gridCol w="2205845">
                  <a:extLst>
                    <a:ext uri="{9D8B030D-6E8A-4147-A177-3AD203B41FA5}">
                      <a16:colId xmlns:a16="http://schemas.microsoft.com/office/drawing/2014/main" val="44961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Type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GUI </a:t>
                      </a:r>
                      <a:r>
                        <a:rPr lang="fr-FR" sz="1400" err="1"/>
                        <a:t>mixing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i="1"/>
                        <a:t>Robillard and </a:t>
                      </a:r>
                      <a:r>
                        <a:rPr lang="fr-FR" sz="1400" i="1" err="1"/>
                        <a:t>Kutscherra</a:t>
                      </a:r>
                      <a:r>
                        <a:rPr lang="fr-FR" sz="1400"/>
                        <a:t>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06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Cormella-Dorda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 i="0"/>
                        <a:t> (2000)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Flores-Ruiz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7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i="0"/>
                        <a:t>Zhang </a:t>
                      </a:r>
                      <a:r>
                        <a:rPr lang="fr-FR" sz="1400" i="1"/>
                        <a:t>et al.</a:t>
                      </a:r>
                      <a:r>
                        <a:rPr lang="fr-FR" sz="1400"/>
                        <a:t> (2008)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20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>
                          <a:solidFill>
                            <a:schemeClr val="tx1"/>
                          </a:solidFill>
                        </a:rPr>
                        <a:t>Kontogiannis</a:t>
                      </a: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i="1">
                          <a:solidFill>
                            <a:schemeClr val="tx1"/>
                          </a:solidFill>
                        </a:rPr>
                        <a:t>et al.</a:t>
                      </a:r>
                      <a:r>
                        <a:rPr lang="fr-FR" sz="1400" i="0">
                          <a:solidFill>
                            <a:schemeClr val="tx1"/>
                          </a:solidFill>
                        </a:rPr>
                        <a:t> (2010)</a:t>
                      </a: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64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Teppe (2009)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4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Sneed</a:t>
                      </a:r>
                      <a:r>
                        <a:rPr lang="fr-FR" sz="1400"/>
                        <a:t> </a:t>
                      </a:r>
                      <a:r>
                        <a:rPr lang="fr-FR" sz="1400" i="1"/>
                        <a:t>et al.</a:t>
                      </a:r>
                      <a:r>
                        <a:rPr lang="fr-FR" sz="1400" i="0"/>
                        <a:t> (2006)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49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i="1" err="1"/>
                        <a:t>Technical</a:t>
                      </a:r>
                      <a:r>
                        <a:rPr lang="fr-FR" sz="1400" i="1"/>
                        <a:t>: </a:t>
                      </a:r>
                      <a:r>
                        <a:rPr lang="fr-FR" sz="1400" i="1" err="1"/>
                        <a:t>iframe</a:t>
                      </a:r>
                      <a:endParaRPr lang="fr-FR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fr-FR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277324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157825B9-6057-4C88-A2FE-4053D8C929C7}"/>
              </a:ext>
            </a:extLst>
          </p:cNvPr>
          <p:cNvSpPr/>
          <p:nvPr/>
        </p:nvSpPr>
        <p:spPr>
          <a:xfrm>
            <a:off x="13256" y="1225909"/>
            <a:ext cx="12178744" cy="51965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AB464A7-D01B-46D8-96D4-EA640BE7CDD2}"/>
              </a:ext>
            </a:extLst>
          </p:cNvPr>
          <p:cNvSpPr/>
          <p:nvPr/>
        </p:nvSpPr>
        <p:spPr>
          <a:xfrm>
            <a:off x="1581055" y="2660103"/>
            <a:ext cx="9029889" cy="15377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Comment résoudre les trois contraintes d’hybridation en même temps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0FC16F1-0D71-43A3-886A-EF3D69514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266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8898D8D-6A12-495B-90EB-0E874752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 Proposition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03ED6556-2CC0-47E4-B421-D52842549A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44D5FD80-090E-4006-9B2D-4895812F6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5943" y="6645324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ED6D801E-FE10-45B6-912E-39A509F4F9A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927" y="6645324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958D6E56-C773-4216-89CB-DB71E8C3AC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1911" y="66453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02578D02-B1DC-4DA8-AF11-E3E88B98627B}"/>
              </a:ext>
            </a:extLst>
          </p:cNvPr>
          <p:cNvSpPr/>
          <p:nvPr/>
        </p:nvSpPr>
        <p:spPr>
          <a:xfrm>
            <a:off x="1144895" y="6645322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9D4E5700-05B8-41EC-A195-C76D8AF0B4F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AFC492D-895B-435E-AB1A-42073E1FB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81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17C7441-2016-407D-B8F4-E1075B1AE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42" y="1789752"/>
            <a:ext cx="10938467" cy="33477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4A29B4-72E0-40CB-AB7E-59A4C7C6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 proposition</a:t>
            </a: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7E30F14A-5776-41F7-87A2-2879385E6C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4BDCD643-82AD-4950-A2FE-EE197C50AE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5943" y="6645324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0F755518-D194-4401-809A-ED29C5FD77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927" y="6645324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0330062B-1503-4602-8B1D-165B3C484AA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1911" y="66453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08254217-5ADF-480A-B4E2-13491F6DA180}"/>
              </a:ext>
            </a:extLst>
          </p:cNvPr>
          <p:cNvSpPr/>
          <p:nvPr/>
        </p:nvSpPr>
        <p:spPr>
          <a:xfrm>
            <a:off x="1144895" y="6645322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39736E6F-AD5A-4F79-92D7-BDE5D342A6CB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8DA946-6155-4ABD-82E8-C74D060380C1}"/>
              </a:ext>
            </a:extLst>
          </p:cNvPr>
          <p:cNvSpPr/>
          <p:nvPr/>
        </p:nvSpPr>
        <p:spPr>
          <a:xfrm>
            <a:off x="845389" y="5411667"/>
            <a:ext cx="299506" cy="299506"/>
          </a:xfrm>
          <a:prstGeom prst="rect">
            <a:avLst/>
          </a:prstGeom>
          <a:solidFill>
            <a:srgbClr val="DAE8FC"/>
          </a:solidFill>
          <a:ln>
            <a:solidFill>
              <a:srgbClr val="98B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C4D355-C919-4833-AECF-82D371395D7B}"/>
              </a:ext>
            </a:extLst>
          </p:cNvPr>
          <p:cNvSpPr/>
          <p:nvPr/>
        </p:nvSpPr>
        <p:spPr>
          <a:xfrm>
            <a:off x="845389" y="5896248"/>
            <a:ext cx="299506" cy="299506"/>
          </a:xfrm>
          <a:prstGeom prst="rect">
            <a:avLst/>
          </a:prstGeom>
          <a:solidFill>
            <a:srgbClr val="F8CECC"/>
          </a:solidFill>
          <a:ln>
            <a:solidFill>
              <a:srgbClr val="CD8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7F32675-8D20-4B60-B1B4-629797074F28}"/>
              </a:ext>
            </a:extLst>
          </p:cNvPr>
          <p:cNvSpPr txBox="1"/>
          <p:nvPr/>
        </p:nvSpPr>
        <p:spPr>
          <a:xfrm>
            <a:off x="1144895" y="5377498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source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12C8F0-669D-4D27-A23E-5E9318AD5E93}"/>
              </a:ext>
            </a:extLst>
          </p:cNvPr>
          <p:cNvSpPr txBox="1"/>
          <p:nvPr/>
        </p:nvSpPr>
        <p:spPr>
          <a:xfrm>
            <a:off x="1144895" y="5861335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cible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F5A221-9CCD-4A2B-BF65-3A9D77F9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629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B7F85BBD-05E9-44E2-A280-6A60EE863E16}"/>
              </a:ext>
            </a:extLst>
          </p:cNvPr>
          <p:cNvGrpSpPr/>
          <p:nvPr/>
        </p:nvGrpSpPr>
        <p:grpSpPr>
          <a:xfrm>
            <a:off x="2242132" y="4394708"/>
            <a:ext cx="1324718" cy="1724828"/>
            <a:chOff x="1714144" y="4447432"/>
            <a:chExt cx="1324718" cy="17248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18C2989-F7F8-4E62-A213-0BE597220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4144" y="4447432"/>
              <a:ext cx="1324718" cy="1324718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5850369-4645-480C-94B5-E6245BD14D7E}"/>
                </a:ext>
              </a:extLst>
            </p:cNvPr>
            <p:cNvSpPr txBox="1"/>
            <p:nvPr/>
          </p:nvSpPr>
          <p:spPr>
            <a:xfrm>
              <a:off x="1831845" y="5772150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Logiciels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DD47970-E32B-49F6-9A8F-53A71604126C}"/>
              </a:ext>
            </a:extLst>
          </p:cNvPr>
          <p:cNvGrpSpPr/>
          <p:nvPr/>
        </p:nvGrpSpPr>
        <p:grpSpPr>
          <a:xfrm>
            <a:off x="2172591" y="1298723"/>
            <a:ext cx="1463799" cy="1770059"/>
            <a:chOff x="1624117" y="1584473"/>
            <a:chExt cx="1463799" cy="17700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08695C-A988-491F-AF0E-C481CDD3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1845" y="1584473"/>
              <a:ext cx="1073280" cy="107328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44651BB-417B-445F-8F87-5ADA407CF855}"/>
                </a:ext>
              </a:extLst>
            </p:cNvPr>
            <p:cNvSpPr txBox="1"/>
            <p:nvPr/>
          </p:nvSpPr>
          <p:spPr>
            <a:xfrm>
              <a:off x="1624117" y="2646646"/>
              <a:ext cx="14637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/>
                <a:t>Frameworks</a:t>
              </a:r>
              <a:br>
                <a:rPr lang="fr-FR" sz="2000"/>
              </a:br>
              <a:r>
                <a:rPr lang="fr-FR" sz="2000"/>
                <a:t>(Cadriciels)</a:t>
              </a:r>
            </a:p>
          </p:txBody>
        </p:sp>
      </p:grpSp>
      <p:pic>
        <p:nvPicPr>
          <p:cNvPr id="23" name="Graphique 22" descr="Flèche vers le bas avec un remplissage uni">
            <a:extLst>
              <a:ext uri="{FF2B5EF4-FFF2-40B4-BE49-F238E27FC236}">
                <a16:creationId xmlns:a16="http://schemas.microsoft.com/office/drawing/2014/main" id="{50B788F2-A3E9-47DE-B084-7B8A99332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5186108" y="925471"/>
            <a:ext cx="1819783" cy="1819783"/>
          </a:xfrm>
          <a:prstGeom prst="rect">
            <a:avLst/>
          </a:prstGeom>
        </p:spPr>
      </p:pic>
      <p:pic>
        <p:nvPicPr>
          <p:cNvPr id="28" name="Graphique 27" descr="Flèche vers le bas avec un remplissage uni">
            <a:extLst>
              <a:ext uri="{FF2B5EF4-FFF2-40B4-BE49-F238E27FC236}">
                <a16:creationId xmlns:a16="http://schemas.microsoft.com/office/drawing/2014/main" id="{7DC123A7-43E3-4814-834D-26E8A22FD1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5186108" y="4277940"/>
            <a:ext cx="1819783" cy="1819783"/>
          </a:xfrm>
          <a:prstGeom prst="rect">
            <a:avLst/>
          </a:prstGeom>
        </p:spPr>
      </p:pic>
      <p:sp>
        <p:nvSpPr>
          <p:cNvPr id="17" name="Oval 2">
            <a:extLst>
              <a:ext uri="{FF2B5EF4-FFF2-40B4-BE49-F238E27FC236}">
                <a16:creationId xmlns:a16="http://schemas.microsoft.com/office/drawing/2014/main" id="{088E9E78-D695-4811-8F30-02FEC918F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313ADC3-488B-4381-9300-D45D264CD4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C071CE0-DE50-4264-BAF6-EC1190480E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A4BE1CD1-2BF6-466C-88A4-ADCC15C296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C372C4D-C03F-4F8E-8645-1D0C63DB1C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85518B-C1BD-45E0-8266-78FB223809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31" name="Titre 4">
            <a:extLst>
              <a:ext uri="{FF2B5EF4-FFF2-40B4-BE49-F238E27FC236}">
                <a16:creationId xmlns:a16="http://schemas.microsoft.com/office/drawing/2014/main" id="{FE2BB25B-FD82-4880-B043-CA171E7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Introduction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10D9B46-0264-425C-98C8-B54E5441F26B}"/>
              </a:ext>
            </a:extLst>
          </p:cNvPr>
          <p:cNvGrpSpPr/>
          <p:nvPr/>
        </p:nvGrpSpPr>
        <p:grpSpPr>
          <a:xfrm>
            <a:off x="8346025" y="4394708"/>
            <a:ext cx="1324718" cy="2032604"/>
            <a:chOff x="1714144" y="4447432"/>
            <a:chExt cx="1324718" cy="2032604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898CEC9-BB80-4439-B023-83C51AA6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4144" y="4447432"/>
              <a:ext cx="1324718" cy="1324718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8DD33A4-66E6-4694-AC8F-0775EBCB0FB1}"/>
                </a:ext>
              </a:extLst>
            </p:cNvPr>
            <p:cNvSpPr txBox="1"/>
            <p:nvPr/>
          </p:nvSpPr>
          <p:spPr>
            <a:xfrm>
              <a:off x="1916938" y="5772150"/>
              <a:ext cx="10631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/>
                <a:t>Logiciels</a:t>
              </a:r>
              <a:br>
                <a:rPr lang="fr-FR" sz="2000"/>
              </a:br>
              <a:r>
                <a:rPr lang="fr-FR" sz="2000"/>
                <a:t>migrés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EE17E48-CB0F-4511-BE11-95475F331C37}"/>
              </a:ext>
            </a:extLst>
          </p:cNvPr>
          <p:cNvGrpSpPr/>
          <p:nvPr/>
        </p:nvGrpSpPr>
        <p:grpSpPr>
          <a:xfrm>
            <a:off x="8276484" y="1298723"/>
            <a:ext cx="1463799" cy="1770059"/>
            <a:chOff x="1624117" y="1584473"/>
            <a:chExt cx="1463799" cy="1770059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848F964-4F7F-4B85-AE31-E0338E114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1845" y="1584473"/>
              <a:ext cx="1073280" cy="107328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B63C316-1E4F-4E1F-8E0E-211058D0DB15}"/>
                </a:ext>
              </a:extLst>
            </p:cNvPr>
            <p:cNvSpPr txBox="1"/>
            <p:nvPr/>
          </p:nvSpPr>
          <p:spPr>
            <a:xfrm>
              <a:off x="1624117" y="2646646"/>
              <a:ext cx="14637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/>
                <a:t>Frameworks</a:t>
              </a:r>
              <a:br>
                <a:rPr lang="fr-FR" sz="2000"/>
              </a:br>
              <a:r>
                <a:rPr lang="fr-FR" sz="2000"/>
                <a:t>récents</a:t>
              </a:r>
            </a:p>
          </p:txBody>
        </p:sp>
      </p:grpSp>
      <p:pic>
        <p:nvPicPr>
          <p:cNvPr id="10" name="Graphique 9" descr="Étoiles contour">
            <a:extLst>
              <a:ext uri="{FF2B5EF4-FFF2-40B4-BE49-F238E27FC236}">
                <a16:creationId xmlns:a16="http://schemas.microsoft.com/office/drawing/2014/main" id="{A8E36C57-60A8-42DC-BDE6-9450A14BB2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54481" y="783533"/>
            <a:ext cx="914400" cy="914400"/>
          </a:xfrm>
          <a:prstGeom prst="rect">
            <a:avLst/>
          </a:prstGeom>
        </p:spPr>
      </p:pic>
      <p:pic>
        <p:nvPicPr>
          <p:cNvPr id="48" name="Graphique 47" descr="Étoiles contour">
            <a:extLst>
              <a:ext uri="{FF2B5EF4-FFF2-40B4-BE49-F238E27FC236}">
                <a16:creationId xmlns:a16="http://schemas.microsoft.com/office/drawing/2014/main" id="{33CB6422-ECD6-4EB7-99AD-801CC06812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37479" y="3937508"/>
            <a:ext cx="914400" cy="914400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88CAAD51-1EAD-4AAB-A1C3-14C5D2AFB8DF}"/>
              </a:ext>
            </a:extLst>
          </p:cNvPr>
          <p:cNvSpPr txBox="1"/>
          <p:nvPr/>
        </p:nvSpPr>
        <p:spPr>
          <a:xfrm>
            <a:off x="5493720" y="5664419"/>
            <a:ext cx="1204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/>
              <a:t>Migration</a:t>
            </a:r>
          </a:p>
        </p:txBody>
      </p:sp>
      <p:pic>
        <p:nvPicPr>
          <p:cNvPr id="30" name="Graphique 29" descr="Flèche vers le bas avec un remplissage uni">
            <a:extLst>
              <a:ext uri="{FF2B5EF4-FFF2-40B4-BE49-F238E27FC236}">
                <a16:creationId xmlns:a16="http://schemas.microsoft.com/office/drawing/2014/main" id="{C89D47A6-D0E2-4436-B8AD-3A7ACC01F8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72591" y="2993304"/>
            <a:ext cx="1476883" cy="1476883"/>
          </a:xfrm>
          <a:prstGeom prst="rect">
            <a:avLst/>
          </a:prstGeom>
        </p:spPr>
      </p:pic>
      <p:pic>
        <p:nvPicPr>
          <p:cNvPr id="32" name="Graphique 31" descr="Flèche vers le bas avec un remplissage uni">
            <a:extLst>
              <a:ext uri="{FF2B5EF4-FFF2-40B4-BE49-F238E27FC236}">
                <a16:creationId xmlns:a16="http://schemas.microsoft.com/office/drawing/2014/main" id="{75CE56BA-3F66-42FD-9B5A-0F8F80C122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69941" y="2990527"/>
            <a:ext cx="1476883" cy="147688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C4A9AD-6A70-42C2-9821-69937501D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33" name="Oval 3">
            <a:extLst>
              <a:ext uri="{FF2B5EF4-FFF2-40B4-BE49-F238E27FC236}">
                <a16:creationId xmlns:a16="http://schemas.microsoft.com/office/drawing/2014/main" id="{43E6A47E-EE26-4C93-82E9-383CA92EE208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3741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701049E-90E5-4054-B2FC-442BD679D905}"/>
              </a:ext>
            </a:extLst>
          </p:cNvPr>
          <p:cNvSpPr/>
          <p:nvPr/>
        </p:nvSpPr>
        <p:spPr>
          <a:xfrm>
            <a:off x="280990" y="3057524"/>
            <a:ext cx="8177504" cy="261680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591F5EF-5D03-40A3-B9A6-D2839E62E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86" y="3223924"/>
            <a:ext cx="7433313" cy="22750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4CB5A1-1110-4B2B-BE0E-AD514E582365}"/>
              </a:ext>
            </a:extLst>
          </p:cNvPr>
          <p:cNvSpPr/>
          <p:nvPr/>
        </p:nvSpPr>
        <p:spPr>
          <a:xfrm>
            <a:off x="2328153" y="3784762"/>
            <a:ext cx="2428161" cy="1405161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F135E0B-404A-47E6-8BCB-0DD108C39DD4}"/>
              </a:ext>
            </a:extLst>
          </p:cNvPr>
          <p:cNvGrpSpPr/>
          <p:nvPr/>
        </p:nvGrpSpPr>
        <p:grpSpPr>
          <a:xfrm>
            <a:off x="3669902" y="1280394"/>
            <a:ext cx="4852193" cy="1355520"/>
            <a:chOff x="2678654" y="2610041"/>
            <a:chExt cx="4852193" cy="1355520"/>
          </a:xfrm>
        </p:grpSpPr>
        <p:sp>
          <p:nvSpPr>
            <p:cNvPr id="6" name="Titre 4">
              <a:extLst>
                <a:ext uri="{FF2B5EF4-FFF2-40B4-BE49-F238E27FC236}">
                  <a16:creationId xmlns:a16="http://schemas.microsoft.com/office/drawing/2014/main" id="{C0B7CAD9-F110-4D1E-93FC-5F3A98F66284}"/>
                </a:ext>
              </a:extLst>
            </p:cNvPr>
            <p:cNvSpPr txBox="1">
              <a:spLocks/>
            </p:cNvSpPr>
            <p:nvPr/>
          </p:nvSpPr>
          <p:spPr>
            <a:xfrm>
              <a:off x="2678654" y="2610041"/>
              <a:ext cx="3877692" cy="1355520"/>
            </a:xfrm>
            <a:prstGeom prst="rect">
              <a:avLst/>
            </a:prstGeom>
            <a:noFill/>
          </p:spPr>
          <p:txBody>
            <a:bodyPr anchor="ctr" anchorCtr="0"/>
            <a:lstStyle>
              <a:lvl1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lang="fr-FR" sz="3600" b="1" kern="1200">
                  <a:solidFill>
                    <a:schemeClr val="bg2"/>
                  </a:solidFill>
                  <a:latin typeface="+mj-lt"/>
                  <a:ea typeface="Euclid Flex B Medium" panose="020B0604000000000000" pitchFamily="34" charset="0"/>
                  <a:cs typeface="Montserrat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9pPr>
            </a:lstStyle>
            <a:p>
              <a:r>
                <a:rPr lang="fr-FR" dirty="0"/>
                <a:t>GUI MIGRATION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A46094A-6D3D-4B94-A854-B7A95229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3585" y="2743924"/>
              <a:ext cx="907262" cy="907262"/>
            </a:xfrm>
            <a:prstGeom prst="rect">
              <a:avLst/>
            </a:prstGeom>
          </p:spPr>
        </p:pic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0CA8FBAB-F633-43B9-A397-18E0753ABC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397CF66F-AE99-4B65-89C1-7C4042E6B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C0C9E8A0-D9E5-4B9B-92A2-8C7B7C37ABE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531B0EC1-2D8E-4C3F-B655-AFEDD0B0E07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B0F86000-CC2B-455D-9C64-AD28B15B5D72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53AB8EAB-A968-4948-96DB-781353F7A9C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1A748B-1F86-4D7E-9448-2F2D655E344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306D44-41A0-4114-AA62-4005F87D5EBC}"/>
              </a:ext>
            </a:extLst>
          </p:cNvPr>
          <p:cNvSpPr txBox="1"/>
          <p:nvPr/>
        </p:nvSpPr>
        <p:spPr>
          <a:xfrm>
            <a:off x="109246" y="6144549"/>
            <a:ext cx="7351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chemeClr val="bg1"/>
                </a:solidFill>
                <a:effectLst/>
                <a:latin typeface="+mn-lt"/>
              </a:rPr>
              <a:t>GUI visual aspect migration: a framework agnostic solution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– </a:t>
            </a:r>
            <a:r>
              <a:rPr lang="en-US" sz="1600" i="0" dirty="0">
                <a:solidFill>
                  <a:schemeClr val="bg1"/>
                </a:solidFill>
                <a:effectLst/>
                <a:latin typeface="+mn-lt"/>
              </a:rPr>
              <a:t>ASE Journal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F092421-2688-4561-8594-804A5EF17475}"/>
              </a:ext>
            </a:extLst>
          </p:cNvPr>
          <p:cNvGrpSpPr/>
          <p:nvPr/>
        </p:nvGrpSpPr>
        <p:grpSpPr>
          <a:xfrm>
            <a:off x="9159541" y="3036094"/>
            <a:ext cx="2750341" cy="3538069"/>
            <a:chOff x="9153525" y="3036094"/>
            <a:chExt cx="2750341" cy="353806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D41F3257-8180-454E-808F-BE5C6207CB2A}"/>
                </a:ext>
              </a:extLst>
            </p:cNvPr>
            <p:cNvSpPr/>
            <p:nvPr/>
          </p:nvSpPr>
          <p:spPr>
            <a:xfrm>
              <a:off x="9153525" y="3036094"/>
              <a:ext cx="2750341" cy="3538069"/>
            </a:xfrm>
            <a:prstGeom prst="roundRect">
              <a:avLst>
                <a:gd name="adj" fmla="val 1010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E8140E3-A47D-4EE9-A669-48B53AC0B683}"/>
                </a:ext>
              </a:extLst>
            </p:cNvPr>
            <p:cNvSpPr/>
            <p:nvPr/>
          </p:nvSpPr>
          <p:spPr>
            <a:xfrm>
              <a:off x="9923052" y="3036094"/>
              <a:ext cx="1980814" cy="221218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8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7E151A8D-E75E-4672-B2D7-1712241C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3525" y="3301878"/>
              <a:ext cx="2750341" cy="3272283"/>
            </a:xfrm>
            <a:prstGeom prst="rect">
              <a:avLst/>
            </a:prstGeom>
          </p:spPr>
        </p:pic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111B9B-F3E6-40BE-8D4F-2C96D8870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346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3CF464-D1E7-44DF-9F86-7A1EBD4263D2}"/>
              </a:ext>
            </a:extLst>
          </p:cNvPr>
          <p:cNvSpPr txBox="1"/>
          <p:nvPr/>
        </p:nvSpPr>
        <p:spPr>
          <a:xfrm>
            <a:off x="695569" y="1539631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E18E35CB-E7A6-46CF-A1BD-EDD229157F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1C64DE8-957C-4898-BAD3-305D1FBC9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032FDD45-6715-4429-BB6B-0A1AB27651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4220DC74-CD39-444F-8251-D5F0386A879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B2A4E340-AD8D-4E26-90DC-D74FB0C00AAD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3">
            <a:extLst>
              <a:ext uri="{FF2B5EF4-FFF2-40B4-BE49-F238E27FC236}">
                <a16:creationId xmlns:a16="http://schemas.microsoft.com/office/drawing/2014/main" id="{E16F207C-6834-4784-92F1-86071EC90519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19E6B6A-40F6-499B-BB30-73B076301C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76D606F-9440-4F7B-A84D-8FFBD86363D2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06DF08F0-AE1D-4933-9B4B-22696FB1A53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CDF9E91-875B-4791-8D29-614D7D1B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2D4B3ABF-8530-40BF-A3A6-EFC5B32FC2AD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2C29DC-7EDC-4EA1-B9D8-9924F1EF9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041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3CF464-D1E7-44DF-9F86-7A1EBD4263D2}"/>
              </a:ext>
            </a:extLst>
          </p:cNvPr>
          <p:cNvSpPr txBox="1"/>
          <p:nvPr/>
        </p:nvSpPr>
        <p:spPr>
          <a:xfrm>
            <a:off x="695569" y="1539631"/>
            <a:ext cx="2300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Widgets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C57703B-12FF-43E2-9F2B-191D074D3FE0}"/>
              </a:ext>
            </a:extLst>
          </p:cNvPr>
          <p:cNvSpPr/>
          <p:nvPr/>
        </p:nvSpPr>
        <p:spPr>
          <a:xfrm>
            <a:off x="4947931" y="2778838"/>
            <a:ext cx="2895414" cy="2510491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95414"/>
                      <a:gd name="connsiteY0" fmla="*/ 1255246 h 2510491"/>
                      <a:gd name="connsiteX1" fmla="*/ 1447707 w 2895414"/>
                      <a:gd name="connsiteY1" fmla="*/ 0 h 2510491"/>
                      <a:gd name="connsiteX2" fmla="*/ 2895414 w 2895414"/>
                      <a:gd name="connsiteY2" fmla="*/ 1255246 h 2510491"/>
                      <a:gd name="connsiteX3" fmla="*/ 1447707 w 2895414"/>
                      <a:gd name="connsiteY3" fmla="*/ 2510492 h 2510491"/>
                      <a:gd name="connsiteX4" fmla="*/ 0 w 2895414"/>
                      <a:gd name="connsiteY4" fmla="*/ 1255246 h 2510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5414" h="2510491" extrusionOk="0">
                        <a:moveTo>
                          <a:pt x="0" y="1255246"/>
                        </a:moveTo>
                        <a:cubicBezTo>
                          <a:pt x="-116381" y="490207"/>
                          <a:pt x="529558" y="44514"/>
                          <a:pt x="1447707" y="0"/>
                        </a:cubicBezTo>
                        <a:cubicBezTo>
                          <a:pt x="2280086" y="6912"/>
                          <a:pt x="2707027" y="567983"/>
                          <a:pt x="2895414" y="1255246"/>
                        </a:cubicBezTo>
                        <a:cubicBezTo>
                          <a:pt x="2808901" y="2032984"/>
                          <a:pt x="2205761" y="2739831"/>
                          <a:pt x="1447707" y="2510492"/>
                        </a:cubicBezTo>
                        <a:cubicBezTo>
                          <a:pt x="520669" y="2440738"/>
                          <a:pt x="154483" y="2022312"/>
                          <a:pt x="0" y="125524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9424E2-93EB-4A4B-B3FF-BA2567FB8537}"/>
              </a:ext>
            </a:extLst>
          </p:cNvPr>
          <p:cNvSpPr/>
          <p:nvPr/>
        </p:nvSpPr>
        <p:spPr>
          <a:xfrm>
            <a:off x="8344322" y="4508938"/>
            <a:ext cx="1997857" cy="1008992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68F295E-BB3D-4D28-83D3-794B369CACBA}"/>
              </a:ext>
            </a:extLst>
          </p:cNvPr>
          <p:cNvSpPr/>
          <p:nvPr/>
        </p:nvSpPr>
        <p:spPr>
          <a:xfrm>
            <a:off x="10452538" y="4721772"/>
            <a:ext cx="1072055" cy="583323"/>
          </a:xfrm>
          <a:prstGeom prst="ellipse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E98E3947-1CC2-4ABE-93A6-C95CBD568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1B0B17CB-DE1F-479A-A0E7-8AE5F51BE3A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0B9EAADD-523F-49E4-9F51-97631CF832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B6836D76-AE33-48C4-B2A1-4135C13C7BC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3E46F93E-483F-4C83-92EA-7BC1080C3B81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2B7131F2-E3D6-47FA-86C3-54301D37B414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8B96DF-365E-4B75-9C3A-E946FC2EA9A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77ADDE2-8957-4056-811A-3D6FE72950F0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1658EA08-A42C-4262-BCAB-0672739F86AC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340B5A4-7431-43D4-BA23-5233C7D5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563E3384-EECF-451F-A0D8-1635E5132530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A62079-AC16-4E00-AAD4-4FF8419F2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76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3CF464-D1E7-44DF-9F86-7A1EBD4263D2}"/>
              </a:ext>
            </a:extLst>
          </p:cNvPr>
          <p:cNvSpPr txBox="1"/>
          <p:nvPr/>
        </p:nvSpPr>
        <p:spPr>
          <a:xfrm>
            <a:off x="695569" y="1539631"/>
            <a:ext cx="2300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Widgets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7F199D-C77B-49AA-8A5E-88028CE36524}"/>
              </a:ext>
            </a:extLst>
          </p:cNvPr>
          <p:cNvSpPr/>
          <p:nvPr/>
        </p:nvSpPr>
        <p:spPr>
          <a:xfrm>
            <a:off x="4527071" y="2274277"/>
            <a:ext cx="3688861" cy="3313723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3301D111-DBA4-462A-96AF-37D3133544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C02D7F57-D1C8-4353-8CA4-0D7B6EAF93C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74663F00-BCF5-4561-8D35-F4531EA531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2656B93B-1B4D-44FF-8DF8-6EBE2411C0B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96EFC618-6365-4241-AB7F-4197E3F7AAD6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A6498299-D378-4EDD-8D9B-A142FF5C28D1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A3540A-39C8-4D7D-A8D9-63489B5029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467C111-315F-42D3-B52D-4B4973075989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1260446-0C88-4F0B-AB4A-AD2718F7604B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375CE5D-24ED-443B-809D-3E570D7B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13745E20-5A8B-4B3A-B1E6-A7D5F955A3C4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20145A-9276-42AB-852F-B66535E75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416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FEAF00B-F610-46A7-B67E-FC68CC720FA0}"/>
              </a:ext>
            </a:extLst>
          </p:cNvPr>
          <p:cNvSpPr txBox="1"/>
          <p:nvPr/>
        </p:nvSpPr>
        <p:spPr>
          <a:xfrm>
            <a:off x="695569" y="1539631"/>
            <a:ext cx="23890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Widgets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Attributs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0F4A5E8-F0E9-4169-8577-A90E69ACAFCF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8412618" y="5233737"/>
            <a:ext cx="400514" cy="513093"/>
          </a:xfrm>
          <a:prstGeom prst="straightConnector1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C1F01F2-8DDE-46DF-9413-4D0E2CD5EFF3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10624838" y="5233737"/>
            <a:ext cx="188880" cy="530189"/>
          </a:xfrm>
          <a:prstGeom prst="straightConnector1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857730D-1256-41F0-9BB2-523365DF1C14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101740" y="4853324"/>
            <a:ext cx="296274" cy="910602"/>
          </a:xfrm>
          <a:prstGeom prst="straightConnector1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539979A2-C39C-4B0B-AF55-3EEB4D864152}"/>
              </a:ext>
            </a:extLst>
          </p:cNvPr>
          <p:cNvSpPr txBox="1"/>
          <p:nvPr/>
        </p:nvSpPr>
        <p:spPr>
          <a:xfrm>
            <a:off x="4061583" y="5763926"/>
            <a:ext cx="2080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Bouton sélectionné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7E4F3FB-48B4-40BB-9826-772E72000EC8}"/>
              </a:ext>
            </a:extLst>
          </p:cNvPr>
          <p:cNvSpPr txBox="1"/>
          <p:nvPr/>
        </p:nvSpPr>
        <p:spPr>
          <a:xfrm>
            <a:off x="7398109" y="5746830"/>
            <a:ext cx="202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Couleur du bouton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4F05295-F204-4339-A107-2C0D97D77CD4}"/>
              </a:ext>
            </a:extLst>
          </p:cNvPr>
          <p:cNvSpPr txBox="1"/>
          <p:nvPr/>
        </p:nvSpPr>
        <p:spPr>
          <a:xfrm>
            <a:off x="9939458" y="5763926"/>
            <a:ext cx="137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 du lien</a:t>
            </a: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86E342A9-C309-4B2C-9AB6-69FCCA5995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94F37965-B474-4CB6-9371-DA274FE784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A77084D7-D9FE-4F30-8F7C-33B6236BF8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DCBFA049-E0F1-4DF8-8B77-512B61B8F2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8CEB8EFB-A923-482A-A884-024FEB5D59C0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3">
            <a:extLst>
              <a:ext uri="{FF2B5EF4-FFF2-40B4-BE49-F238E27FC236}">
                <a16:creationId xmlns:a16="http://schemas.microsoft.com/office/drawing/2014/main" id="{540EE528-CB8F-4AEA-BE34-BC15106EB3A5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6808968-81C7-4E05-A203-FDD27E3807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FFBD863-E1F6-4FCA-B18E-F7AB4A644FA1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B2B30C2E-74C0-44A0-8E8A-D14BFD1C31F1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3A459363-85E8-469A-BE43-C374143AE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A391D01-F58A-4C57-A932-5B801610E350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CDD7BD-B1E9-445D-9839-7882403E9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264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FEAF00B-F610-46A7-B67E-FC68CC720FA0}"/>
              </a:ext>
            </a:extLst>
          </p:cNvPr>
          <p:cNvSpPr txBox="1"/>
          <p:nvPr/>
        </p:nvSpPr>
        <p:spPr>
          <a:xfrm>
            <a:off x="695569" y="1539631"/>
            <a:ext cx="23890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Widgets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Attributs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339F1-32C2-44D1-A94F-0B0B89DC7943}"/>
              </a:ext>
            </a:extLst>
          </p:cNvPr>
          <p:cNvSpPr/>
          <p:nvPr/>
        </p:nvSpPr>
        <p:spPr>
          <a:xfrm>
            <a:off x="4609848" y="2250831"/>
            <a:ext cx="3611937" cy="325901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D2ED8-883F-4415-BB2B-0470DAA0B4DE}"/>
              </a:ext>
            </a:extLst>
          </p:cNvPr>
          <p:cNvSpPr/>
          <p:nvPr/>
        </p:nvSpPr>
        <p:spPr>
          <a:xfrm>
            <a:off x="8297379" y="2250831"/>
            <a:ext cx="3611937" cy="325901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0F7B54-D050-4BBC-9509-E37E1D71DA64}"/>
              </a:ext>
            </a:extLst>
          </p:cNvPr>
          <p:cNvSpPr/>
          <p:nvPr/>
        </p:nvSpPr>
        <p:spPr>
          <a:xfrm>
            <a:off x="4446954" y="1621694"/>
            <a:ext cx="7537956" cy="453987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391492C7-0ABC-46CF-BE1D-48EA175A8F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DD02D67-595C-466D-A053-7B26B81180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59D0C529-2565-43EC-8E90-FC4A466A08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D1EDE767-5E82-43DE-ABE4-4D301B72393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390ABCCC-3598-46F3-95F3-C7448EE7100D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3">
            <a:extLst>
              <a:ext uri="{FF2B5EF4-FFF2-40B4-BE49-F238E27FC236}">
                <a16:creationId xmlns:a16="http://schemas.microsoft.com/office/drawing/2014/main" id="{DD2DC04F-3B2F-4ADA-8470-45E9B72C835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911CB0-B99E-4816-B32E-A7371D3921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E40FD56-C3B1-40BC-ABC5-961F2A39148A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4FBD92B-D251-4DAD-9084-B9705C702CF5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89F369C-80E6-418A-9FBB-255F5DF3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44B83353-A69D-4E85-8EA4-1E8FBE45AFA6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DB6240-3A31-428B-96D5-6E70128E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617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FEAF00B-F610-46A7-B67E-FC68CC720FA0}"/>
              </a:ext>
            </a:extLst>
          </p:cNvPr>
          <p:cNvSpPr txBox="1"/>
          <p:nvPr/>
        </p:nvSpPr>
        <p:spPr>
          <a:xfrm>
            <a:off x="695569" y="1539631"/>
            <a:ext cx="28817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Widgets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Attributs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Layout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/>
              <a:t>Comportement</a:t>
            </a:r>
          </a:p>
        </p:txBody>
      </p:sp>
      <p:pic>
        <p:nvPicPr>
          <p:cNvPr id="13" name="Graphique 12" descr="Curseur avec un remplissage uni">
            <a:extLst>
              <a:ext uri="{FF2B5EF4-FFF2-40B4-BE49-F238E27FC236}">
                <a16:creationId xmlns:a16="http://schemas.microsoft.com/office/drawing/2014/main" id="{629FC73C-8859-4675-9C40-74FCD2AA9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0677" y="4956907"/>
            <a:ext cx="914400" cy="914400"/>
          </a:xfrm>
          <a:prstGeom prst="rect">
            <a:avLst/>
          </a:prstGeom>
        </p:spPr>
      </p:pic>
      <p:sp>
        <p:nvSpPr>
          <p:cNvPr id="18" name="Oval 2">
            <a:extLst>
              <a:ext uri="{FF2B5EF4-FFF2-40B4-BE49-F238E27FC236}">
                <a16:creationId xmlns:a16="http://schemas.microsoft.com/office/drawing/2014/main" id="{44D5F65B-5C7E-45DE-A698-BC87B33719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67556656-09DC-4D3C-A1E9-3406FE1F3C0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009CB434-F4A9-4652-8FAC-4E0035BFC2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D77F46E8-1B62-4A79-B1A2-1F86FCCD103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DB56B879-25A6-48E0-94D9-2EAA99B369E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6323A835-A59D-4EAE-B7F2-65288E5B1852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56DC33-3ECB-426F-8585-A6499866937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97A8487-D032-4C36-9F34-41B5D115C18D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AA08885D-101C-49AD-8FD8-10C4C11F1982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04DA565-8F05-4730-AD8A-6716E49DE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1DD87CF6-A6A4-4FCE-BF4C-A0D1A734025C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C7219B6-4D00-44BA-8429-85A7A7787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pic>
        <p:nvPicPr>
          <p:cNvPr id="17" name="Graphique 16" descr="Point d’interrogation avec un remplissage uni">
            <a:extLst>
              <a:ext uri="{FF2B5EF4-FFF2-40B4-BE49-F238E27FC236}">
                <a16:creationId xmlns:a16="http://schemas.microsoft.com/office/drawing/2014/main" id="{4AC95634-86BB-47C4-8D19-4F48ED7AE0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22676" y="53266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60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BA-480A-4434-BFBC-30D85BFB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Décomposition du GUI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D89A5-D864-4762-B70E-391E3E658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954" y="1164604"/>
            <a:ext cx="7537956" cy="452879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FEAF00B-F610-46A7-B67E-FC68CC720FA0}"/>
              </a:ext>
            </a:extLst>
          </p:cNvPr>
          <p:cNvSpPr txBox="1"/>
          <p:nvPr/>
        </p:nvSpPr>
        <p:spPr>
          <a:xfrm>
            <a:off x="695569" y="1539631"/>
            <a:ext cx="33695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/>
              <a:t> Visuel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Widgets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Attributs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/>
              <a:t>Layout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/>
              <a:t>Comportement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/>
              <a:t>Métier (non traité)</a:t>
            </a:r>
          </a:p>
        </p:txBody>
      </p:sp>
      <p:sp>
        <p:nvSpPr>
          <p:cNvPr id="23" name="Oval 2">
            <a:extLst>
              <a:ext uri="{FF2B5EF4-FFF2-40B4-BE49-F238E27FC236}">
                <a16:creationId xmlns:a16="http://schemas.microsoft.com/office/drawing/2014/main" id="{F6EFCC2B-702F-4066-95B3-25D25EC308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A86404BA-9DBD-4F00-BAAA-D964DAFB0D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5">
            <a:extLst>
              <a:ext uri="{FF2B5EF4-FFF2-40B4-BE49-F238E27FC236}">
                <a16:creationId xmlns:a16="http://schemas.microsoft.com/office/drawing/2014/main" id="{72D3D3A2-A82D-40AE-B3A8-F4EA0A32EF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Oval 6">
            <a:extLst>
              <a:ext uri="{FF2B5EF4-FFF2-40B4-BE49-F238E27FC236}">
                <a16:creationId xmlns:a16="http://schemas.microsoft.com/office/drawing/2014/main" id="{36C66EA7-A19B-4727-8BFE-CFA4F27663E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7">
            <a:extLst>
              <a:ext uri="{FF2B5EF4-FFF2-40B4-BE49-F238E27FC236}">
                <a16:creationId xmlns:a16="http://schemas.microsoft.com/office/drawing/2014/main" id="{CF7639DE-76E1-4065-BFA6-4A1AC663E10D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E3E6B8BE-CAED-4873-B9B0-30135F2C1EDA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4E9C295-8410-410E-824C-F20D480192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5C45030-9B4B-4092-84C1-9E11BF7B592F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17BD6C8-20CF-4098-AFFE-AEEE676A6189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DE7129A-7184-4487-9E6D-BF4851A7C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E3E15F3E-3F3B-457E-84A4-A86498BDF105}"/>
              </a:ext>
            </a:extLst>
          </p:cNvPr>
          <p:cNvSpPr txBox="1"/>
          <p:nvPr/>
        </p:nvSpPr>
        <p:spPr>
          <a:xfrm>
            <a:off x="2648010" y="6129062"/>
            <a:ext cx="9502919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Migration using MDE from GWT to Angular 6: An Industrial Case – SANER’19 industrial track</a:t>
            </a:r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3FE8BB8-D004-45C7-85BB-FD9E49C1B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590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AB3393-5101-4D5F-815F-4F381BC9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Approche de migration</a:t>
            </a: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73574949-AE8A-48E6-BAEA-CF448E6524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4273DF20-2A2F-4A83-A2AD-840F27139C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A129E250-D0FF-458B-A34B-D6E84B2533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29CA6490-4B05-41FB-8510-C01BE8C7C8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D962BE0C-30E5-4AEE-9D81-961A09C9461E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0" name="Oval 3">
            <a:extLst>
              <a:ext uri="{FF2B5EF4-FFF2-40B4-BE49-F238E27FC236}">
                <a16:creationId xmlns:a16="http://schemas.microsoft.com/office/drawing/2014/main" id="{671C18CC-2719-489C-AA6C-E619FB1569B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C17C6FC-179E-4AFA-BE01-6131EFA1BCD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B83775-1EE0-410F-853C-DCFA873C0146}"/>
              </a:ext>
            </a:extLst>
          </p:cNvPr>
          <p:cNvSpPr/>
          <p:nvPr/>
        </p:nvSpPr>
        <p:spPr>
          <a:xfrm>
            <a:off x="8751918" y="2297317"/>
            <a:ext cx="296402" cy="296402"/>
          </a:xfrm>
          <a:prstGeom prst="rect">
            <a:avLst/>
          </a:prstGeom>
          <a:solidFill>
            <a:srgbClr val="FFF2CC"/>
          </a:solidFill>
          <a:ln>
            <a:solidFill>
              <a:srgbClr val="D4B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077C03-9989-4421-87D8-918630AEEDB5}"/>
              </a:ext>
            </a:extLst>
          </p:cNvPr>
          <p:cNvSpPr/>
          <p:nvPr/>
        </p:nvSpPr>
        <p:spPr>
          <a:xfrm>
            <a:off x="8751918" y="2671040"/>
            <a:ext cx="296402" cy="296402"/>
          </a:xfrm>
          <a:prstGeom prst="rect">
            <a:avLst/>
          </a:prstGeom>
          <a:solidFill>
            <a:srgbClr val="D1D1D1"/>
          </a:solidFill>
          <a:ln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EF5763-4733-4C60-8C8B-F3D1E1B383BB}"/>
              </a:ext>
            </a:extLst>
          </p:cNvPr>
          <p:cNvSpPr txBox="1"/>
          <p:nvPr/>
        </p:nvSpPr>
        <p:spPr>
          <a:xfrm>
            <a:off x="9119076" y="2260852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visuel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79741A-A20F-4E32-9C22-CEA0280EBBCF}"/>
              </a:ext>
            </a:extLst>
          </p:cNvPr>
          <p:cNvSpPr txBox="1"/>
          <p:nvPr/>
        </p:nvSpPr>
        <p:spPr>
          <a:xfrm>
            <a:off x="9119076" y="2634575"/>
            <a:ext cx="29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comportement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82AD34A-D7DC-4F7C-9BEB-EEA95A51C87F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0B4F5FD-9FA5-40B0-8FCF-240E5355C144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8B4CEF3-8578-4869-A8BF-C55A415B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EB7C28C-7AA5-4ECE-8CB6-512464014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33" y="1165757"/>
            <a:ext cx="8122053" cy="486179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23AB33-ACC3-4349-82E9-9CCCBCF5D0C3}"/>
              </a:ext>
            </a:extLst>
          </p:cNvPr>
          <p:cNvSpPr/>
          <p:nvPr/>
        </p:nvSpPr>
        <p:spPr>
          <a:xfrm>
            <a:off x="3638550" y="1111170"/>
            <a:ext cx="1811030" cy="1892737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00A8EF6-B78C-46ED-8177-61540AF24A49}"/>
              </a:ext>
            </a:extLst>
          </p:cNvPr>
          <p:cNvSpPr txBox="1"/>
          <p:nvPr/>
        </p:nvSpPr>
        <p:spPr>
          <a:xfrm>
            <a:off x="3732805" y="3124830"/>
            <a:ext cx="162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Modèle pivot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9F53CD-38F7-4251-B06C-FD1C566DF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759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9C6CB-5EFE-4E4E-A5AF-C76949B1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– cas industriel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D70C55-F416-42D9-93D0-0BB1395D619E}"/>
              </a:ext>
            </a:extLst>
          </p:cNvPr>
          <p:cNvGrpSpPr/>
          <p:nvPr/>
        </p:nvGrpSpPr>
        <p:grpSpPr>
          <a:xfrm>
            <a:off x="5677712" y="3059231"/>
            <a:ext cx="836576" cy="739538"/>
            <a:chOff x="10663801" y="4027474"/>
            <a:chExt cx="836576" cy="739538"/>
          </a:xfrm>
        </p:grpSpPr>
        <p:sp>
          <p:nvSpPr>
            <p:cNvPr id="6" name="Rectangle : avec coins arrondis en diagonale 5">
              <a:extLst>
                <a:ext uri="{FF2B5EF4-FFF2-40B4-BE49-F238E27FC236}">
                  <a16:creationId xmlns:a16="http://schemas.microsoft.com/office/drawing/2014/main" id="{8F2F43DE-2CA2-47FF-94AD-AAF416879898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535DD3C-6A02-4C62-86FB-D78E7A9EC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ED2E1F4-CB3F-4F43-BCC6-E8A3E2290DD5}"/>
              </a:ext>
            </a:extLst>
          </p:cNvPr>
          <p:cNvGrpSpPr/>
          <p:nvPr/>
        </p:nvGrpSpPr>
        <p:grpSpPr>
          <a:xfrm>
            <a:off x="2506240" y="3059231"/>
            <a:ext cx="836576" cy="739538"/>
            <a:chOff x="1217217" y="3310085"/>
            <a:chExt cx="1094931" cy="967925"/>
          </a:xfrm>
        </p:grpSpPr>
        <p:sp>
          <p:nvSpPr>
            <p:cNvPr id="9" name="Rectangle : avec coins arrondis en diagonale 8">
              <a:extLst>
                <a:ext uri="{FF2B5EF4-FFF2-40B4-BE49-F238E27FC236}">
                  <a16:creationId xmlns:a16="http://schemas.microsoft.com/office/drawing/2014/main" id="{7A9FF0C4-7280-42C5-A3D9-CABA33FDD4EF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19ADE5E-ADA7-4A81-81A3-9E2D76090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A55ACFB-A248-4051-BC24-94BDCA92D934}"/>
              </a:ext>
            </a:extLst>
          </p:cNvPr>
          <p:cNvGrpSpPr/>
          <p:nvPr/>
        </p:nvGrpSpPr>
        <p:grpSpPr>
          <a:xfrm>
            <a:off x="8777942" y="3059231"/>
            <a:ext cx="839531" cy="742150"/>
            <a:chOff x="2792669" y="3786553"/>
            <a:chExt cx="1094931" cy="967925"/>
          </a:xfrm>
        </p:grpSpPr>
        <p:sp>
          <p:nvSpPr>
            <p:cNvPr id="12" name="Rectangle : avec coins arrondis en diagonale 11">
              <a:extLst>
                <a:ext uri="{FF2B5EF4-FFF2-40B4-BE49-F238E27FC236}">
                  <a16:creationId xmlns:a16="http://schemas.microsoft.com/office/drawing/2014/main" id="{55B6048C-5C7A-4002-A1E3-F8DA1E3C869C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FCC0D3E-09D1-4F98-8A1D-4EE67880C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Graphique 13" descr="Flèche vers le bas avec un remplissage uni">
            <a:extLst>
              <a:ext uri="{FF2B5EF4-FFF2-40B4-BE49-F238E27FC236}">
                <a16:creationId xmlns:a16="http://schemas.microsoft.com/office/drawing/2014/main" id="{EE0B55A2-8550-4C89-BB05-317EF4640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3844495" y="2849345"/>
            <a:ext cx="1260296" cy="1143127"/>
          </a:xfrm>
          <a:prstGeom prst="rect">
            <a:avLst/>
          </a:prstGeom>
        </p:spPr>
      </p:pic>
      <p:pic>
        <p:nvPicPr>
          <p:cNvPr id="15" name="Graphique 14" descr="Flèche vers le bas avec un remplissage uni">
            <a:extLst>
              <a:ext uri="{FF2B5EF4-FFF2-40B4-BE49-F238E27FC236}">
                <a16:creationId xmlns:a16="http://schemas.microsoft.com/office/drawing/2014/main" id="{EB29A085-1513-47F1-A1B0-FBEA2314F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7015967" y="2856675"/>
            <a:ext cx="1260296" cy="114312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BA2D5E2-60A1-4B23-9271-9715AB354333}"/>
              </a:ext>
            </a:extLst>
          </p:cNvPr>
          <p:cNvSpPr txBox="1"/>
          <p:nvPr/>
        </p:nvSpPr>
        <p:spPr>
          <a:xfrm>
            <a:off x="1925345" y="4058387"/>
            <a:ext cx="1973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Application source</a:t>
            </a:r>
            <a:br>
              <a:rPr lang="fr-FR" dirty="0"/>
            </a:br>
            <a:endParaRPr lang="fr-FR" dirty="0"/>
          </a:p>
          <a:p>
            <a:pPr algn="ctr"/>
            <a:r>
              <a:rPr lang="fr-FR" dirty="0"/>
              <a:t>GWT</a:t>
            </a:r>
          </a:p>
          <a:p>
            <a:pPr algn="ctr"/>
            <a:r>
              <a:rPr lang="fr-FR" dirty="0" err="1"/>
              <a:t>Spec</a:t>
            </a:r>
            <a:endParaRPr lang="fr-FR" dirty="0"/>
          </a:p>
          <a:p>
            <a:pPr algn="ctr"/>
            <a:r>
              <a:rPr lang="fr-FR" dirty="0"/>
              <a:t>Swing</a:t>
            </a:r>
          </a:p>
          <a:p>
            <a:pPr algn="ctr"/>
            <a:r>
              <a:rPr lang="fr-FR" dirty="0"/>
              <a:t>HTML</a:t>
            </a:r>
          </a:p>
          <a:p>
            <a:pPr algn="ctr"/>
            <a:r>
              <a:rPr lang="fr-FR" dirty="0"/>
              <a:t>…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238993-C946-4375-83DE-3C15BC8DCEBA}"/>
              </a:ext>
            </a:extLst>
          </p:cNvPr>
          <p:cNvSpPr txBox="1"/>
          <p:nvPr/>
        </p:nvSpPr>
        <p:spPr>
          <a:xfrm>
            <a:off x="5332788" y="4051057"/>
            <a:ext cx="153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Modèle pivot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20B341-41A5-487B-8DAD-9175B654F494}"/>
              </a:ext>
            </a:extLst>
          </p:cNvPr>
          <p:cNvSpPr txBox="1"/>
          <p:nvPr/>
        </p:nvSpPr>
        <p:spPr>
          <a:xfrm>
            <a:off x="8207953" y="4058387"/>
            <a:ext cx="1973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Application cible</a:t>
            </a:r>
            <a:br>
              <a:rPr lang="fr-FR" dirty="0"/>
            </a:br>
            <a:endParaRPr lang="fr-FR" dirty="0"/>
          </a:p>
          <a:p>
            <a:pPr algn="ctr"/>
            <a:r>
              <a:rPr lang="fr-FR" dirty="0"/>
              <a:t>Angular</a:t>
            </a:r>
          </a:p>
          <a:p>
            <a:pPr algn="ctr"/>
            <a:r>
              <a:rPr lang="fr-FR" dirty="0" err="1"/>
              <a:t>Seaside</a:t>
            </a:r>
            <a:endParaRPr lang="fr-FR" dirty="0"/>
          </a:p>
          <a:p>
            <a:pPr algn="ctr"/>
            <a:r>
              <a:rPr lang="fr-FR" dirty="0"/>
              <a:t>Aurelia</a:t>
            </a:r>
          </a:p>
          <a:p>
            <a:pPr algn="ctr"/>
            <a:r>
              <a:rPr lang="fr-FR" dirty="0"/>
              <a:t>Spec2</a:t>
            </a:r>
          </a:p>
          <a:p>
            <a:pPr algn="ctr"/>
            <a:r>
              <a:rPr lang="fr-FR" dirty="0"/>
              <a:t>…</a:t>
            </a:r>
          </a:p>
          <a:p>
            <a:pPr algn="ctr"/>
            <a:endParaRPr lang="fr-FR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E34F6218-2BB1-46D6-962F-2BF7845723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Oval 4">
            <a:extLst>
              <a:ext uri="{FF2B5EF4-FFF2-40B4-BE49-F238E27FC236}">
                <a16:creationId xmlns:a16="http://schemas.microsoft.com/office/drawing/2014/main" id="{8864FB6B-67B7-44BB-971B-B3BD537996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C2EBE791-D32D-49C0-87C0-BE33CF5B02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1" name="Oval 6">
            <a:extLst>
              <a:ext uri="{FF2B5EF4-FFF2-40B4-BE49-F238E27FC236}">
                <a16:creationId xmlns:a16="http://schemas.microsoft.com/office/drawing/2014/main" id="{105B1403-8A25-4994-AE16-17C15F30D2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2" name="Oval 7">
            <a:extLst>
              <a:ext uri="{FF2B5EF4-FFF2-40B4-BE49-F238E27FC236}">
                <a16:creationId xmlns:a16="http://schemas.microsoft.com/office/drawing/2014/main" id="{30240911-782A-4156-9A18-8EFEA4802D4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3" name="Oval 3">
            <a:extLst>
              <a:ext uri="{FF2B5EF4-FFF2-40B4-BE49-F238E27FC236}">
                <a16:creationId xmlns:a16="http://schemas.microsoft.com/office/drawing/2014/main" id="{486205F1-F4A3-4A8C-9D8B-7689EBCF4595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6611940-8397-4D36-8D9D-68EFEFF4830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C0C3EB5-A7EA-4E9C-B01F-AD0DD44DD3A9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8AFAB401-8883-4195-A8D8-D2AEE7E0950D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D17C2E4-12A6-42BB-B0ED-CACCC4303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8D567E-DEDD-45FF-AFD2-59596D872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98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2">
            <a:extLst>
              <a:ext uri="{FF2B5EF4-FFF2-40B4-BE49-F238E27FC236}">
                <a16:creationId xmlns:a16="http://schemas.microsoft.com/office/drawing/2014/main" id="{088E9E78-D695-4811-8F30-02FEC918F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313ADC3-488B-4381-9300-D45D264CD4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C071CE0-DE50-4264-BAF6-EC1190480E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A4BE1CD1-2BF6-466C-88A4-ADCC15C296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C372C4D-C03F-4F8E-8645-1D0C63DB1C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85518B-C1BD-45E0-8266-78FB223809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31" name="Titre 4">
            <a:extLst>
              <a:ext uri="{FF2B5EF4-FFF2-40B4-BE49-F238E27FC236}">
                <a16:creationId xmlns:a16="http://schemas.microsoft.com/office/drawing/2014/main" id="{FE2BB25B-FD82-4880-B043-CA171E7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Exemple : page à migrer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AC1E6CF-2A6F-4F83-B1BE-F46DF68399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" t="1350" r="58866" b="57582"/>
          <a:stretch/>
        </p:blipFill>
        <p:spPr>
          <a:xfrm>
            <a:off x="2613024" y="2266950"/>
            <a:ext cx="6664079" cy="1611295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6ABD1B4F-1D36-438D-AA66-A52C518C41F9}"/>
              </a:ext>
            </a:extLst>
          </p:cNvPr>
          <p:cNvGrpSpPr/>
          <p:nvPr/>
        </p:nvGrpSpPr>
        <p:grpSpPr>
          <a:xfrm>
            <a:off x="9473868" y="1473380"/>
            <a:ext cx="836576" cy="739538"/>
            <a:chOff x="1217217" y="3310085"/>
            <a:chExt cx="1094931" cy="967925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13854517-681F-4FF3-B99E-3D08040739B8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391BDC0E-9611-4ACD-9E33-1AC4A0051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73A321-8D21-4D64-87F3-E08CAC9B5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74B0C23A-44DA-4A9C-83D4-BD281DD3E34B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67952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2A8CA5E3-CE2E-4CD3-B479-754A5C677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3" y="1165757"/>
            <a:ext cx="8122053" cy="48617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AB3393-5101-4D5F-815F-4F381BC9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Approche de migration</a:t>
            </a: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73574949-AE8A-48E6-BAEA-CF448E6524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4273DF20-2A2F-4A83-A2AD-840F27139C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A129E250-D0FF-458B-A34B-D6E84B2533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29CA6490-4B05-41FB-8510-C01BE8C7C8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D962BE0C-30E5-4AEE-9D81-961A09C9461E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0" name="Oval 3">
            <a:extLst>
              <a:ext uri="{FF2B5EF4-FFF2-40B4-BE49-F238E27FC236}">
                <a16:creationId xmlns:a16="http://schemas.microsoft.com/office/drawing/2014/main" id="{671C18CC-2719-489C-AA6C-E619FB1569B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C17C6FC-179E-4AFA-BE01-6131EFA1BCD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B83775-1EE0-410F-853C-DCFA873C0146}"/>
              </a:ext>
            </a:extLst>
          </p:cNvPr>
          <p:cNvSpPr/>
          <p:nvPr/>
        </p:nvSpPr>
        <p:spPr>
          <a:xfrm>
            <a:off x="8751918" y="2297317"/>
            <a:ext cx="296402" cy="296402"/>
          </a:xfrm>
          <a:prstGeom prst="rect">
            <a:avLst/>
          </a:prstGeom>
          <a:solidFill>
            <a:srgbClr val="FFF2CC"/>
          </a:solidFill>
          <a:ln>
            <a:solidFill>
              <a:srgbClr val="D4B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077C03-9989-4421-87D8-918630AEEDB5}"/>
              </a:ext>
            </a:extLst>
          </p:cNvPr>
          <p:cNvSpPr/>
          <p:nvPr/>
        </p:nvSpPr>
        <p:spPr>
          <a:xfrm>
            <a:off x="8751918" y="2671040"/>
            <a:ext cx="296402" cy="296402"/>
          </a:xfrm>
          <a:prstGeom prst="rect">
            <a:avLst/>
          </a:prstGeom>
          <a:solidFill>
            <a:srgbClr val="D1D1D1"/>
          </a:solidFill>
          <a:ln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EF5763-4733-4C60-8C8B-F3D1E1B383BB}"/>
              </a:ext>
            </a:extLst>
          </p:cNvPr>
          <p:cNvSpPr txBox="1"/>
          <p:nvPr/>
        </p:nvSpPr>
        <p:spPr>
          <a:xfrm>
            <a:off x="9119076" y="2260852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visuel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79741A-A20F-4E32-9C22-CEA0280EBBCF}"/>
              </a:ext>
            </a:extLst>
          </p:cNvPr>
          <p:cNvSpPr txBox="1"/>
          <p:nvPr/>
        </p:nvSpPr>
        <p:spPr>
          <a:xfrm>
            <a:off x="9119076" y="2634575"/>
            <a:ext cx="29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comportement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82AD34A-D7DC-4F7C-9BEB-EEA95A51C87F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0B4F5FD-9FA5-40B0-8FCF-240E5355C144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8B4CEF3-8578-4869-A8BF-C55A415B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11331-A107-4F61-A0FB-EE6897BADCF5}"/>
              </a:ext>
            </a:extLst>
          </p:cNvPr>
          <p:cNvSpPr/>
          <p:nvPr/>
        </p:nvSpPr>
        <p:spPr>
          <a:xfrm>
            <a:off x="413788" y="2133601"/>
            <a:ext cx="8030497" cy="401804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1F94AEF-738D-47E5-8904-2DD3981E6DAA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29" name="Rectangle : avec coins arrondis en diagonale 28">
              <a:extLst>
                <a:ext uri="{FF2B5EF4-FFF2-40B4-BE49-F238E27FC236}">
                  <a16:creationId xmlns:a16="http://schemas.microsoft.com/office/drawing/2014/main" id="{105CDA83-B8AF-4963-993A-E43887E429CF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A3FF6D0-728F-47C2-A0DA-E2CBF5AAA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B6827C8-2397-489E-9103-8918A3F22683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2" name="Rectangle : avec coins arrondis en diagonale 31">
              <a:extLst>
                <a:ext uri="{FF2B5EF4-FFF2-40B4-BE49-F238E27FC236}">
                  <a16:creationId xmlns:a16="http://schemas.microsoft.com/office/drawing/2014/main" id="{BE969B74-74AB-41C4-9DC3-413C215130D9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0AABDFFA-CC36-4D61-B9B9-07B439E7C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BAC6BBA-0806-430E-8900-E3122945EA42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2" name="Rectangle : avec coins arrondis en diagonale 41">
              <a:extLst>
                <a:ext uri="{FF2B5EF4-FFF2-40B4-BE49-F238E27FC236}">
                  <a16:creationId xmlns:a16="http://schemas.microsoft.com/office/drawing/2014/main" id="{A5AF0234-157A-4C19-8E47-1D34F2289984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50970AFB-6284-47FB-8424-C222A57FE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Graphique 43" descr="Flèche vers le bas avec un remplissage uni">
            <a:extLst>
              <a:ext uri="{FF2B5EF4-FFF2-40B4-BE49-F238E27FC236}">
                <a16:creationId xmlns:a16="http://schemas.microsoft.com/office/drawing/2014/main" id="{B13E6DAC-D34A-4348-ACC7-DD6304BDBB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5" name="Graphique 44" descr="Flèche vers le bas avec un remplissage uni">
            <a:extLst>
              <a:ext uri="{FF2B5EF4-FFF2-40B4-BE49-F238E27FC236}">
                <a16:creationId xmlns:a16="http://schemas.microsoft.com/office/drawing/2014/main" id="{FE374FD8-8172-462B-AAD5-FDA0CBC181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C4C56932-C2A6-4335-B4D3-4F0E8BEA7B39}"/>
              </a:ext>
            </a:extLst>
          </p:cNvPr>
          <p:cNvSpPr txBox="1"/>
          <p:nvPr/>
        </p:nvSpPr>
        <p:spPr>
          <a:xfrm>
            <a:off x="79431" y="6140674"/>
            <a:ext cx="7350330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GUI visual aspect migration: a framework agnostic solution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ASE Journal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EFF9-C995-4632-B872-CAAE5AA76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942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visuel – méta-modèle pivot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5A2342A-D825-4B31-AFE0-A2FDAA2C36B3}"/>
              </a:ext>
            </a:extLst>
          </p:cNvPr>
          <p:cNvSpPr/>
          <p:nvPr/>
        </p:nvSpPr>
        <p:spPr>
          <a:xfrm>
            <a:off x="506160" y="1089185"/>
            <a:ext cx="1918867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Core</a:t>
            </a:r>
            <a:r>
              <a:rPr lang="fr-FR" b="1">
                <a:solidFill>
                  <a:schemeClr val="tx1"/>
                </a:solidFill>
              </a:rPr>
              <a:t> package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C7133B7-24C7-461F-ABE8-ED0CBFA18A27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7" name="Rectangle : avec coins arrondis en diagonale 36">
              <a:extLst>
                <a:ext uri="{FF2B5EF4-FFF2-40B4-BE49-F238E27FC236}">
                  <a16:creationId xmlns:a16="http://schemas.microsoft.com/office/drawing/2014/main" id="{6B09C477-86DC-4F5A-9E43-3129403152C5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66E2A20-C782-48EF-ADF8-B7F667985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CAEBCCF9-FC93-4C85-A945-CB21F7CA6191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40" name="Rectangle : avec coins arrondis en diagonale 39">
              <a:extLst>
                <a:ext uri="{FF2B5EF4-FFF2-40B4-BE49-F238E27FC236}">
                  <a16:creationId xmlns:a16="http://schemas.microsoft.com/office/drawing/2014/main" id="{E202BF33-BE7A-4448-985A-58310B292A25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8FEA4492-BBBE-433B-BF72-5E953E9DF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2054B17-C41A-4615-B2A0-8EE4265FD9A0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3" name="Rectangle : avec coins arrondis en diagonale 42">
              <a:extLst>
                <a:ext uri="{FF2B5EF4-FFF2-40B4-BE49-F238E27FC236}">
                  <a16:creationId xmlns:a16="http://schemas.microsoft.com/office/drawing/2014/main" id="{F73C22FB-5341-402B-8B33-C00FB75C71C1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485A9E30-34A8-419A-93DF-4E7C1A575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Graphique 44" descr="Flèche vers le bas avec un remplissage uni">
            <a:extLst>
              <a:ext uri="{FF2B5EF4-FFF2-40B4-BE49-F238E27FC236}">
                <a16:creationId xmlns:a16="http://schemas.microsoft.com/office/drawing/2014/main" id="{227B7C4D-176C-4276-A58D-E91AD3A90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6" name="Graphique 45" descr="Flèche vers le bas avec un remplissage uni">
            <a:extLst>
              <a:ext uri="{FF2B5EF4-FFF2-40B4-BE49-F238E27FC236}">
                <a16:creationId xmlns:a16="http://schemas.microsoft.com/office/drawing/2014/main" id="{3ED923B5-7825-4874-8677-3CC511473E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48" name="Oval 2">
            <a:extLst>
              <a:ext uri="{FF2B5EF4-FFF2-40B4-BE49-F238E27FC236}">
                <a16:creationId xmlns:a16="http://schemas.microsoft.com/office/drawing/2014/main" id="{5B004CF4-9362-470E-89D8-76238936A6A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ECB97F69-F59E-40BA-84E7-467843F9A8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3084C00E-AA22-41EC-AC24-FB13B66734E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1" name="Oval 6">
            <a:extLst>
              <a:ext uri="{FF2B5EF4-FFF2-40B4-BE49-F238E27FC236}">
                <a16:creationId xmlns:a16="http://schemas.microsoft.com/office/drawing/2014/main" id="{60BDD730-19C3-491A-9853-99D7D20EA66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2" name="Oval 7">
            <a:extLst>
              <a:ext uri="{FF2B5EF4-FFF2-40B4-BE49-F238E27FC236}">
                <a16:creationId xmlns:a16="http://schemas.microsoft.com/office/drawing/2014/main" id="{6C9C5E65-3E80-453D-86CC-209A9F718892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3" name="Oval 3">
            <a:extLst>
              <a:ext uri="{FF2B5EF4-FFF2-40B4-BE49-F238E27FC236}">
                <a16:creationId xmlns:a16="http://schemas.microsoft.com/office/drawing/2014/main" id="{7BBC4791-C7A7-4535-84FE-71B89C29A6B1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E1A617A-5FF3-49D8-8F9F-1A00AA4DE1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64744D5-FCA4-4832-8C8B-228F0C173026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9F1F18B5-4842-494C-A18F-DB1E55F6683A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30D8814-ED9B-4753-952F-DD7FAEE88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15E02FF-579B-4C57-BF00-C2013AC2E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3452195" y="1330743"/>
            <a:ext cx="5287609" cy="4196515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8075603-AF35-49F2-ADF5-06A42E348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DAF4B58-63C8-4FCD-B90F-CCBC27D864E1}"/>
              </a:ext>
            </a:extLst>
          </p:cNvPr>
          <p:cNvSpPr txBox="1"/>
          <p:nvPr/>
        </p:nvSpPr>
        <p:spPr>
          <a:xfrm>
            <a:off x="79431" y="6140674"/>
            <a:ext cx="7350330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GUI visual aspect migration: a framework agnostic solution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ASE Journal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FC267D-F668-453B-95D0-C2407F0CBE01}"/>
              </a:ext>
            </a:extLst>
          </p:cNvPr>
          <p:cNvSpPr/>
          <p:nvPr/>
        </p:nvSpPr>
        <p:spPr>
          <a:xfrm>
            <a:off x="10209229" y="5803038"/>
            <a:ext cx="690515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07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visuel – méta-modèle pivot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24035F2C-9B32-47FE-B4DF-E76F5C9C9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9808" y="1129820"/>
            <a:ext cx="6692384" cy="4598361"/>
          </a:xfr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5A2342A-D825-4B31-AFE0-A2FDAA2C36B3}"/>
              </a:ext>
            </a:extLst>
          </p:cNvPr>
          <p:cNvSpPr/>
          <p:nvPr/>
        </p:nvSpPr>
        <p:spPr>
          <a:xfrm>
            <a:off x="506160" y="1089185"/>
            <a:ext cx="2237040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Widgets package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38158C7-B87E-4932-9944-43EE7EBCCCA7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45A7F404-EF0A-443A-B126-E430D22EFEF1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BEACE96-499C-4C41-85ED-73FCC99EC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9390B13-CD6F-4FDB-AD4C-B7ABB0CBD9D3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D41B1222-40DA-47FF-B809-5CAA7C09F109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6C7F21AB-9011-46A7-BE17-DC27BA855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45EAE6B-360C-473F-BA1C-702F505318F3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1" name="Rectangle : avec coins arrondis en diagonale 40">
              <a:extLst>
                <a:ext uri="{FF2B5EF4-FFF2-40B4-BE49-F238E27FC236}">
                  <a16:creationId xmlns:a16="http://schemas.microsoft.com/office/drawing/2014/main" id="{368045AC-CC0F-47CD-B2F2-0EBCC3F380AB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6B76C48F-A6B8-494D-826B-EDD05428C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Graphique 42" descr="Flèche vers le bas avec un remplissage uni">
            <a:extLst>
              <a:ext uri="{FF2B5EF4-FFF2-40B4-BE49-F238E27FC236}">
                <a16:creationId xmlns:a16="http://schemas.microsoft.com/office/drawing/2014/main" id="{A9E07796-2AF3-4F48-A24E-562026937C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4" name="Graphique 43" descr="Flèche vers le bas avec un remplissage uni">
            <a:extLst>
              <a:ext uri="{FF2B5EF4-FFF2-40B4-BE49-F238E27FC236}">
                <a16:creationId xmlns:a16="http://schemas.microsoft.com/office/drawing/2014/main" id="{1C8EC0DF-A24B-496B-B9C4-4F034D455B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56" name="Oval 2">
            <a:extLst>
              <a:ext uri="{FF2B5EF4-FFF2-40B4-BE49-F238E27FC236}">
                <a16:creationId xmlns:a16="http://schemas.microsoft.com/office/drawing/2014/main" id="{C4758A72-4021-47DF-90C5-DE2FFC743A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7" name="Oval 4">
            <a:extLst>
              <a:ext uri="{FF2B5EF4-FFF2-40B4-BE49-F238E27FC236}">
                <a16:creationId xmlns:a16="http://schemas.microsoft.com/office/drawing/2014/main" id="{691AC41B-CE77-47CB-AF11-FC2FF606D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id="{4742FF39-2682-44DE-B07B-C8A5475433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9" name="Oval 6">
            <a:extLst>
              <a:ext uri="{FF2B5EF4-FFF2-40B4-BE49-F238E27FC236}">
                <a16:creationId xmlns:a16="http://schemas.microsoft.com/office/drawing/2014/main" id="{855216E5-FFEA-4CA0-98EA-AD6A69C811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0" name="Oval 7">
            <a:extLst>
              <a:ext uri="{FF2B5EF4-FFF2-40B4-BE49-F238E27FC236}">
                <a16:creationId xmlns:a16="http://schemas.microsoft.com/office/drawing/2014/main" id="{7C15F7A7-4831-4154-9702-6BDB716FF086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1" name="Oval 3">
            <a:extLst>
              <a:ext uri="{FF2B5EF4-FFF2-40B4-BE49-F238E27FC236}">
                <a16:creationId xmlns:a16="http://schemas.microsoft.com/office/drawing/2014/main" id="{A14A7235-70ED-4A45-93F3-727E5F37C7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8BA5339-4A01-438E-8806-7AB870C5F4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9D56EF4-D88F-47E8-BBC6-B7348BD66390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280963B1-0F5A-4A1D-99F5-DA682FA9DB3C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8424D43-B94F-42DC-923D-030EFF6C6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714592-FD89-4233-9D8A-0D64C1126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C7E5492-E82F-4DE9-87E4-4A5F8739D1C9}"/>
              </a:ext>
            </a:extLst>
          </p:cNvPr>
          <p:cNvSpPr txBox="1"/>
          <p:nvPr/>
        </p:nvSpPr>
        <p:spPr>
          <a:xfrm>
            <a:off x="79431" y="6140674"/>
            <a:ext cx="7350330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GUI visual aspect migration: a framework agnostic solution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ASE Journal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ABEDE1-CC22-48A8-9352-BBD2BBB78556}"/>
              </a:ext>
            </a:extLst>
          </p:cNvPr>
          <p:cNvSpPr/>
          <p:nvPr/>
        </p:nvSpPr>
        <p:spPr>
          <a:xfrm>
            <a:off x="10209229" y="5803038"/>
            <a:ext cx="690515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7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visuel – méta-modèle pivot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5D006B6-0BFF-45EA-B2A9-998F7A24A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90711" y="1370098"/>
            <a:ext cx="8210578" cy="4117805"/>
          </a:xfr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0505F10-8C86-49CF-84D0-ED3BA29B49BE}"/>
              </a:ext>
            </a:extLst>
          </p:cNvPr>
          <p:cNvSpPr/>
          <p:nvPr/>
        </p:nvSpPr>
        <p:spPr>
          <a:xfrm>
            <a:off x="506160" y="1089185"/>
            <a:ext cx="2141851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Layout package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62A72C4-9128-4B66-A0C2-217D8F7C0BD6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A92AEBC8-FDCC-4435-9090-C746B41CF2C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66454F3-B378-4C95-BFCA-8A3F4A3E4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DD0A947-51ED-48E1-B548-ECC1EFA6C471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44B790A9-0367-44D0-80B3-3A02F35411DF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14FBEACB-0C54-4925-A420-1DD1B6A0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0F81194-55FE-43C6-9B12-47D14F93B645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1" name="Rectangle : avec coins arrondis en diagonale 40">
              <a:extLst>
                <a:ext uri="{FF2B5EF4-FFF2-40B4-BE49-F238E27FC236}">
                  <a16:creationId xmlns:a16="http://schemas.microsoft.com/office/drawing/2014/main" id="{C3AF8D24-9FBA-4E20-8D4D-4A7CD433EA76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F0ED62DF-977E-4A4A-A3B2-B4E6AFE54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Graphique 42" descr="Flèche vers le bas avec un remplissage uni">
            <a:extLst>
              <a:ext uri="{FF2B5EF4-FFF2-40B4-BE49-F238E27FC236}">
                <a16:creationId xmlns:a16="http://schemas.microsoft.com/office/drawing/2014/main" id="{68E3F16B-1E94-4EFB-9376-ABF9300C5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4" name="Graphique 43" descr="Flèche vers le bas avec un remplissage uni">
            <a:extLst>
              <a:ext uri="{FF2B5EF4-FFF2-40B4-BE49-F238E27FC236}">
                <a16:creationId xmlns:a16="http://schemas.microsoft.com/office/drawing/2014/main" id="{ABAA9761-E7FC-496E-896A-3165F9941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46" name="Oval 2">
            <a:extLst>
              <a:ext uri="{FF2B5EF4-FFF2-40B4-BE49-F238E27FC236}">
                <a16:creationId xmlns:a16="http://schemas.microsoft.com/office/drawing/2014/main" id="{293EAF9D-0DA6-4D14-ADE0-C25CD67D184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7" name="Oval 4">
            <a:extLst>
              <a:ext uri="{FF2B5EF4-FFF2-40B4-BE49-F238E27FC236}">
                <a16:creationId xmlns:a16="http://schemas.microsoft.com/office/drawing/2014/main" id="{4DFFB63E-9492-4963-8615-C47709ABB7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A249FE14-BEE4-471C-AF28-ACD64E66A2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9" name="Oval 6">
            <a:extLst>
              <a:ext uri="{FF2B5EF4-FFF2-40B4-BE49-F238E27FC236}">
                <a16:creationId xmlns:a16="http://schemas.microsoft.com/office/drawing/2014/main" id="{284CC089-ACDF-4089-B007-413D1486A30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0" name="Oval 7">
            <a:extLst>
              <a:ext uri="{FF2B5EF4-FFF2-40B4-BE49-F238E27FC236}">
                <a16:creationId xmlns:a16="http://schemas.microsoft.com/office/drawing/2014/main" id="{3AB19304-CA75-4E40-B8DF-6365B9EFFB84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1" name="Oval 3">
            <a:extLst>
              <a:ext uri="{FF2B5EF4-FFF2-40B4-BE49-F238E27FC236}">
                <a16:creationId xmlns:a16="http://schemas.microsoft.com/office/drawing/2014/main" id="{966622B4-FCC6-4CBF-9107-981C753C9F3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3A2695B-B69F-46F8-9664-FB316B11F2C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FD26EAC-BD89-4869-8CC6-6D05EC01442A}"/>
              </a:ext>
            </a:extLst>
          </p:cNvPr>
          <p:cNvGrpSpPr/>
          <p:nvPr/>
        </p:nvGrpSpPr>
        <p:grpSpPr>
          <a:xfrm>
            <a:off x="9480253" y="485695"/>
            <a:ext cx="2416726" cy="503759"/>
            <a:chOff x="1170537" y="1111170"/>
            <a:chExt cx="2416726" cy="50375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ACFFA8EF-6835-4BD1-A037-728CD218C85A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B3BDB89-05F4-41C9-AD00-9086D168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71F1A7-8853-4CB5-A40E-41D93E43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D8DE9F4-0300-4454-B948-A9F68179C5D2}"/>
              </a:ext>
            </a:extLst>
          </p:cNvPr>
          <p:cNvSpPr txBox="1"/>
          <p:nvPr/>
        </p:nvSpPr>
        <p:spPr>
          <a:xfrm>
            <a:off x="79431" y="6140674"/>
            <a:ext cx="7350330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GUI visual aspect migration: a framework agnostic solution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600" i="0" dirty="0">
                <a:solidFill>
                  <a:schemeClr val="tx1"/>
                </a:solidFill>
                <a:effectLst/>
                <a:latin typeface="+mn-lt"/>
              </a:rPr>
              <a:t>ASE Journal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760AA4-B78D-4280-884A-DDE151B9FCB0}"/>
              </a:ext>
            </a:extLst>
          </p:cNvPr>
          <p:cNvSpPr/>
          <p:nvPr/>
        </p:nvSpPr>
        <p:spPr>
          <a:xfrm>
            <a:off x="10209229" y="5803038"/>
            <a:ext cx="690515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54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fr-FR" dirty="0"/>
              <a:t>Migration du visuel – Extraction/Génération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870AEB-BA2D-419F-8FE0-6356A100FC53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B876F7E-CAC2-46BA-A6C0-0B496D9D21FC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8D9F8C7-0DE8-42C0-8693-9A17F762BBF5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7752610-D2EA-4199-BA9F-5B9766CC5342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076BD35D-94F9-4326-8B0B-D0472BBD9D29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1" name="Rectangle : avec coins arrondis en diagonale 50">
              <a:extLst>
                <a:ext uri="{FF2B5EF4-FFF2-40B4-BE49-F238E27FC236}">
                  <a16:creationId xmlns:a16="http://schemas.microsoft.com/office/drawing/2014/main" id="{C8A2341B-F261-4AB6-A8F8-78DE19DD2AF7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CDF21C4C-DC35-4809-860F-4E38176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55CF8902-9623-4E1D-808F-CE14FF4BAD4C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4" name="Rectangle : avec coins arrondis en diagonale 53">
              <a:extLst>
                <a:ext uri="{FF2B5EF4-FFF2-40B4-BE49-F238E27FC236}">
                  <a16:creationId xmlns:a16="http://schemas.microsoft.com/office/drawing/2014/main" id="{ED8495A0-23B6-4A74-B0A1-DAFE4B00880A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CBE94670-8140-48A0-B4C3-40F6AC69E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0C7EA963-6763-4825-9628-F89CC13C4BFC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57" name="Rectangle : avec coins arrondis en diagonale 56">
              <a:extLst>
                <a:ext uri="{FF2B5EF4-FFF2-40B4-BE49-F238E27FC236}">
                  <a16:creationId xmlns:a16="http://schemas.microsoft.com/office/drawing/2014/main" id="{7BE59A34-F97F-44C4-BAAB-37F9F14B70C5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8C67F3DD-0747-47A7-8237-CD2F47251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Graphique 58" descr="Flèche vers le bas avec un remplissage uni">
            <a:extLst>
              <a:ext uri="{FF2B5EF4-FFF2-40B4-BE49-F238E27FC236}">
                <a16:creationId xmlns:a16="http://schemas.microsoft.com/office/drawing/2014/main" id="{D621C7D4-BEEC-4132-B03B-FF5E7A2D1C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0" name="Graphique 59" descr="Flèche vers le bas avec un remplissage uni">
            <a:extLst>
              <a:ext uri="{FF2B5EF4-FFF2-40B4-BE49-F238E27FC236}">
                <a16:creationId xmlns:a16="http://schemas.microsoft.com/office/drawing/2014/main" id="{0559963F-974F-41D6-9EC4-73E5690027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62" name="Oval 2">
            <a:extLst>
              <a:ext uri="{FF2B5EF4-FFF2-40B4-BE49-F238E27FC236}">
                <a16:creationId xmlns:a16="http://schemas.microsoft.com/office/drawing/2014/main" id="{B58FA8E0-7F20-4752-A3FC-3136CCA895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3" name="Oval 4">
            <a:extLst>
              <a:ext uri="{FF2B5EF4-FFF2-40B4-BE49-F238E27FC236}">
                <a16:creationId xmlns:a16="http://schemas.microsoft.com/office/drawing/2014/main" id="{82CCD1E9-532D-4B48-94B4-671381A24F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4" name="Oval 5">
            <a:extLst>
              <a:ext uri="{FF2B5EF4-FFF2-40B4-BE49-F238E27FC236}">
                <a16:creationId xmlns:a16="http://schemas.microsoft.com/office/drawing/2014/main" id="{60FAD1DA-B4D9-48AC-A661-D106363C6A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id="{692EB145-FC26-4AF0-BEA5-426727BA0E3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6" name="Oval 7">
            <a:extLst>
              <a:ext uri="{FF2B5EF4-FFF2-40B4-BE49-F238E27FC236}">
                <a16:creationId xmlns:a16="http://schemas.microsoft.com/office/drawing/2014/main" id="{8228FDB6-CEBD-4991-9A56-0F32AE0A3375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id="{FEB0B4E3-434B-4D36-95F4-82476B7885C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6F78342A-7036-40ED-81FF-DA6B3817C9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63071C5-5C78-4540-A4A5-91F52ABB79A4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BB6C2929-8A24-466D-BD49-DF1AE83B549A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5F46AB0-F2E6-440D-9736-0A9FED6B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7CAEA2E-9BAE-4B2D-97D5-53A2B27FC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01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F95A89-399C-4ED9-B2BD-0CED05AC5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7009" y="3981258"/>
            <a:ext cx="5581330" cy="2124472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0EAFE18-3ACA-4E2A-B4A7-39DDDC842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5838" y="1111170"/>
            <a:ext cx="5183397" cy="28647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Extraction/Génération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1FDE266-17C1-4D59-B342-7E7DCCAAE3F3}"/>
              </a:ext>
            </a:extLst>
          </p:cNvPr>
          <p:cNvGrpSpPr/>
          <p:nvPr/>
        </p:nvGrpSpPr>
        <p:grpSpPr>
          <a:xfrm>
            <a:off x="9429554" y="894250"/>
            <a:ext cx="836576" cy="739538"/>
            <a:chOff x="1217217" y="3310085"/>
            <a:chExt cx="1094931" cy="967925"/>
          </a:xfrm>
        </p:grpSpPr>
        <p:sp>
          <p:nvSpPr>
            <p:cNvPr id="32" name="Rectangle : avec coins arrondis en diagonale 31">
              <a:extLst>
                <a:ext uri="{FF2B5EF4-FFF2-40B4-BE49-F238E27FC236}">
                  <a16:creationId xmlns:a16="http://schemas.microsoft.com/office/drawing/2014/main" id="{39228074-FD47-4515-B4D3-C2EAD6EF43A0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BEDF9AC4-BF89-4EF2-96C1-8BCF471C1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54006C9-6EE7-43CC-B459-5934EB6C68C7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DB8CB1B4-8609-4E7F-AB98-BE10C2C70764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C58459B-A0B5-474B-83F9-755D093E2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152C4E5-2D97-45CD-ADC4-56C95CEBE558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7297A4AF-7E9F-468C-BE23-6094D44EE496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05B39DC2-DD18-40C4-B35B-77030A872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3DE609F-A4AE-4A39-B75C-0F2F8DC5681C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1" name="Rectangle : avec coins arrondis en diagonale 40">
              <a:extLst>
                <a:ext uri="{FF2B5EF4-FFF2-40B4-BE49-F238E27FC236}">
                  <a16:creationId xmlns:a16="http://schemas.microsoft.com/office/drawing/2014/main" id="{F93429D3-2233-40DA-B46D-E671F328895E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56AC6B37-5EC7-439A-B0B5-DB47E35C6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Graphique 42" descr="Flèche vers le bas avec un remplissage uni">
            <a:extLst>
              <a:ext uri="{FF2B5EF4-FFF2-40B4-BE49-F238E27FC236}">
                <a16:creationId xmlns:a16="http://schemas.microsoft.com/office/drawing/2014/main" id="{145261F8-CC08-460F-9663-587F0BDC3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4" name="Graphique 43" descr="Flèche vers le bas avec un remplissage uni">
            <a:extLst>
              <a:ext uri="{FF2B5EF4-FFF2-40B4-BE49-F238E27FC236}">
                <a16:creationId xmlns:a16="http://schemas.microsoft.com/office/drawing/2014/main" id="{663B4C45-E862-4348-B6C8-6BF287BE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46" name="Oval 2">
            <a:extLst>
              <a:ext uri="{FF2B5EF4-FFF2-40B4-BE49-F238E27FC236}">
                <a16:creationId xmlns:a16="http://schemas.microsoft.com/office/drawing/2014/main" id="{F65B7C48-F1C5-44F9-899C-4EF3CF59D9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7" name="Oval 4">
            <a:extLst>
              <a:ext uri="{FF2B5EF4-FFF2-40B4-BE49-F238E27FC236}">
                <a16:creationId xmlns:a16="http://schemas.microsoft.com/office/drawing/2014/main" id="{2E275318-3FE1-40ED-AA53-6C3BC649B2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BD9C42F-B182-4607-8A4B-7584993DB4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9" name="Oval 6">
            <a:extLst>
              <a:ext uri="{FF2B5EF4-FFF2-40B4-BE49-F238E27FC236}">
                <a16:creationId xmlns:a16="http://schemas.microsoft.com/office/drawing/2014/main" id="{327A1CBA-CFB2-4E89-9F3F-A581C0F6B6C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0" name="Oval 7">
            <a:extLst>
              <a:ext uri="{FF2B5EF4-FFF2-40B4-BE49-F238E27FC236}">
                <a16:creationId xmlns:a16="http://schemas.microsoft.com/office/drawing/2014/main" id="{02AE751A-023D-4F12-BC58-2506FE7518B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1" name="Oval 3">
            <a:extLst>
              <a:ext uri="{FF2B5EF4-FFF2-40B4-BE49-F238E27FC236}">
                <a16:creationId xmlns:a16="http://schemas.microsoft.com/office/drawing/2014/main" id="{4380192C-7E47-455E-A0AA-D91437CF7784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5886AB9-1586-4254-83B7-4D457E3D3B6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6885BA6-E073-4A35-BCC5-B2853511C482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D0A933B0-F063-41E6-B1F2-E9B961A203D4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F9A46BF-8A59-4F1D-989F-06D01826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9007A79-06DA-45E9-B8EF-7755A7C09564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9DAFBFF8-E095-4B20-A33A-E3F380D9942C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4AE0ACE7-4E48-49F2-AF96-E64FB64B905C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B95D3760-D401-47AA-A6BF-6CC34453A036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4BC842D-2A12-4D7B-B887-1D5A5E248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504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Extraction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D6091177-7E6F-4B4A-9843-96A63E399216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40" name="Rectangle : avec coins arrondis en diagonale 39">
              <a:extLst>
                <a:ext uri="{FF2B5EF4-FFF2-40B4-BE49-F238E27FC236}">
                  <a16:creationId xmlns:a16="http://schemas.microsoft.com/office/drawing/2014/main" id="{A1078B6B-DE2D-4B66-98F4-54B2E59B03EE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4BEC3C0-38FD-45A5-A088-358CA574E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627F2CD-D0DE-4CAA-8010-B846AA7AC8F7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43" name="Rectangle : avec coins arrondis en diagonale 42">
              <a:extLst>
                <a:ext uri="{FF2B5EF4-FFF2-40B4-BE49-F238E27FC236}">
                  <a16:creationId xmlns:a16="http://schemas.microsoft.com/office/drawing/2014/main" id="{21C754D4-44CC-497F-9056-BC1A0832B3BA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9C6CE9A3-3105-467D-82BF-64735712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096C234-6FCF-48C8-8450-A364D8F27FE5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6" name="Rectangle : avec coins arrondis en diagonale 45">
              <a:extLst>
                <a:ext uri="{FF2B5EF4-FFF2-40B4-BE49-F238E27FC236}">
                  <a16:creationId xmlns:a16="http://schemas.microsoft.com/office/drawing/2014/main" id="{55E7D535-84C6-4F8B-8C90-BED2F2FE45E0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68A22BA9-561E-403B-8F36-E7F16C11E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Graphique 47" descr="Flèche vers le bas avec un remplissage uni">
            <a:extLst>
              <a:ext uri="{FF2B5EF4-FFF2-40B4-BE49-F238E27FC236}">
                <a16:creationId xmlns:a16="http://schemas.microsoft.com/office/drawing/2014/main" id="{18E3A8D0-45C4-46B2-9AC9-3E2853CEF2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9" name="Graphique 48" descr="Flèche vers le bas avec un remplissage uni">
            <a:extLst>
              <a:ext uri="{FF2B5EF4-FFF2-40B4-BE49-F238E27FC236}">
                <a16:creationId xmlns:a16="http://schemas.microsoft.com/office/drawing/2014/main" id="{47BDE118-0415-4D29-9140-EF92E5DD37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51" name="Oval 2">
            <a:extLst>
              <a:ext uri="{FF2B5EF4-FFF2-40B4-BE49-F238E27FC236}">
                <a16:creationId xmlns:a16="http://schemas.microsoft.com/office/drawing/2014/main" id="{CF136485-9CD9-40D9-B26F-94CA280C24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2" name="Oval 4">
            <a:extLst>
              <a:ext uri="{FF2B5EF4-FFF2-40B4-BE49-F238E27FC236}">
                <a16:creationId xmlns:a16="http://schemas.microsoft.com/office/drawing/2014/main" id="{409E94C8-0AE2-446B-9824-5661839D2F2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3" name="Oval 5">
            <a:extLst>
              <a:ext uri="{FF2B5EF4-FFF2-40B4-BE49-F238E27FC236}">
                <a16:creationId xmlns:a16="http://schemas.microsoft.com/office/drawing/2014/main" id="{F27C7F6D-7CB6-444F-8D61-3A40E54CC0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4" name="Oval 6">
            <a:extLst>
              <a:ext uri="{FF2B5EF4-FFF2-40B4-BE49-F238E27FC236}">
                <a16:creationId xmlns:a16="http://schemas.microsoft.com/office/drawing/2014/main" id="{1F80555C-8413-4C8E-87D2-09EB52D52A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5" name="Oval 7">
            <a:extLst>
              <a:ext uri="{FF2B5EF4-FFF2-40B4-BE49-F238E27FC236}">
                <a16:creationId xmlns:a16="http://schemas.microsoft.com/office/drawing/2014/main" id="{FC70A422-2074-4B38-9D13-FE828FA874E6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6" name="Oval 3">
            <a:extLst>
              <a:ext uri="{FF2B5EF4-FFF2-40B4-BE49-F238E27FC236}">
                <a16:creationId xmlns:a16="http://schemas.microsoft.com/office/drawing/2014/main" id="{707291C1-A442-4768-A8A5-39B283DB1EB6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D8F7638-2458-4B2A-88BB-015DCE4673D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23432B1-F648-4FFD-A542-6257E45FBDB8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C4BF25D2-042F-4839-B1F1-7C8A112A0C1F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012BDDD2-BADD-4791-813C-F31C8AE75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C97ADEFF-F95A-491D-8A72-BE3BB8D4BEE6}"/>
              </a:ext>
            </a:extLst>
          </p:cNvPr>
          <p:cNvSpPr txBox="1"/>
          <p:nvPr/>
        </p:nvSpPr>
        <p:spPr>
          <a:xfrm>
            <a:off x="4979309" y="1761228"/>
            <a:ext cx="558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Framework source </a:t>
            </a:r>
            <a:r>
              <a:rPr lang="fr-FR" sz="2000" b="1" dirty="0">
                <a:latin typeface="+mj-lt"/>
                <a:sym typeface="Wingdings" panose="05000000000000000000" pitchFamily="2" charset="2"/>
              </a:rPr>
              <a:t> méta-modèle pivot</a:t>
            </a:r>
            <a:endParaRPr lang="fr-FR" sz="2000" b="1" dirty="0">
              <a:latin typeface="+mj-lt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7ABA94DC-6193-4FAB-A988-92CDE1F0E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811904"/>
              </p:ext>
            </p:extLst>
          </p:nvPr>
        </p:nvGraphicFramePr>
        <p:xfrm>
          <a:off x="4425318" y="2161338"/>
          <a:ext cx="6318836" cy="10972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159418">
                  <a:extLst>
                    <a:ext uri="{9D8B030D-6E8A-4147-A177-3AD203B41FA5}">
                      <a16:colId xmlns:a16="http://schemas.microsoft.com/office/drawing/2014/main" val="1959597291"/>
                    </a:ext>
                  </a:extLst>
                </a:gridCol>
                <a:gridCol w="3159418">
                  <a:extLst>
                    <a:ext uri="{9D8B030D-6E8A-4147-A177-3AD203B41FA5}">
                      <a16:colId xmlns:a16="http://schemas.microsoft.com/office/drawing/2014/main" val="3478936112"/>
                    </a:ext>
                  </a:extLst>
                </a:gridCol>
              </a:tblGrid>
              <a:tr h="235946">
                <a:tc>
                  <a:txBody>
                    <a:bodyPr/>
                    <a:lstStyle/>
                    <a:p>
                      <a:r>
                        <a:rPr lang="fr-FR" err="1"/>
                        <a:t>JButton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Button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8953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/>
                        <a:t>&lt;a&gt;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281910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 err="1"/>
                        <a:t>GWTHorizontalPanel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Panel + Layout Horizontal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00452"/>
                  </a:ext>
                </a:extLst>
              </a:tr>
            </a:tbl>
          </a:graphicData>
        </a:graphic>
      </p:graphicFrame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09EBCDEA-AAAC-4528-AED3-3AE8BC759E21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Configuration pour l’extraction depuis le framework source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5C75B8CC-AC12-4225-8F95-7D9E34AC9B28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2A0A773-EEAB-4EC3-8646-04E907CD837C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C46838DD-ED9D-4066-8B32-D6B607E13B1B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1016267-D25A-46D7-9FEF-1D0D5483E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1C26B7-D41D-41FE-9C6F-9FF6DE6D20B8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25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Extraction</a:t>
            </a:r>
          </a:p>
        </p:txBody>
      </p:sp>
      <p:sp>
        <p:nvSpPr>
          <p:cNvPr id="64" name="Oval 2">
            <a:extLst>
              <a:ext uri="{FF2B5EF4-FFF2-40B4-BE49-F238E27FC236}">
                <a16:creationId xmlns:a16="http://schemas.microsoft.com/office/drawing/2014/main" id="{C5531B6B-E1EB-4669-A5FF-242D51FA6E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5" name="Oval 4">
            <a:extLst>
              <a:ext uri="{FF2B5EF4-FFF2-40B4-BE49-F238E27FC236}">
                <a16:creationId xmlns:a16="http://schemas.microsoft.com/office/drawing/2014/main" id="{9865EEE3-BA3A-4A86-8A55-68BB55485D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6" name="Oval 5">
            <a:extLst>
              <a:ext uri="{FF2B5EF4-FFF2-40B4-BE49-F238E27FC236}">
                <a16:creationId xmlns:a16="http://schemas.microsoft.com/office/drawing/2014/main" id="{DCE94FB3-F8BF-47F0-8CEC-230001633D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7" name="Oval 6">
            <a:extLst>
              <a:ext uri="{FF2B5EF4-FFF2-40B4-BE49-F238E27FC236}">
                <a16:creationId xmlns:a16="http://schemas.microsoft.com/office/drawing/2014/main" id="{E6207272-D418-470E-8307-4CF502F629B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8" name="Oval 7">
            <a:extLst>
              <a:ext uri="{FF2B5EF4-FFF2-40B4-BE49-F238E27FC236}">
                <a16:creationId xmlns:a16="http://schemas.microsoft.com/office/drawing/2014/main" id="{AA171C8A-02AB-4738-B020-CAE62A5F4FD4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9" name="Oval 3">
            <a:extLst>
              <a:ext uri="{FF2B5EF4-FFF2-40B4-BE49-F238E27FC236}">
                <a16:creationId xmlns:a16="http://schemas.microsoft.com/office/drawing/2014/main" id="{1EAAD22D-4229-4AA2-95F9-0B4D4C7846BE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32EA0A5-CFF8-4741-A805-9EA82C1DD7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EEE39E4-6FC1-4890-BE96-7ED25659DE07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69BA8946-72F4-4693-B9B0-703259079B9B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801F573-EC9E-443A-90C7-C4D790A47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pic>
        <p:nvPicPr>
          <p:cNvPr id="39" name="Image 3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1CD7349-18FA-43D1-B8AE-587561335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5838" y="1111170"/>
            <a:ext cx="5183397" cy="2864780"/>
          </a:xfrm>
          <a:prstGeom prst="rect">
            <a:avLst/>
          </a:prstGeom>
        </p:spPr>
      </p:pic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7F602ED-A75C-4826-84FB-943CB9E29B64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4662490" y="2212766"/>
            <a:ext cx="987836" cy="2800573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254C26B-A0A2-47A3-B15A-76105E85BF7C}"/>
              </a:ext>
            </a:extLst>
          </p:cNvPr>
          <p:cNvSpPr/>
          <p:nvPr/>
        </p:nvSpPr>
        <p:spPr>
          <a:xfrm>
            <a:off x="5650326" y="2078295"/>
            <a:ext cx="891348" cy="26894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488F2E3-60EF-49F7-B60C-8E959D590C6B}"/>
              </a:ext>
            </a:extLst>
          </p:cNvPr>
          <p:cNvSpPr txBox="1"/>
          <p:nvPr/>
        </p:nvSpPr>
        <p:spPr>
          <a:xfrm>
            <a:off x="4117106" y="4908683"/>
            <a:ext cx="114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Concept</a:t>
            </a:r>
          </a:p>
          <a:p>
            <a:pPr algn="ctr"/>
            <a:r>
              <a:rPr lang="fr-FR"/>
              <a:t>« Liens »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15F228-D8C6-4412-9363-AD2A24922DC4}"/>
              </a:ext>
            </a:extLst>
          </p:cNvPr>
          <p:cNvSpPr/>
          <p:nvPr/>
        </p:nvSpPr>
        <p:spPr>
          <a:xfrm>
            <a:off x="5654769" y="2722645"/>
            <a:ext cx="1836484" cy="26894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F19E48C-0D60-491C-8AA2-B2F18F5A9850}"/>
              </a:ext>
            </a:extLst>
          </p:cNvPr>
          <p:cNvCxnSpPr>
            <a:cxnSpLocks/>
          </p:cNvCxnSpPr>
          <p:nvPr/>
        </p:nvCxnSpPr>
        <p:spPr>
          <a:xfrm flipH="1">
            <a:off x="6670085" y="3001661"/>
            <a:ext cx="109917" cy="1872937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1CB0A01-743D-4BCC-8DDC-A40F6FA00F79}"/>
              </a:ext>
            </a:extLst>
          </p:cNvPr>
          <p:cNvSpPr txBox="1"/>
          <p:nvPr/>
        </p:nvSpPr>
        <p:spPr>
          <a:xfrm>
            <a:off x="6152182" y="4894747"/>
            <a:ext cx="114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Création du DOM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D85714-7380-4990-9AF8-8A2906CFBE6F}"/>
              </a:ext>
            </a:extLst>
          </p:cNvPr>
          <p:cNvSpPr/>
          <p:nvPr/>
        </p:nvSpPr>
        <p:spPr>
          <a:xfrm>
            <a:off x="7165074" y="2100828"/>
            <a:ext cx="2022181" cy="26894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B65D8F09-789F-4EAB-A0C2-E34877C77365}"/>
              </a:ext>
            </a:extLst>
          </p:cNvPr>
          <p:cNvCxnSpPr>
            <a:cxnSpLocks/>
          </p:cNvCxnSpPr>
          <p:nvPr/>
        </p:nvCxnSpPr>
        <p:spPr>
          <a:xfrm>
            <a:off x="8616487" y="2328262"/>
            <a:ext cx="37726" cy="2566485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F1BF8719-6A38-4354-A644-B157318B43C6}"/>
              </a:ext>
            </a:extLst>
          </p:cNvPr>
          <p:cNvSpPr txBox="1"/>
          <p:nvPr/>
        </p:nvSpPr>
        <p:spPr>
          <a:xfrm>
            <a:off x="8081351" y="4894746"/>
            <a:ext cx="138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Création d’un widget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F2DDB12D-C211-4EBA-9150-56D2ABA85AAF}"/>
              </a:ext>
            </a:extLst>
          </p:cNvPr>
          <p:cNvGrpSpPr/>
          <p:nvPr/>
        </p:nvGrpSpPr>
        <p:grpSpPr>
          <a:xfrm>
            <a:off x="9429554" y="894250"/>
            <a:ext cx="836576" cy="739538"/>
            <a:chOff x="1217217" y="3310085"/>
            <a:chExt cx="1094931" cy="967925"/>
          </a:xfrm>
        </p:grpSpPr>
        <p:sp>
          <p:nvSpPr>
            <p:cNvPr id="56" name="Rectangle : avec coins arrondis en diagonale 55">
              <a:extLst>
                <a:ext uri="{FF2B5EF4-FFF2-40B4-BE49-F238E27FC236}">
                  <a16:creationId xmlns:a16="http://schemas.microsoft.com/office/drawing/2014/main" id="{157A0D43-F36C-445C-B0E2-8878CCF8081D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2FB8186E-8081-41D9-9646-F82D57BBD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439C944-4CED-4E39-AC81-EB55956C013B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2" name="Rectangle : avec coins arrondis en diagonale 31">
              <a:extLst>
                <a:ext uri="{FF2B5EF4-FFF2-40B4-BE49-F238E27FC236}">
                  <a16:creationId xmlns:a16="http://schemas.microsoft.com/office/drawing/2014/main" id="{C11D40EE-5695-4D43-A476-54434EC47944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FA7EA3C-D067-411C-93D7-EFC5A870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83A059A-66D9-4450-9930-9D4B24B27E2C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8C9F4DAE-CD60-496D-BB8D-905ABCE82D1A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D9E52B54-D987-4874-93F1-2ABC1D024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010C95BC-DE13-4760-8DBB-71497B9BED12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3" name="Rectangle : avec coins arrondis en diagonale 42">
              <a:extLst>
                <a:ext uri="{FF2B5EF4-FFF2-40B4-BE49-F238E27FC236}">
                  <a16:creationId xmlns:a16="http://schemas.microsoft.com/office/drawing/2014/main" id="{F6263D24-F905-4A2F-8A4F-470EE3F12283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EA3AAC78-C0BA-4897-8681-A29EC36BE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Graphique 48" descr="Flèche vers le bas avec un remplissage uni">
            <a:extLst>
              <a:ext uri="{FF2B5EF4-FFF2-40B4-BE49-F238E27FC236}">
                <a16:creationId xmlns:a16="http://schemas.microsoft.com/office/drawing/2014/main" id="{75A38F74-7D1B-4195-9BCE-68343267E7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51" name="Graphique 50" descr="Flèche vers le bas avec un remplissage uni">
            <a:extLst>
              <a:ext uri="{FF2B5EF4-FFF2-40B4-BE49-F238E27FC236}">
                <a16:creationId xmlns:a16="http://schemas.microsoft.com/office/drawing/2014/main" id="{B92D0647-F932-4528-A457-AF9BB5DF3A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3FA14216-82F7-4BB9-A562-236BA468496B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BA030057-846C-4084-B372-3071DA32D8AC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Extraction de l’application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3757BB28-AA52-4B10-9F29-48C6054BDC57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5BC9CE73-19E6-43CE-91FC-3FE270A7B23E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6D2FF12-E041-4395-A3E1-99BBDBD9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DCE3B7B-8E2E-4950-9B82-CF9A11685065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30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C646A9-E61A-441B-8CDA-CDCA9CFB7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838" y="1111170"/>
            <a:ext cx="5183397" cy="28647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Extraction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A7206F-88D1-410B-85ED-41CD28BA272D}"/>
              </a:ext>
            </a:extLst>
          </p:cNvPr>
          <p:cNvSpPr/>
          <p:nvPr/>
        </p:nvSpPr>
        <p:spPr>
          <a:xfrm>
            <a:off x="6046841" y="4473118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Content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6129F5-6C12-43C1-937B-3EBAF16A8399}"/>
              </a:ext>
            </a:extLst>
          </p:cNvPr>
          <p:cNvSpPr/>
          <p:nvPr/>
        </p:nvSpPr>
        <p:spPr>
          <a:xfrm>
            <a:off x="5177534" y="5375731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Label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901B4D-3947-47DF-96A1-2883C8BC0C55}"/>
              </a:ext>
            </a:extLst>
          </p:cNvPr>
          <p:cNvSpPr/>
          <p:nvPr/>
        </p:nvSpPr>
        <p:spPr>
          <a:xfrm>
            <a:off x="6878741" y="5375731"/>
            <a:ext cx="1369513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err="1"/>
              <a:t>LinkLabel</a:t>
            </a:r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7D432B-3F82-4CBF-8BD3-01D7591A30EA}"/>
              </a:ext>
            </a:extLst>
          </p:cNvPr>
          <p:cNvCxnSpPr>
            <a:cxnSpLocks/>
          </p:cNvCxnSpPr>
          <p:nvPr/>
        </p:nvCxnSpPr>
        <p:spPr>
          <a:xfrm flipV="1">
            <a:off x="5705297" y="4843654"/>
            <a:ext cx="869307" cy="51533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D987A40-754E-45DC-9F08-81A6CE89A5B7}"/>
              </a:ext>
            </a:extLst>
          </p:cNvPr>
          <p:cNvCxnSpPr>
            <a:cxnSpLocks/>
          </p:cNvCxnSpPr>
          <p:nvPr/>
        </p:nvCxnSpPr>
        <p:spPr>
          <a:xfrm flipH="1" flipV="1">
            <a:off x="6616472" y="4860401"/>
            <a:ext cx="947026" cy="51533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AD690C0-67CA-4AD6-9331-33DC4FAA36AC}"/>
              </a:ext>
            </a:extLst>
          </p:cNvPr>
          <p:cNvCxnSpPr>
            <a:cxnSpLocks/>
            <a:stCxn id="32" idx="0"/>
            <a:endCxn id="28" idx="2"/>
          </p:cNvCxnSpPr>
          <p:nvPr/>
        </p:nvCxnSpPr>
        <p:spPr>
          <a:xfrm flipV="1">
            <a:off x="5504605" y="5763013"/>
            <a:ext cx="242560" cy="23197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B5C0D52-5C2C-4B09-918C-922CB16E9E1A}"/>
              </a:ext>
            </a:extLst>
          </p:cNvPr>
          <p:cNvSpPr/>
          <p:nvPr/>
        </p:nvSpPr>
        <p:spPr>
          <a:xfrm>
            <a:off x="4287579" y="5994985"/>
            <a:ext cx="2434052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"&lt;Business content&gt;"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53CE51-9836-4686-AD71-753781E0BC3A}"/>
              </a:ext>
            </a:extLst>
          </p:cNvPr>
          <p:cNvSpPr/>
          <p:nvPr/>
        </p:nvSpPr>
        <p:spPr>
          <a:xfrm>
            <a:off x="7298873" y="5961440"/>
            <a:ext cx="1433485" cy="3872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"Next"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FDED4D1-DF09-41E7-82B8-DCBB73EE2088}"/>
              </a:ext>
            </a:extLst>
          </p:cNvPr>
          <p:cNvCxnSpPr>
            <a:cxnSpLocks/>
          </p:cNvCxnSpPr>
          <p:nvPr/>
        </p:nvCxnSpPr>
        <p:spPr>
          <a:xfrm flipH="1" flipV="1">
            <a:off x="7563498" y="5763014"/>
            <a:ext cx="452118" cy="19842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179D00C-BCFC-4E66-AE69-AE2F9D680C2F}"/>
              </a:ext>
            </a:extLst>
          </p:cNvPr>
          <p:cNvGrpSpPr/>
          <p:nvPr/>
        </p:nvGrpSpPr>
        <p:grpSpPr>
          <a:xfrm>
            <a:off x="9429554" y="894250"/>
            <a:ext cx="836576" cy="739538"/>
            <a:chOff x="1217217" y="3310085"/>
            <a:chExt cx="1094931" cy="967925"/>
          </a:xfrm>
        </p:grpSpPr>
        <p:sp>
          <p:nvSpPr>
            <p:cNvPr id="42" name="Rectangle : avec coins arrondis en diagonale 41">
              <a:extLst>
                <a:ext uri="{FF2B5EF4-FFF2-40B4-BE49-F238E27FC236}">
                  <a16:creationId xmlns:a16="http://schemas.microsoft.com/office/drawing/2014/main" id="{8456FFF8-AD89-4C18-A547-EEEF21200025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E89B5305-0435-4E3D-9B1D-226839882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A0C0F377-C6F6-4E2D-8E61-0045B5314D10}"/>
              </a:ext>
            </a:extLst>
          </p:cNvPr>
          <p:cNvGrpSpPr/>
          <p:nvPr/>
        </p:nvGrpSpPr>
        <p:grpSpPr>
          <a:xfrm>
            <a:off x="8104839" y="4128527"/>
            <a:ext cx="836576" cy="739538"/>
            <a:chOff x="10663801" y="4027474"/>
            <a:chExt cx="836576" cy="739538"/>
          </a:xfrm>
        </p:grpSpPr>
        <p:sp>
          <p:nvSpPr>
            <p:cNvPr id="49" name="Rectangle : avec coins arrondis en diagonale 48">
              <a:extLst>
                <a:ext uri="{FF2B5EF4-FFF2-40B4-BE49-F238E27FC236}">
                  <a16:creationId xmlns:a16="http://schemas.microsoft.com/office/drawing/2014/main" id="{4BBE1B43-111B-4097-8788-B93BCD5EBE72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2C9FBC0-D747-489D-96D3-C1E0195EC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sp>
        <p:nvSpPr>
          <p:cNvPr id="64" name="Oval 2">
            <a:extLst>
              <a:ext uri="{FF2B5EF4-FFF2-40B4-BE49-F238E27FC236}">
                <a16:creationId xmlns:a16="http://schemas.microsoft.com/office/drawing/2014/main" id="{C5531B6B-E1EB-4669-A5FF-242D51FA6E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5" name="Oval 4">
            <a:extLst>
              <a:ext uri="{FF2B5EF4-FFF2-40B4-BE49-F238E27FC236}">
                <a16:creationId xmlns:a16="http://schemas.microsoft.com/office/drawing/2014/main" id="{9865EEE3-BA3A-4A86-8A55-68BB55485D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6" name="Oval 5">
            <a:extLst>
              <a:ext uri="{FF2B5EF4-FFF2-40B4-BE49-F238E27FC236}">
                <a16:creationId xmlns:a16="http://schemas.microsoft.com/office/drawing/2014/main" id="{DCE94FB3-F8BF-47F0-8CEC-230001633D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7" name="Oval 6">
            <a:extLst>
              <a:ext uri="{FF2B5EF4-FFF2-40B4-BE49-F238E27FC236}">
                <a16:creationId xmlns:a16="http://schemas.microsoft.com/office/drawing/2014/main" id="{E6207272-D418-470E-8307-4CF502F629B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8" name="Oval 7">
            <a:extLst>
              <a:ext uri="{FF2B5EF4-FFF2-40B4-BE49-F238E27FC236}">
                <a16:creationId xmlns:a16="http://schemas.microsoft.com/office/drawing/2014/main" id="{AA171C8A-02AB-4738-B020-CAE62A5F4FD4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9" name="Oval 3">
            <a:extLst>
              <a:ext uri="{FF2B5EF4-FFF2-40B4-BE49-F238E27FC236}">
                <a16:creationId xmlns:a16="http://schemas.microsoft.com/office/drawing/2014/main" id="{1EAAD22D-4229-4AA2-95F9-0B4D4C7846BE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32EA0A5-CFF8-4741-A805-9EA82C1DD7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EEE39E4-6FC1-4890-BE96-7ED25659DE07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69BA8946-72F4-4693-B9B0-703259079B9B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801F573-EC9E-443A-90C7-C4D790A47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21FABA6-AA5F-4D78-89EE-ECF5BCEC53E2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40" name="Rectangle : avec coins arrondis en diagonale 39">
              <a:extLst>
                <a:ext uri="{FF2B5EF4-FFF2-40B4-BE49-F238E27FC236}">
                  <a16:creationId xmlns:a16="http://schemas.microsoft.com/office/drawing/2014/main" id="{17973230-A5BA-4DA2-BB4D-52E75963704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7DCFBA3C-A118-42CB-A4B0-F2EF56EA4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CE933EB1-C374-4808-BA3E-296CB428E0F2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46" name="Rectangle : avec coins arrondis en diagonale 45">
              <a:extLst>
                <a:ext uri="{FF2B5EF4-FFF2-40B4-BE49-F238E27FC236}">
                  <a16:creationId xmlns:a16="http://schemas.microsoft.com/office/drawing/2014/main" id="{2B6E097C-122F-4300-A6E1-3F55504B1FF1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5D67721F-44E3-4953-ACAA-11930973E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D42BB0B-BBC9-445B-8135-2545AE50899C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52" name="Rectangle : avec coins arrondis en diagonale 51">
              <a:extLst>
                <a:ext uri="{FF2B5EF4-FFF2-40B4-BE49-F238E27FC236}">
                  <a16:creationId xmlns:a16="http://schemas.microsoft.com/office/drawing/2014/main" id="{9F46EEED-BC3F-4344-A258-765E80F7BDD1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8476BBC4-D3A1-475F-9AC7-344BF8F17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Graphique 53" descr="Flèche vers le bas avec un remplissage uni">
            <a:extLst>
              <a:ext uri="{FF2B5EF4-FFF2-40B4-BE49-F238E27FC236}">
                <a16:creationId xmlns:a16="http://schemas.microsoft.com/office/drawing/2014/main" id="{0CCA0795-2EFF-4E3E-8D31-FC499EEDEF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55" name="Graphique 54" descr="Flèche vers le bas avec un remplissage uni">
            <a:extLst>
              <a:ext uri="{FF2B5EF4-FFF2-40B4-BE49-F238E27FC236}">
                <a16:creationId xmlns:a16="http://schemas.microsoft.com/office/drawing/2014/main" id="{B62F44A3-1DF9-44E5-B2FF-518C050BC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96FFF5B1-E9DC-4C18-A35D-78EC8E385D5E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15E1589E-AAFE-4EAA-AAEE-B88CA03219E8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Extraction de l’application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EAAA56BE-D5D3-47AB-8B46-2CE277D0CCC5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868E1BCE-92A1-46E0-B2A2-FD1A5C005487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77A64F-02C9-490F-B309-715ADACF0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7321624-611F-4EAC-AB4D-80D131D3DBC8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95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Génération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FC0D7479-B808-4063-9C5E-59E229F3B1B2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92" name="Rectangle : avec coins arrondis en diagonale 91">
              <a:extLst>
                <a:ext uri="{FF2B5EF4-FFF2-40B4-BE49-F238E27FC236}">
                  <a16:creationId xmlns:a16="http://schemas.microsoft.com/office/drawing/2014/main" id="{F8BCF93A-061A-4A2C-AE3B-41EA979D0EF8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55428C56-CF87-4880-81B1-B6B7457EE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6B776977-321E-42F6-9ED7-97C3AA1BD79C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95" name="Rectangle : avec coins arrondis en diagonale 94">
              <a:extLst>
                <a:ext uri="{FF2B5EF4-FFF2-40B4-BE49-F238E27FC236}">
                  <a16:creationId xmlns:a16="http://schemas.microsoft.com/office/drawing/2014/main" id="{69F47DD1-3F60-4EF0-89BD-1B4C23A652C1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6" name="Picture 3">
              <a:extLst>
                <a:ext uri="{FF2B5EF4-FFF2-40B4-BE49-F238E27FC236}">
                  <a16:creationId xmlns:a16="http://schemas.microsoft.com/office/drawing/2014/main" id="{5CD4D591-C5B8-46FE-80C9-1577A214A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2925C02F-E5F3-4AA4-8E8F-4384B600A430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98" name="Rectangle : avec coins arrondis en diagonale 97">
              <a:extLst>
                <a:ext uri="{FF2B5EF4-FFF2-40B4-BE49-F238E27FC236}">
                  <a16:creationId xmlns:a16="http://schemas.microsoft.com/office/drawing/2014/main" id="{9B18533D-9CEA-40AD-96EA-4AC1B2064F9B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9" name="Picture 2">
              <a:extLst>
                <a:ext uri="{FF2B5EF4-FFF2-40B4-BE49-F238E27FC236}">
                  <a16:creationId xmlns:a16="http://schemas.microsoft.com/office/drawing/2014/main" id="{3B45D397-6A54-4414-A385-2761C1093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Graphique 99" descr="Flèche vers le bas avec un remplissage uni">
            <a:extLst>
              <a:ext uri="{FF2B5EF4-FFF2-40B4-BE49-F238E27FC236}">
                <a16:creationId xmlns:a16="http://schemas.microsoft.com/office/drawing/2014/main" id="{E694B311-E650-443C-A02A-DD7E80CF2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101" name="Graphique 100" descr="Flèche vers le bas avec un remplissage uni">
            <a:extLst>
              <a:ext uri="{FF2B5EF4-FFF2-40B4-BE49-F238E27FC236}">
                <a16:creationId xmlns:a16="http://schemas.microsoft.com/office/drawing/2014/main" id="{9AF7A8FF-0AB4-4147-9BEF-142C7675AD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103" name="Oval 2">
            <a:extLst>
              <a:ext uri="{FF2B5EF4-FFF2-40B4-BE49-F238E27FC236}">
                <a16:creationId xmlns:a16="http://schemas.microsoft.com/office/drawing/2014/main" id="{9A9DA2DA-DDD6-4F8D-9C74-749CC83B4F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4" name="Oval 4">
            <a:extLst>
              <a:ext uri="{FF2B5EF4-FFF2-40B4-BE49-F238E27FC236}">
                <a16:creationId xmlns:a16="http://schemas.microsoft.com/office/drawing/2014/main" id="{9A16C950-2A73-4AC5-BDA7-760F71C7711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5" name="Oval 5">
            <a:extLst>
              <a:ext uri="{FF2B5EF4-FFF2-40B4-BE49-F238E27FC236}">
                <a16:creationId xmlns:a16="http://schemas.microsoft.com/office/drawing/2014/main" id="{56926D4A-055A-4681-9646-B3D911C924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6" name="Oval 6">
            <a:extLst>
              <a:ext uri="{FF2B5EF4-FFF2-40B4-BE49-F238E27FC236}">
                <a16:creationId xmlns:a16="http://schemas.microsoft.com/office/drawing/2014/main" id="{CEEB9DEE-8164-41A7-AAB2-27FEE6E7F8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7" name="Oval 7">
            <a:extLst>
              <a:ext uri="{FF2B5EF4-FFF2-40B4-BE49-F238E27FC236}">
                <a16:creationId xmlns:a16="http://schemas.microsoft.com/office/drawing/2014/main" id="{9CDDF4E5-4D32-4B51-ABF6-E2EEC77727C7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8" name="Oval 3">
            <a:extLst>
              <a:ext uri="{FF2B5EF4-FFF2-40B4-BE49-F238E27FC236}">
                <a16:creationId xmlns:a16="http://schemas.microsoft.com/office/drawing/2014/main" id="{4B2370EE-5C16-45F3-8550-19EB1570BFBF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DF2E10CC-A553-4415-B82B-2E0213945D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6E55EE36-614C-4BCA-9C49-74FBF5E3F7CD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C8B99EF5-4C89-4507-B6C1-E75C69B99BC2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6764BB6E-91E9-4698-8C2B-290B0BC0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69072191-5C31-4ACB-A76A-672659B1C7A4}"/>
              </a:ext>
            </a:extLst>
          </p:cNvPr>
          <p:cNvSpPr txBox="1"/>
          <p:nvPr/>
        </p:nvSpPr>
        <p:spPr>
          <a:xfrm>
            <a:off x="4761227" y="1761198"/>
            <a:ext cx="558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  <a:sym typeface="Wingdings" panose="05000000000000000000" pitchFamily="2" charset="2"/>
              </a:rPr>
              <a:t>Méta-modèle</a:t>
            </a:r>
            <a:r>
              <a:rPr lang="fr-FR" sz="2000" b="1" dirty="0">
                <a:latin typeface="+mj-lt"/>
              </a:rPr>
              <a:t> pivot </a:t>
            </a:r>
            <a:r>
              <a:rPr lang="fr-FR" sz="2000" b="1" dirty="0">
                <a:latin typeface="+mj-lt"/>
                <a:sym typeface="Wingdings" panose="05000000000000000000" pitchFamily="2" charset="2"/>
              </a:rPr>
              <a:t> </a:t>
            </a:r>
            <a:r>
              <a:rPr lang="fr-FR" sz="2000" b="1" dirty="0">
                <a:latin typeface="+mj-lt"/>
              </a:rPr>
              <a:t>Framework cible</a:t>
            </a:r>
          </a:p>
        </p:txBody>
      </p:sp>
      <p:graphicFrame>
        <p:nvGraphicFramePr>
          <p:cNvPr id="74" name="Tableau 6">
            <a:extLst>
              <a:ext uri="{FF2B5EF4-FFF2-40B4-BE49-F238E27FC236}">
                <a16:creationId xmlns:a16="http://schemas.microsoft.com/office/drawing/2014/main" id="{FAEF9254-7860-4EFD-8262-A06CFFE65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452683"/>
              </p:ext>
            </p:extLst>
          </p:nvPr>
        </p:nvGraphicFramePr>
        <p:xfrm>
          <a:off x="4392199" y="2201178"/>
          <a:ext cx="7103631" cy="192024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035618">
                  <a:extLst>
                    <a:ext uri="{9D8B030D-6E8A-4147-A177-3AD203B41FA5}">
                      <a16:colId xmlns:a16="http://schemas.microsoft.com/office/drawing/2014/main" val="1959597291"/>
                    </a:ext>
                  </a:extLst>
                </a:gridCol>
                <a:gridCol w="4068013">
                  <a:extLst>
                    <a:ext uri="{9D8B030D-6E8A-4147-A177-3AD203B41FA5}">
                      <a16:colId xmlns:a16="http://schemas.microsoft.com/office/drawing/2014/main" val="3478936112"/>
                    </a:ext>
                  </a:extLst>
                </a:gridCol>
              </a:tblGrid>
              <a:tr h="235946">
                <a:tc>
                  <a:txBody>
                    <a:bodyPr/>
                    <a:lstStyle/>
                    <a:p>
                      <a:r>
                        <a:rPr lang="fr-FR"/>
                        <a:t>Button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&lt;</a:t>
                      </a:r>
                      <a:r>
                        <a:rPr lang="fr-FR" err="1"/>
                        <a:t>button</a:t>
                      </a:r>
                      <a:r>
                        <a:rPr lang="fr-FR"/>
                        <a:t>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8953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/>
                        <a:t>Lien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GWTLinkLabel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281910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/>
                        <a:t>Panel + Layout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&lt;div class=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"p-</a:t>
                      </a:r>
                      <a:r>
                        <a:rPr lang="fr-FR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fr-FR" dirty="0"/>
                        <a:t>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&lt;div class=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"p-col-6"</a:t>
                      </a:r>
                      <a:r>
                        <a:rPr lang="fr-FR" dirty="0"/>
                        <a:t>&gt;&lt;/div&gt;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&lt;div class=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"p-col-6"</a:t>
                      </a:r>
                      <a:r>
                        <a:rPr lang="fr-FR" dirty="0"/>
                        <a:t>&gt;&lt;/div&gt;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&lt;/div&gt;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92585"/>
                  </a:ext>
                </a:extLst>
              </a:tr>
            </a:tbl>
          </a:graphicData>
        </a:graphic>
      </p:graphicFrame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C933801-B81A-4D5C-B818-0B4899284B8E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A015446-2561-4208-97A0-3D30D5F504A4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41027F8-488F-497B-8169-03CF58CEFEC3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Configuration pour la génération vers le framework cible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2CD5FB38-5514-4252-8C1E-6A4E0B23DFAA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8015E5-D445-48E0-B3C7-09A859E71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B619AD-A8FE-4592-B6AB-9AE4567281D7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2">
            <a:extLst>
              <a:ext uri="{FF2B5EF4-FFF2-40B4-BE49-F238E27FC236}">
                <a16:creationId xmlns:a16="http://schemas.microsoft.com/office/drawing/2014/main" id="{088E9E78-D695-4811-8F30-02FEC918F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313ADC3-488B-4381-9300-D45D264CD4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C071CE0-DE50-4264-BAF6-EC1190480E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A4BE1CD1-2BF6-466C-88A4-ADCC15C296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C372C4D-C03F-4F8E-8645-1D0C63DB1C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85518B-C1BD-45E0-8266-78FB223809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31" name="Titre 4">
            <a:extLst>
              <a:ext uri="{FF2B5EF4-FFF2-40B4-BE49-F238E27FC236}">
                <a16:creationId xmlns:a16="http://schemas.microsoft.com/office/drawing/2014/main" id="{FE2BB25B-FD82-4880-B043-CA171E7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Exemple : page à migrer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AC1E6CF-2A6F-4F83-B1BE-F46DF68399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" t="1784" r="-1"/>
          <a:stretch/>
        </p:blipFill>
        <p:spPr>
          <a:xfrm>
            <a:off x="32725" y="2352675"/>
            <a:ext cx="12159276" cy="2881996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6ABD1B4F-1D36-438D-AA66-A52C518C41F9}"/>
              </a:ext>
            </a:extLst>
          </p:cNvPr>
          <p:cNvGrpSpPr/>
          <p:nvPr/>
        </p:nvGrpSpPr>
        <p:grpSpPr>
          <a:xfrm>
            <a:off x="10859536" y="1930580"/>
            <a:ext cx="836576" cy="739538"/>
            <a:chOff x="1217217" y="3310085"/>
            <a:chExt cx="1094931" cy="967925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13854517-681F-4FF3-B99E-3D08040739B8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391BDC0E-9611-4ACD-9E33-1AC4A0051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1E22904-F0E5-4133-AEF8-91AEA06C4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79D1849D-C61E-4BC7-9795-CEE1A4728AF8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46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Génération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B5DEE-3E5D-4E53-86AA-E1151D004EE5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6" name="Rectangle : avec coins arrondis en diagonale 55">
              <a:extLst>
                <a:ext uri="{FF2B5EF4-FFF2-40B4-BE49-F238E27FC236}">
                  <a16:creationId xmlns:a16="http://schemas.microsoft.com/office/drawing/2014/main" id="{A9F18384-1281-47C7-8F96-8F21F9E45007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69D9FE23-FD5B-4A69-963E-79106CE6B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4204F94E-E35A-4BC5-B4F7-88881B2BCA9B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9" name="Rectangle : avec coins arrondis en diagonale 58">
              <a:extLst>
                <a:ext uri="{FF2B5EF4-FFF2-40B4-BE49-F238E27FC236}">
                  <a16:creationId xmlns:a16="http://schemas.microsoft.com/office/drawing/2014/main" id="{72A265B3-494E-4D7C-8AE0-CDA93144397A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DD97B5F6-A020-4627-AB3A-D07DB5DAC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19429B7-76B8-4508-960B-D1E2A4239E66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2" name="Rectangle : avec coins arrondis en diagonale 61">
              <a:extLst>
                <a:ext uri="{FF2B5EF4-FFF2-40B4-BE49-F238E27FC236}">
                  <a16:creationId xmlns:a16="http://schemas.microsoft.com/office/drawing/2014/main" id="{121F70D1-E8C2-4220-BA41-1FBD9B7E0CC4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5652E9A0-96B0-424E-B0E5-EBBE21BBC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Graphique 63" descr="Flèche vers le bas avec un remplissage uni">
            <a:extLst>
              <a:ext uri="{FF2B5EF4-FFF2-40B4-BE49-F238E27FC236}">
                <a16:creationId xmlns:a16="http://schemas.microsoft.com/office/drawing/2014/main" id="{7165A204-0427-47D5-821D-F2C35BE40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5" name="Graphique 64" descr="Flèche vers le bas avec un remplissage uni">
            <a:extLst>
              <a:ext uri="{FF2B5EF4-FFF2-40B4-BE49-F238E27FC236}">
                <a16:creationId xmlns:a16="http://schemas.microsoft.com/office/drawing/2014/main" id="{1891F21C-A646-4847-A0B5-0AE0B40B13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67" name="Oval 2">
            <a:extLst>
              <a:ext uri="{FF2B5EF4-FFF2-40B4-BE49-F238E27FC236}">
                <a16:creationId xmlns:a16="http://schemas.microsoft.com/office/drawing/2014/main" id="{3DAC8272-ED70-460D-8FC3-535B89FEB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F6ED4C70-A806-47B2-B289-46280CE5B47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8FB129BD-1203-42D8-BE36-5E85F6C0E4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0" name="Oval 6">
            <a:extLst>
              <a:ext uri="{FF2B5EF4-FFF2-40B4-BE49-F238E27FC236}">
                <a16:creationId xmlns:a16="http://schemas.microsoft.com/office/drawing/2014/main" id="{EB6839BA-D513-42E7-A1C5-6EFD0E7FEC8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1" name="Oval 7">
            <a:extLst>
              <a:ext uri="{FF2B5EF4-FFF2-40B4-BE49-F238E27FC236}">
                <a16:creationId xmlns:a16="http://schemas.microsoft.com/office/drawing/2014/main" id="{8B5C6F0E-3DCA-432F-AC4C-2BFCE7AE052D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2" name="Oval 3">
            <a:extLst>
              <a:ext uri="{FF2B5EF4-FFF2-40B4-BE49-F238E27FC236}">
                <a16:creationId xmlns:a16="http://schemas.microsoft.com/office/drawing/2014/main" id="{6A85350C-6051-47D1-8F3D-A99F0240AC94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4AB4B4C1-1206-4DF0-B6D4-5377DB0C8D4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809B5A4-E68C-468D-BCB3-5D25A2A23B36}"/>
              </a:ext>
            </a:extLst>
          </p:cNvPr>
          <p:cNvSpPr txBox="1"/>
          <p:nvPr/>
        </p:nvSpPr>
        <p:spPr>
          <a:xfrm>
            <a:off x="8995157" y="4876870"/>
            <a:ext cx="173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Balise HTML</a:t>
            </a:r>
            <a:br>
              <a:rPr lang="fr-FR"/>
            </a:br>
            <a:r>
              <a:rPr lang="fr-FR"/>
              <a:t>&lt;a&gt;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84EE548-7708-47B5-9F17-5F445CB644D1}"/>
              </a:ext>
            </a:extLst>
          </p:cNvPr>
          <p:cNvSpPr txBox="1"/>
          <p:nvPr/>
        </p:nvSpPr>
        <p:spPr>
          <a:xfrm>
            <a:off x="5395277" y="4807616"/>
            <a:ext cx="173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Balise HTML</a:t>
            </a:r>
            <a:br>
              <a:rPr lang="fr-FR" dirty="0"/>
            </a:br>
            <a:r>
              <a:rPr lang="fr-FR" dirty="0"/>
              <a:t>&lt;div&gt;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02ABC60-21CF-4D31-95C3-D84A9D54E9CF}"/>
              </a:ext>
            </a:extLst>
          </p:cNvPr>
          <p:cNvGrpSpPr/>
          <p:nvPr/>
        </p:nvGrpSpPr>
        <p:grpSpPr>
          <a:xfrm>
            <a:off x="8942110" y="1056135"/>
            <a:ext cx="836576" cy="739538"/>
            <a:chOff x="10663801" y="4027474"/>
            <a:chExt cx="836576" cy="739538"/>
          </a:xfrm>
        </p:grpSpPr>
        <p:sp>
          <p:nvSpPr>
            <p:cNvPr id="51" name="Rectangle : avec coins arrondis en diagonale 50">
              <a:extLst>
                <a:ext uri="{FF2B5EF4-FFF2-40B4-BE49-F238E27FC236}">
                  <a16:creationId xmlns:a16="http://schemas.microsoft.com/office/drawing/2014/main" id="{24FA0B03-9FEF-4925-A282-2A144C7C28B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DDA59BBB-D00D-45C3-9CBC-9CE3DA32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F17834F-9200-4F2E-AF3E-396693FD6419}"/>
              </a:ext>
            </a:extLst>
          </p:cNvPr>
          <p:cNvGrpSpPr/>
          <p:nvPr/>
        </p:nvGrpSpPr>
        <p:grpSpPr>
          <a:xfrm>
            <a:off x="5194408" y="1334301"/>
            <a:ext cx="4584278" cy="1875605"/>
            <a:chOff x="5263564" y="4496700"/>
            <a:chExt cx="4584278" cy="187560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F38D30-385F-4DBA-B924-821636026486}"/>
                </a:ext>
              </a:extLst>
            </p:cNvPr>
            <p:cNvSpPr/>
            <p:nvPr/>
          </p:nvSpPr>
          <p:spPr>
            <a:xfrm>
              <a:off x="7162325" y="4496700"/>
              <a:ext cx="1139261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Content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FEE838C-9853-4FA5-B40B-3657359EB371}"/>
                </a:ext>
              </a:extLst>
            </p:cNvPr>
            <p:cNvSpPr/>
            <p:nvPr/>
          </p:nvSpPr>
          <p:spPr>
            <a:xfrm>
              <a:off x="6293018" y="5399313"/>
              <a:ext cx="1139261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Label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62E473-877D-4410-A1C0-EB9737B46FB8}"/>
                </a:ext>
              </a:extLst>
            </p:cNvPr>
            <p:cNvSpPr/>
            <p:nvPr/>
          </p:nvSpPr>
          <p:spPr>
            <a:xfrm>
              <a:off x="7994225" y="5399313"/>
              <a:ext cx="1369513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err="1"/>
                <a:t>LinkLabel</a:t>
              </a:r>
              <a:endParaRPr lang="fr-FR"/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6D21C0A4-F923-43E7-87B4-CC1D0E22AB75}"/>
                </a:ext>
              </a:extLst>
            </p:cNvPr>
            <p:cNvCxnSpPr>
              <a:stCxn id="74" idx="0"/>
              <a:endCxn id="54" idx="2"/>
            </p:cNvCxnSpPr>
            <p:nvPr/>
          </p:nvCxnSpPr>
          <p:spPr>
            <a:xfrm flipV="1">
              <a:off x="6862649" y="4883982"/>
              <a:ext cx="869307" cy="51533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7C38F4FE-0D63-4A76-B405-ED05F54CA1B0}"/>
                </a:ext>
              </a:extLst>
            </p:cNvPr>
            <p:cNvCxnSpPr>
              <a:cxnSpLocks/>
              <a:stCxn id="75" idx="0"/>
              <a:endCxn id="54" idx="2"/>
            </p:cNvCxnSpPr>
            <p:nvPr/>
          </p:nvCxnSpPr>
          <p:spPr>
            <a:xfrm flipH="1" flipV="1">
              <a:off x="7731956" y="4883982"/>
              <a:ext cx="947026" cy="51533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7ADBBFF9-BA3A-4265-BC26-0369B8A8921A}"/>
                </a:ext>
              </a:extLst>
            </p:cNvPr>
            <p:cNvCxnSpPr>
              <a:cxnSpLocks/>
              <a:stCxn id="79" idx="0"/>
              <a:endCxn id="74" idx="2"/>
            </p:cNvCxnSpPr>
            <p:nvPr/>
          </p:nvCxnSpPr>
          <p:spPr>
            <a:xfrm flipV="1">
              <a:off x="6480590" y="5786595"/>
              <a:ext cx="382059" cy="19842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CF930C0-9FA1-4D2E-B208-E9C7178E272F}"/>
                </a:ext>
              </a:extLst>
            </p:cNvPr>
            <p:cNvSpPr/>
            <p:nvPr/>
          </p:nvSpPr>
          <p:spPr>
            <a:xfrm>
              <a:off x="5263564" y="5985023"/>
              <a:ext cx="2434052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"&lt;Business content&gt;"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B603FD6-5CBF-4350-AEB6-8E8058081B11}"/>
                </a:ext>
              </a:extLst>
            </p:cNvPr>
            <p:cNvSpPr/>
            <p:nvPr/>
          </p:nvSpPr>
          <p:spPr>
            <a:xfrm>
              <a:off x="8414357" y="5985022"/>
              <a:ext cx="1433485" cy="3872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"Next"</a:t>
              </a:r>
            </a:p>
          </p:txBody>
        </p: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9EC0D9A2-815C-4EB8-B220-AF2FF8083757}"/>
                </a:ext>
              </a:extLst>
            </p:cNvPr>
            <p:cNvCxnSpPr>
              <a:cxnSpLocks/>
              <a:stCxn id="80" idx="0"/>
              <a:endCxn id="75" idx="2"/>
            </p:cNvCxnSpPr>
            <p:nvPr/>
          </p:nvCxnSpPr>
          <p:spPr>
            <a:xfrm flipH="1" flipV="1">
              <a:off x="8678982" y="5786595"/>
              <a:ext cx="452118" cy="19842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F2B5669-618F-4A1E-AD1B-0F20031AFCB8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6178806" y="1785607"/>
            <a:ext cx="1482816" cy="2835480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1BBBF6A-5EE3-4D28-8456-66EB9D018277}"/>
              </a:ext>
            </a:extLst>
          </p:cNvPr>
          <p:cNvCxnSpPr>
            <a:cxnSpLocks/>
          </p:cNvCxnSpPr>
          <p:nvPr/>
        </p:nvCxnSpPr>
        <p:spPr>
          <a:xfrm>
            <a:off x="9357351" y="2679678"/>
            <a:ext cx="421335" cy="2010663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479E776-18ED-46B1-A068-FF1552AB2B5C}"/>
              </a:ext>
            </a:extLst>
          </p:cNvPr>
          <p:cNvSpPr/>
          <p:nvPr/>
        </p:nvSpPr>
        <p:spPr>
          <a:xfrm>
            <a:off x="7843629" y="2169983"/>
            <a:ext cx="1569312" cy="51533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A1AFF91-18ED-421A-A507-CB8BC6FF5AA2}"/>
              </a:ext>
            </a:extLst>
          </p:cNvPr>
          <p:cNvSpPr/>
          <p:nvPr/>
        </p:nvSpPr>
        <p:spPr>
          <a:xfrm>
            <a:off x="6978043" y="1270276"/>
            <a:ext cx="1367157" cy="51533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DC190CD4-7D21-4815-9C6E-1CC597252A29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D1D743A0-194E-4D83-A230-3FE5EDFB7980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99C50FAF-49CC-46CC-AACA-975434C6C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C1B01405-E5CF-4E30-BAF9-954CF5FA9253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41187C27-6373-426E-ABB4-CE54B6B38024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52D3A118-4AE3-4AB2-9469-4F1326AB342A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88" name="Rectangle : coins arrondis 87">
            <a:extLst>
              <a:ext uri="{FF2B5EF4-FFF2-40B4-BE49-F238E27FC236}">
                <a16:creationId xmlns:a16="http://schemas.microsoft.com/office/drawing/2014/main" id="{42B53C20-E0C2-4F5E-BBDB-1E3BCA7C4F78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8618E7-B898-45D7-904F-0D839B3CC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977216F-D1EC-4143-9A24-0DA3D7362082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0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0037D7-38E7-4128-8174-DDB912C4B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868" y="3873255"/>
            <a:ext cx="3451333" cy="20962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Génération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ACB6EEB-9AF9-49F0-9C4F-AAF888DA5D0D}"/>
              </a:ext>
            </a:extLst>
          </p:cNvPr>
          <p:cNvGrpSpPr/>
          <p:nvPr/>
        </p:nvGrpSpPr>
        <p:grpSpPr>
          <a:xfrm>
            <a:off x="5194408" y="1334301"/>
            <a:ext cx="4584278" cy="1875605"/>
            <a:chOff x="5263564" y="4496700"/>
            <a:chExt cx="4584278" cy="187560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0793E4-2120-4C0A-8CF6-A1E423E90540}"/>
                </a:ext>
              </a:extLst>
            </p:cNvPr>
            <p:cNvSpPr/>
            <p:nvPr/>
          </p:nvSpPr>
          <p:spPr>
            <a:xfrm>
              <a:off x="7162325" y="4496700"/>
              <a:ext cx="1139261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Content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D9D391-39A5-45D6-B0B9-38818E7D05AB}"/>
                </a:ext>
              </a:extLst>
            </p:cNvPr>
            <p:cNvSpPr/>
            <p:nvPr/>
          </p:nvSpPr>
          <p:spPr>
            <a:xfrm>
              <a:off x="6293018" y="5399313"/>
              <a:ext cx="1139261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Label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183990-C4E3-4064-88A2-501F3E1CB0A1}"/>
                </a:ext>
              </a:extLst>
            </p:cNvPr>
            <p:cNvSpPr/>
            <p:nvPr/>
          </p:nvSpPr>
          <p:spPr>
            <a:xfrm>
              <a:off x="7994225" y="5399313"/>
              <a:ext cx="1369513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err="1"/>
                <a:t>LinkLabel</a:t>
              </a:r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C1C5E7D-5A31-4A1D-991D-B34482AB994D}"/>
                </a:ext>
              </a:extLst>
            </p:cNvPr>
            <p:cNvCxnSpPr>
              <a:stCxn id="29" idx="0"/>
              <a:endCxn id="28" idx="2"/>
            </p:cNvCxnSpPr>
            <p:nvPr/>
          </p:nvCxnSpPr>
          <p:spPr>
            <a:xfrm flipV="1">
              <a:off x="6862649" y="4883982"/>
              <a:ext cx="869307" cy="51533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5570FAD7-9133-4DA8-9373-2178C09E6B7A}"/>
                </a:ext>
              </a:extLst>
            </p:cNvPr>
            <p:cNvCxnSpPr>
              <a:cxnSpLocks/>
              <a:stCxn id="30" idx="0"/>
              <a:endCxn id="28" idx="2"/>
            </p:cNvCxnSpPr>
            <p:nvPr/>
          </p:nvCxnSpPr>
          <p:spPr>
            <a:xfrm flipH="1" flipV="1">
              <a:off x="7731956" y="4883982"/>
              <a:ext cx="947026" cy="51533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865FA3C9-B33F-4D7F-A705-45649901B1F9}"/>
                </a:ext>
              </a:extLst>
            </p:cNvPr>
            <p:cNvCxnSpPr>
              <a:cxnSpLocks/>
              <a:stCxn id="34" idx="0"/>
              <a:endCxn id="29" idx="2"/>
            </p:cNvCxnSpPr>
            <p:nvPr/>
          </p:nvCxnSpPr>
          <p:spPr>
            <a:xfrm flipV="1">
              <a:off x="6480590" y="5786595"/>
              <a:ext cx="382059" cy="19842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CB5BB04-3A6A-47F2-8701-8E6BF728CB8D}"/>
                </a:ext>
              </a:extLst>
            </p:cNvPr>
            <p:cNvSpPr/>
            <p:nvPr/>
          </p:nvSpPr>
          <p:spPr>
            <a:xfrm>
              <a:off x="5263564" y="5985023"/>
              <a:ext cx="2434052" cy="3872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"&lt;Business content&gt;"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BA5D23-20C5-453D-ABD0-27325EF070DC}"/>
                </a:ext>
              </a:extLst>
            </p:cNvPr>
            <p:cNvSpPr/>
            <p:nvPr/>
          </p:nvSpPr>
          <p:spPr>
            <a:xfrm>
              <a:off x="8414357" y="5985022"/>
              <a:ext cx="1433485" cy="3872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/>
                <a:t>"Next"</a:t>
              </a: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FEE7E6A4-FCCC-4021-B553-BA5FF8F705E0}"/>
                </a:ext>
              </a:extLst>
            </p:cNvPr>
            <p:cNvCxnSpPr>
              <a:cxnSpLocks/>
              <a:stCxn id="35" idx="0"/>
              <a:endCxn id="30" idx="2"/>
            </p:cNvCxnSpPr>
            <p:nvPr/>
          </p:nvCxnSpPr>
          <p:spPr>
            <a:xfrm flipH="1" flipV="1">
              <a:off x="8678982" y="5786595"/>
              <a:ext cx="452118" cy="19842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B5DEE-3E5D-4E53-86AA-E1151D004EE5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6" name="Rectangle : avec coins arrondis en diagonale 55">
              <a:extLst>
                <a:ext uri="{FF2B5EF4-FFF2-40B4-BE49-F238E27FC236}">
                  <a16:creationId xmlns:a16="http://schemas.microsoft.com/office/drawing/2014/main" id="{A9F18384-1281-47C7-8F96-8F21F9E45007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69D9FE23-FD5B-4A69-963E-79106CE6B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4204F94E-E35A-4BC5-B4F7-88881B2BCA9B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9" name="Rectangle : avec coins arrondis en diagonale 58">
              <a:extLst>
                <a:ext uri="{FF2B5EF4-FFF2-40B4-BE49-F238E27FC236}">
                  <a16:creationId xmlns:a16="http://schemas.microsoft.com/office/drawing/2014/main" id="{72A265B3-494E-4D7C-8AE0-CDA93144397A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DD97B5F6-A020-4627-AB3A-D07DB5DAC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19429B7-76B8-4508-960B-D1E2A4239E66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2" name="Rectangle : avec coins arrondis en diagonale 61">
              <a:extLst>
                <a:ext uri="{FF2B5EF4-FFF2-40B4-BE49-F238E27FC236}">
                  <a16:creationId xmlns:a16="http://schemas.microsoft.com/office/drawing/2014/main" id="{121F70D1-E8C2-4220-BA41-1FBD9B7E0CC4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5652E9A0-96B0-424E-B0E5-EBBE21BBC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Graphique 63" descr="Flèche vers le bas avec un remplissage uni">
            <a:extLst>
              <a:ext uri="{FF2B5EF4-FFF2-40B4-BE49-F238E27FC236}">
                <a16:creationId xmlns:a16="http://schemas.microsoft.com/office/drawing/2014/main" id="{7165A204-0427-47D5-821D-F2C35BE404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5" name="Graphique 64" descr="Flèche vers le bas avec un remplissage uni">
            <a:extLst>
              <a:ext uri="{FF2B5EF4-FFF2-40B4-BE49-F238E27FC236}">
                <a16:creationId xmlns:a16="http://schemas.microsoft.com/office/drawing/2014/main" id="{1891F21C-A646-4847-A0B5-0AE0B40B1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806D147E-FEFE-463C-A803-8179F6D82CA2}"/>
              </a:ext>
            </a:extLst>
          </p:cNvPr>
          <p:cNvGrpSpPr/>
          <p:nvPr/>
        </p:nvGrpSpPr>
        <p:grpSpPr>
          <a:xfrm>
            <a:off x="9154459" y="3569982"/>
            <a:ext cx="839531" cy="742150"/>
            <a:chOff x="2792669" y="3786553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6AD2FBF8-42AB-4331-B615-E003403FEF6B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E72F7236-164A-45CD-B0E2-D40B2A801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Oval 2">
            <a:extLst>
              <a:ext uri="{FF2B5EF4-FFF2-40B4-BE49-F238E27FC236}">
                <a16:creationId xmlns:a16="http://schemas.microsoft.com/office/drawing/2014/main" id="{3DAC8272-ED70-460D-8FC3-535B89FEB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F6ED4C70-A806-47B2-B289-46280CE5B47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8FB129BD-1203-42D8-BE36-5E85F6C0E4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0" name="Oval 6">
            <a:extLst>
              <a:ext uri="{FF2B5EF4-FFF2-40B4-BE49-F238E27FC236}">
                <a16:creationId xmlns:a16="http://schemas.microsoft.com/office/drawing/2014/main" id="{EB6839BA-D513-42E7-A1C5-6EFD0E7FEC8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1" name="Oval 7">
            <a:extLst>
              <a:ext uri="{FF2B5EF4-FFF2-40B4-BE49-F238E27FC236}">
                <a16:creationId xmlns:a16="http://schemas.microsoft.com/office/drawing/2014/main" id="{8B5C6F0E-3DCA-432F-AC4C-2BFCE7AE052D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2" name="Oval 3">
            <a:extLst>
              <a:ext uri="{FF2B5EF4-FFF2-40B4-BE49-F238E27FC236}">
                <a16:creationId xmlns:a16="http://schemas.microsoft.com/office/drawing/2014/main" id="{6A85350C-6051-47D1-8F3D-A99F0240AC94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4AB4B4C1-1206-4DF0-B6D4-5377DB0C8D4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3A7DBBF-6A83-4AE7-9E46-241A0E1B8580}"/>
              </a:ext>
            </a:extLst>
          </p:cNvPr>
          <p:cNvGrpSpPr/>
          <p:nvPr/>
        </p:nvGrpSpPr>
        <p:grpSpPr>
          <a:xfrm>
            <a:off x="8942110" y="1056135"/>
            <a:ext cx="836576" cy="739538"/>
            <a:chOff x="10663801" y="4027474"/>
            <a:chExt cx="836576" cy="739538"/>
          </a:xfrm>
        </p:grpSpPr>
        <p:sp>
          <p:nvSpPr>
            <p:cNvPr id="45" name="Rectangle : avec coins arrondis en diagonale 44">
              <a:extLst>
                <a:ext uri="{FF2B5EF4-FFF2-40B4-BE49-F238E27FC236}">
                  <a16:creationId xmlns:a16="http://schemas.microsoft.com/office/drawing/2014/main" id="{24658404-DBE6-4D30-8909-5287FFE35334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80F26D13-C228-4E22-B85F-8162A6C0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75B2F53E-372B-482C-8963-AB20B553D27B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61378C21-986B-4194-896A-091C02E248AD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DE73FBCF-2EEC-4663-95CA-48F90351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C72928FA-60FD-4D59-A865-C1A63F5A0079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339EBEBE-BD71-4DDC-987F-1279C9BC456C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7BC66D47-C3A8-48A7-B3CA-1980B1BE872C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71BA1930-14DB-4AF4-904A-29BC134783D6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1457E2-EFDF-4C77-B4C8-06CF88712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2D95282-D3D9-4D0A-A7E0-D662ACFD11EE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09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0EAFE18-3ACA-4E2A-B4A7-39DDDC842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07" y="3515945"/>
            <a:ext cx="5168163" cy="28563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visuel – Extraction/Génération</a:t>
            </a: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F65B7C48-F1C5-44F9-899C-4EF3CF59D9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7" name="Oval 4">
            <a:extLst>
              <a:ext uri="{FF2B5EF4-FFF2-40B4-BE49-F238E27FC236}">
                <a16:creationId xmlns:a16="http://schemas.microsoft.com/office/drawing/2014/main" id="{2E275318-3FE1-40ED-AA53-6C3BC649B2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BD9C42F-B182-4607-8A4B-7584993DB4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9" name="Oval 6">
            <a:extLst>
              <a:ext uri="{FF2B5EF4-FFF2-40B4-BE49-F238E27FC236}">
                <a16:creationId xmlns:a16="http://schemas.microsoft.com/office/drawing/2014/main" id="{327A1CBA-CFB2-4E89-9F3F-A581C0F6B6C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0" name="Oval 7">
            <a:extLst>
              <a:ext uri="{FF2B5EF4-FFF2-40B4-BE49-F238E27FC236}">
                <a16:creationId xmlns:a16="http://schemas.microsoft.com/office/drawing/2014/main" id="{02AE751A-023D-4F12-BC58-2506FE7518B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1" name="Oval 3">
            <a:extLst>
              <a:ext uri="{FF2B5EF4-FFF2-40B4-BE49-F238E27FC236}">
                <a16:creationId xmlns:a16="http://schemas.microsoft.com/office/drawing/2014/main" id="{4380192C-7E47-455E-A0AA-D91437CF7784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5886AB9-1586-4254-83B7-4D457E3D3B6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6885BA6-E073-4A35-BCC5-B2853511C482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D0A933B0-F063-41E6-B1F2-E9B961A203D4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F9A46BF-8A59-4F1D-989F-06D01826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pic>
        <p:nvPicPr>
          <p:cNvPr id="56" name="Image 5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246845-47F8-4C21-9B18-8897DB3577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7680" y="3685929"/>
            <a:ext cx="3950662" cy="2399481"/>
          </a:xfrm>
          <a:prstGeom prst="rect">
            <a:avLst/>
          </a:prstGeom>
        </p:spPr>
      </p:pic>
      <p:pic>
        <p:nvPicPr>
          <p:cNvPr id="60" name="Graphique 59" descr="Flèche vers le bas avec un remplissage uni">
            <a:extLst>
              <a:ext uri="{FF2B5EF4-FFF2-40B4-BE49-F238E27FC236}">
                <a16:creationId xmlns:a16="http://schemas.microsoft.com/office/drawing/2014/main" id="{BA160C87-7C2A-440F-B349-E4E03BD19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5623944" y="4348267"/>
            <a:ext cx="1343114" cy="1085829"/>
          </a:xfrm>
          <a:prstGeom prst="rect">
            <a:avLst/>
          </a:prstGeom>
        </p:spPr>
      </p:pic>
      <p:graphicFrame>
        <p:nvGraphicFramePr>
          <p:cNvPr id="61" name="Tableau 6">
            <a:extLst>
              <a:ext uri="{FF2B5EF4-FFF2-40B4-BE49-F238E27FC236}">
                <a16:creationId xmlns:a16="http://schemas.microsoft.com/office/drawing/2014/main" id="{50DECBA0-72D0-4623-A4A1-5CD61A0FC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57557"/>
              </p:ext>
            </p:extLst>
          </p:nvPr>
        </p:nvGraphicFramePr>
        <p:xfrm>
          <a:off x="1528738" y="1496569"/>
          <a:ext cx="9709351" cy="195753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472055">
                  <a:extLst>
                    <a:ext uri="{9D8B030D-6E8A-4147-A177-3AD203B41FA5}">
                      <a16:colId xmlns:a16="http://schemas.microsoft.com/office/drawing/2014/main" val="1959597291"/>
                    </a:ext>
                  </a:extLst>
                </a:gridCol>
                <a:gridCol w="3035618">
                  <a:extLst>
                    <a:ext uri="{9D8B030D-6E8A-4147-A177-3AD203B41FA5}">
                      <a16:colId xmlns:a16="http://schemas.microsoft.com/office/drawing/2014/main" val="3478936112"/>
                    </a:ext>
                  </a:extLst>
                </a:gridCol>
                <a:gridCol w="4201678">
                  <a:extLst>
                    <a:ext uri="{9D8B030D-6E8A-4147-A177-3AD203B41FA5}">
                      <a16:colId xmlns:a16="http://schemas.microsoft.com/office/drawing/2014/main" val="2433378131"/>
                    </a:ext>
                  </a:extLst>
                </a:gridCol>
              </a:tblGrid>
              <a:tr h="403050">
                <a:tc>
                  <a:txBody>
                    <a:bodyPr/>
                    <a:lstStyle/>
                    <a:p>
                      <a:r>
                        <a:rPr lang="fr-FR" dirty="0" err="1"/>
                        <a:t>JButton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Button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&lt;</a:t>
                      </a:r>
                      <a:r>
                        <a:rPr lang="fr-FR" dirty="0" err="1"/>
                        <a:t>button</a:t>
                      </a:r>
                      <a:r>
                        <a:rPr lang="fr-FR" dirty="0"/>
                        <a:t>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8953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/>
                        <a:t>&lt;a&gt;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Lien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GWTLinkLabel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281910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 err="1"/>
                        <a:t>GWTHorizontalPanel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Panel + Layout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&lt;div class=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"p-</a:t>
                      </a:r>
                      <a:r>
                        <a:rPr lang="fr-FR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fr-FR" dirty="0"/>
                        <a:t>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&lt;div class=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"p-col-6"</a:t>
                      </a:r>
                      <a:r>
                        <a:rPr lang="fr-FR" dirty="0"/>
                        <a:t>&gt;&lt;/div&gt;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   &lt;div class=</a:t>
                      </a:r>
                      <a:r>
                        <a:rPr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"p-col-6"</a:t>
                      </a:r>
                      <a:r>
                        <a:rPr lang="fr-FR" dirty="0"/>
                        <a:t>&gt;&lt;/div&gt;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&lt;/div&gt;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01001"/>
                  </a:ext>
                </a:extLst>
              </a:tr>
            </a:tbl>
          </a:graphicData>
        </a:graphic>
      </p:graphicFrame>
      <p:sp>
        <p:nvSpPr>
          <p:cNvPr id="62" name="ZoneTexte 61">
            <a:extLst>
              <a:ext uri="{FF2B5EF4-FFF2-40B4-BE49-F238E27FC236}">
                <a16:creationId xmlns:a16="http://schemas.microsoft.com/office/drawing/2014/main" id="{A5BE9680-5E21-4900-84F3-735E71F4B0BD}"/>
              </a:ext>
            </a:extLst>
          </p:cNvPr>
          <p:cNvSpPr txBox="1"/>
          <p:nvPr/>
        </p:nvSpPr>
        <p:spPr>
          <a:xfrm>
            <a:off x="1437297" y="1093927"/>
            <a:ext cx="1033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Framework source </a:t>
            </a:r>
            <a:r>
              <a:rPr lang="fr-FR" sz="2000" b="1" dirty="0">
                <a:latin typeface="+mj-lt"/>
                <a:sym typeface="Wingdings" panose="05000000000000000000" pitchFamily="2" charset="2"/>
              </a:rPr>
              <a:t>    méta-modèle pivot   Framework cible</a:t>
            </a:r>
            <a:endParaRPr lang="fr-FR" sz="2000" b="1" dirty="0">
              <a:latin typeface="+mj-lt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1FDE266-17C1-4D59-B342-7E7DCCAAE3F3}"/>
              </a:ext>
            </a:extLst>
          </p:cNvPr>
          <p:cNvGrpSpPr/>
          <p:nvPr/>
        </p:nvGrpSpPr>
        <p:grpSpPr>
          <a:xfrm>
            <a:off x="5015034" y="3497132"/>
            <a:ext cx="836576" cy="739538"/>
            <a:chOff x="1217217" y="3310085"/>
            <a:chExt cx="1094931" cy="967925"/>
          </a:xfrm>
        </p:grpSpPr>
        <p:sp>
          <p:nvSpPr>
            <p:cNvPr id="32" name="Rectangle : avec coins arrondis en diagonale 31">
              <a:extLst>
                <a:ext uri="{FF2B5EF4-FFF2-40B4-BE49-F238E27FC236}">
                  <a16:creationId xmlns:a16="http://schemas.microsoft.com/office/drawing/2014/main" id="{39228074-FD47-4515-B4D3-C2EAD6EF43A0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BEDF9AC4-BF89-4EF2-96C1-8BCF471C1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50289E9F-B195-4E2F-A833-F10D32148B80}"/>
              </a:ext>
            </a:extLst>
          </p:cNvPr>
          <p:cNvGrpSpPr/>
          <p:nvPr/>
        </p:nvGrpSpPr>
        <p:grpSpPr>
          <a:xfrm>
            <a:off x="10486327" y="3506328"/>
            <a:ext cx="839531" cy="742150"/>
            <a:chOff x="2792669" y="3786553"/>
            <a:chExt cx="1094931" cy="967925"/>
          </a:xfrm>
        </p:grpSpPr>
        <p:sp>
          <p:nvSpPr>
            <p:cNvPr id="58" name="Rectangle : avec coins arrondis en diagonale 57">
              <a:extLst>
                <a:ext uri="{FF2B5EF4-FFF2-40B4-BE49-F238E27FC236}">
                  <a16:creationId xmlns:a16="http://schemas.microsoft.com/office/drawing/2014/main" id="{F3BDEF06-FE83-4B0C-8052-5A0EA2B6123A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8DF89922-9F30-48E2-BF22-41F93233E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E728EC-B0A8-4614-B03F-50F7F4620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40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51">
            <a:extLst>
              <a:ext uri="{FF2B5EF4-FFF2-40B4-BE49-F238E27FC236}">
                <a16:creationId xmlns:a16="http://schemas.microsoft.com/office/drawing/2014/main" id="{8E4E15A3-8125-496C-A9D1-550EFB4AC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3" y="1165757"/>
            <a:ext cx="8122053" cy="48617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AB3393-5101-4D5F-815F-4F381BC9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</a:t>
            </a: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73574949-AE8A-48E6-BAEA-CF448E6524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4273DF20-2A2F-4A83-A2AD-840F27139C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A129E250-D0FF-458B-A34B-D6E84B2533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29CA6490-4B05-41FB-8510-C01BE8C7C8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D962BE0C-30E5-4AEE-9D81-961A09C9461E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0" name="Oval 3">
            <a:extLst>
              <a:ext uri="{FF2B5EF4-FFF2-40B4-BE49-F238E27FC236}">
                <a16:creationId xmlns:a16="http://schemas.microsoft.com/office/drawing/2014/main" id="{671C18CC-2719-489C-AA6C-E619FB1569B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C17C6FC-179E-4AFA-BE01-6131EFA1BCD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B83775-1EE0-410F-853C-DCFA873C0146}"/>
              </a:ext>
            </a:extLst>
          </p:cNvPr>
          <p:cNvSpPr/>
          <p:nvPr/>
        </p:nvSpPr>
        <p:spPr>
          <a:xfrm>
            <a:off x="8751918" y="2297317"/>
            <a:ext cx="296402" cy="296402"/>
          </a:xfrm>
          <a:prstGeom prst="rect">
            <a:avLst/>
          </a:prstGeom>
          <a:solidFill>
            <a:srgbClr val="FFF2CC"/>
          </a:solidFill>
          <a:ln>
            <a:solidFill>
              <a:srgbClr val="D4B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077C03-9989-4421-87D8-918630AEEDB5}"/>
              </a:ext>
            </a:extLst>
          </p:cNvPr>
          <p:cNvSpPr/>
          <p:nvPr/>
        </p:nvSpPr>
        <p:spPr>
          <a:xfrm>
            <a:off x="8751918" y="2671040"/>
            <a:ext cx="296402" cy="296402"/>
          </a:xfrm>
          <a:prstGeom prst="rect">
            <a:avLst/>
          </a:prstGeom>
          <a:solidFill>
            <a:srgbClr val="D1D1D1"/>
          </a:solidFill>
          <a:ln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EF5763-4733-4C60-8C8B-F3D1E1B383BB}"/>
              </a:ext>
            </a:extLst>
          </p:cNvPr>
          <p:cNvSpPr txBox="1"/>
          <p:nvPr/>
        </p:nvSpPr>
        <p:spPr>
          <a:xfrm>
            <a:off x="9133681" y="2258492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Migration du visuel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79741A-A20F-4E32-9C22-CEA0280EBBCF}"/>
              </a:ext>
            </a:extLst>
          </p:cNvPr>
          <p:cNvSpPr txBox="1"/>
          <p:nvPr/>
        </p:nvSpPr>
        <p:spPr>
          <a:xfrm>
            <a:off x="9119076" y="2634575"/>
            <a:ext cx="29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comportement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11331-A107-4F61-A0FB-EE6897BADCF5}"/>
              </a:ext>
            </a:extLst>
          </p:cNvPr>
          <p:cNvSpPr/>
          <p:nvPr/>
        </p:nvSpPr>
        <p:spPr>
          <a:xfrm>
            <a:off x="413788" y="3181350"/>
            <a:ext cx="8129348" cy="297029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13F974-47E3-48C7-9566-4D2C4FE18865}"/>
              </a:ext>
            </a:extLst>
          </p:cNvPr>
          <p:cNvSpPr/>
          <p:nvPr/>
        </p:nvSpPr>
        <p:spPr>
          <a:xfrm>
            <a:off x="198310" y="1138800"/>
            <a:ext cx="8289976" cy="90759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5DD7F54-2FD6-4DE7-85ED-5A352A96C5A0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D43C78DA-D871-4E0B-AA51-EA15A52E3C42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D0952EA-6DFF-4FB3-B96F-67F19B0F3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87857D58-71C3-4199-8C54-516E499DCF2E}"/>
              </a:ext>
            </a:extLst>
          </p:cNvPr>
          <p:cNvSpPr txBox="1"/>
          <p:nvPr/>
        </p:nvSpPr>
        <p:spPr>
          <a:xfrm>
            <a:off x="144773" y="6135694"/>
            <a:ext cx="7367376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Migrating GUI behavior: from GWT to Angular </a:t>
            </a:r>
            <a:r>
              <a:rPr lang="en-US" sz="1600" dirty="0"/>
              <a:t>–</a:t>
            </a:r>
            <a:r>
              <a:rPr lang="en-US" sz="1600" dirty="0">
                <a:latin typeface="+mj-lt"/>
              </a:rPr>
              <a:t> ICSME’21 industrial track</a:t>
            </a:r>
            <a:endParaRPr lang="fr-FR" sz="1600" dirty="0">
              <a:latin typeface="+mj-lt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204D183-8347-4683-B042-DB5C1E80DFEE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42" name="Rectangle : avec coins arrondis en diagonale 41">
              <a:extLst>
                <a:ext uri="{FF2B5EF4-FFF2-40B4-BE49-F238E27FC236}">
                  <a16:creationId xmlns:a16="http://schemas.microsoft.com/office/drawing/2014/main" id="{C7CB20EB-76C6-47FE-8E06-9EDF80F1C42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BBFE803E-B6B2-4124-8BCB-B7586238B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CDD7A5A-7925-4599-988E-096A3B6014CF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45" name="Rectangle : avec coins arrondis en diagonale 44">
              <a:extLst>
                <a:ext uri="{FF2B5EF4-FFF2-40B4-BE49-F238E27FC236}">
                  <a16:creationId xmlns:a16="http://schemas.microsoft.com/office/drawing/2014/main" id="{531F9B14-F1A7-442C-A9DD-FD74E06372C6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D16459FD-F3B8-4B02-B0C9-E4190159E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09292AB-6F92-4B1F-841E-DF9B6CF982BC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8" name="Rectangle : avec coins arrondis en diagonale 47">
              <a:extLst>
                <a:ext uri="{FF2B5EF4-FFF2-40B4-BE49-F238E27FC236}">
                  <a16:creationId xmlns:a16="http://schemas.microsoft.com/office/drawing/2014/main" id="{72F11FBE-A682-4F7E-9E18-F36ECAB1B057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65AF04FA-E541-4AEC-9D7B-8AB2A3962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Graphique 49" descr="Flèche vers le bas avec un remplissage uni">
            <a:extLst>
              <a:ext uri="{FF2B5EF4-FFF2-40B4-BE49-F238E27FC236}">
                <a16:creationId xmlns:a16="http://schemas.microsoft.com/office/drawing/2014/main" id="{05F29C7D-8CA0-4E78-9FE1-9455549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51" name="Graphique 50" descr="Flèche vers le bas avec un remplissage uni">
            <a:extLst>
              <a:ext uri="{FF2B5EF4-FFF2-40B4-BE49-F238E27FC236}">
                <a16:creationId xmlns:a16="http://schemas.microsoft.com/office/drawing/2014/main" id="{EFA35ED9-A1EE-46F1-B855-E05805EA2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5E3FBD-24BD-4242-9DE1-7F19BB50F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2554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space réservé du contenu 31">
            <a:extLst>
              <a:ext uri="{FF2B5EF4-FFF2-40B4-BE49-F238E27FC236}">
                <a16:creationId xmlns:a16="http://schemas.microsoft.com/office/drawing/2014/main" id="{79E3D007-6787-4266-A87A-089AD9D70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44" y="1239393"/>
            <a:ext cx="10924511" cy="48326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comportement – méta-modèle pivot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3F5815B-3552-4799-AD89-03FD7B2F2A0D}"/>
              </a:ext>
            </a:extLst>
          </p:cNvPr>
          <p:cNvSpPr/>
          <p:nvPr/>
        </p:nvSpPr>
        <p:spPr>
          <a:xfrm>
            <a:off x="506161" y="1089185"/>
            <a:ext cx="2531238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Behavioral</a:t>
            </a:r>
            <a:r>
              <a:rPr lang="fr-FR" b="1">
                <a:solidFill>
                  <a:schemeClr val="tx1"/>
                </a:solidFill>
              </a:rPr>
              <a:t> package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07D4F91-519D-4A08-B7BA-C51E201AD0E2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6CF428A4-4D3E-4D9F-B85A-C2CCB1886AE2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D0B8A80-DCF7-4ABC-9291-C6D58819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65CFF7D-5A3C-4D89-B51C-977995F39A5A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8B44AC06-E874-4CD3-B3C7-D17C5E19B6C2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26AA8D23-A9F0-43BD-A306-6B90780B7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374A56A-679F-4CE9-AAEB-D9BDFF5D5231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41" name="Rectangle : avec coins arrondis en diagonale 40">
              <a:extLst>
                <a:ext uri="{FF2B5EF4-FFF2-40B4-BE49-F238E27FC236}">
                  <a16:creationId xmlns:a16="http://schemas.microsoft.com/office/drawing/2014/main" id="{C28551ED-4242-400B-9E70-A0B02614DDA2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7F63EBFF-5168-45C2-933D-AE84285B8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Graphique 42" descr="Flèche vers le bas avec un remplissage uni">
            <a:extLst>
              <a:ext uri="{FF2B5EF4-FFF2-40B4-BE49-F238E27FC236}">
                <a16:creationId xmlns:a16="http://schemas.microsoft.com/office/drawing/2014/main" id="{370576D1-1496-483A-83FE-964D95D4BD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4" name="Graphique 43" descr="Flèche vers le bas avec un remplissage uni">
            <a:extLst>
              <a:ext uri="{FF2B5EF4-FFF2-40B4-BE49-F238E27FC236}">
                <a16:creationId xmlns:a16="http://schemas.microsoft.com/office/drawing/2014/main" id="{D00F352F-51E9-470F-9A8C-678AA64A4C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87A2CB4D-27BE-4008-97D5-A2D37336A33B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9B81FFC-6F7B-4894-8D8A-3A4A16E370F0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BA706A7-1B64-45F7-97A9-08319AE0F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ED31A5-78BB-4D1B-845F-2E7969F3B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55FFA3-0EE9-4421-BE28-8AE0A1E51E38}"/>
              </a:ext>
            </a:extLst>
          </p:cNvPr>
          <p:cNvSpPr/>
          <p:nvPr/>
        </p:nvSpPr>
        <p:spPr>
          <a:xfrm>
            <a:off x="10209229" y="5803038"/>
            <a:ext cx="690515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722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ce réservé du contenu 31">
            <a:extLst>
              <a:ext uri="{FF2B5EF4-FFF2-40B4-BE49-F238E27FC236}">
                <a16:creationId xmlns:a16="http://schemas.microsoft.com/office/drawing/2014/main" id="{A4A58426-FD21-43B7-88A4-208FE5B49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33744" y="1239393"/>
            <a:ext cx="10924511" cy="483265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comportement – méta-modèle pivot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E5D86E-34E5-4CB5-89B9-C41D94E05662}"/>
              </a:ext>
            </a:extLst>
          </p:cNvPr>
          <p:cNvSpPr/>
          <p:nvPr/>
        </p:nvSpPr>
        <p:spPr>
          <a:xfrm>
            <a:off x="8582025" y="1685925"/>
            <a:ext cx="3103813" cy="37242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9D6A2F3-3F9A-4AC7-B333-5A08C15CA641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6B78F9E1-0871-46E7-86A3-80BB2238110A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4386D8A-A9E3-44D1-A5BB-2F90A68F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A29DC1D-C94D-412E-945F-737401FF124F}"/>
              </a:ext>
            </a:extLst>
          </p:cNvPr>
          <p:cNvSpPr/>
          <p:nvPr/>
        </p:nvSpPr>
        <p:spPr>
          <a:xfrm>
            <a:off x="506161" y="1089185"/>
            <a:ext cx="2531238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Behavioral</a:t>
            </a:r>
            <a:r>
              <a:rPr lang="fr-FR" b="1">
                <a:solidFill>
                  <a:schemeClr val="tx1"/>
                </a:solidFill>
              </a:rPr>
              <a:t> package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D93B51E-AD3C-405D-AAE3-1174FF8A404F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26" name="Rectangle : avec coins arrondis en diagonale 25">
              <a:extLst>
                <a:ext uri="{FF2B5EF4-FFF2-40B4-BE49-F238E27FC236}">
                  <a16:creationId xmlns:a16="http://schemas.microsoft.com/office/drawing/2014/main" id="{85293517-D389-4DCE-8C61-85BF2928A869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567858F-38F4-409D-A083-1336952F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1CEBE56-D7D6-447F-8726-72C43114BA53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29" name="Rectangle : avec coins arrondis en diagonale 28">
              <a:extLst>
                <a:ext uri="{FF2B5EF4-FFF2-40B4-BE49-F238E27FC236}">
                  <a16:creationId xmlns:a16="http://schemas.microsoft.com/office/drawing/2014/main" id="{E868EE0E-0D65-4837-9D69-332605E3AD40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DDCF20BE-DCBF-44D0-9068-D08C6BA95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B694B3E-B24A-46C8-9201-3192B84A4AB6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33" name="Rectangle : avec coins arrondis en diagonale 32">
              <a:extLst>
                <a:ext uri="{FF2B5EF4-FFF2-40B4-BE49-F238E27FC236}">
                  <a16:creationId xmlns:a16="http://schemas.microsoft.com/office/drawing/2014/main" id="{F7465764-9AB4-4B82-9D92-D59E74FC71CE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4100F769-DA20-4EAB-BD50-1362B9554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Graphique 34" descr="Flèche vers le bas avec un remplissage uni">
            <a:extLst>
              <a:ext uri="{FF2B5EF4-FFF2-40B4-BE49-F238E27FC236}">
                <a16:creationId xmlns:a16="http://schemas.microsoft.com/office/drawing/2014/main" id="{BB505AB1-9C5C-48B9-82C0-5EB8263779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36" name="Graphique 35" descr="Flèche vers le bas avec un remplissage uni">
            <a:extLst>
              <a:ext uri="{FF2B5EF4-FFF2-40B4-BE49-F238E27FC236}">
                <a16:creationId xmlns:a16="http://schemas.microsoft.com/office/drawing/2014/main" id="{B2C6F3D6-DEA6-4973-BE60-110A90C79D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0565E26-F5A3-40DF-8500-668221023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BB4D2D-934D-4E5D-B195-42B7673BEDD2}"/>
              </a:ext>
            </a:extLst>
          </p:cNvPr>
          <p:cNvSpPr/>
          <p:nvPr/>
        </p:nvSpPr>
        <p:spPr>
          <a:xfrm>
            <a:off x="10209229" y="5803038"/>
            <a:ext cx="690515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78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du contenu 31">
            <a:extLst>
              <a:ext uri="{FF2B5EF4-FFF2-40B4-BE49-F238E27FC236}">
                <a16:creationId xmlns:a16="http://schemas.microsoft.com/office/drawing/2014/main" id="{8AD7540C-9D5A-4611-8603-DF2F30CAB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44" y="1239393"/>
            <a:ext cx="10924511" cy="483265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83FAD842-A3F5-40D6-84D6-647AABD8F2A0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2711C231-595C-40CA-8D85-8A8BFC1F7443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4C5D3F5-7ADC-48BD-A662-5711051B7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comportement – méta-modèle pivot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CF74FF-7992-491A-9B6C-528A78603C2C}"/>
              </a:ext>
            </a:extLst>
          </p:cNvPr>
          <p:cNvSpPr/>
          <p:nvPr/>
        </p:nvSpPr>
        <p:spPr>
          <a:xfrm>
            <a:off x="506162" y="1952625"/>
            <a:ext cx="8094914" cy="4224337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38B00A2-1B3A-45EB-AE22-2A96D1F28028}"/>
              </a:ext>
            </a:extLst>
          </p:cNvPr>
          <p:cNvSpPr/>
          <p:nvPr/>
        </p:nvSpPr>
        <p:spPr>
          <a:xfrm>
            <a:off x="506161" y="1089185"/>
            <a:ext cx="2531238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Behavioral</a:t>
            </a:r>
            <a:r>
              <a:rPr lang="fr-FR" b="1">
                <a:solidFill>
                  <a:schemeClr val="tx1"/>
                </a:solidFill>
              </a:rPr>
              <a:t> package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6905BFA-BE4B-42A7-B960-3D5B0A144A84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27" name="Rectangle : avec coins arrondis en diagonale 26">
              <a:extLst>
                <a:ext uri="{FF2B5EF4-FFF2-40B4-BE49-F238E27FC236}">
                  <a16:creationId xmlns:a16="http://schemas.microsoft.com/office/drawing/2014/main" id="{C4A09770-D35A-4E13-B409-83C08C3119F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A0B0643-20DE-4F49-B2E6-1265A5A1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CE73620-6606-4F91-A277-50D674988748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0" name="Rectangle : avec coins arrondis en diagonale 29">
              <a:extLst>
                <a:ext uri="{FF2B5EF4-FFF2-40B4-BE49-F238E27FC236}">
                  <a16:creationId xmlns:a16="http://schemas.microsoft.com/office/drawing/2014/main" id="{4F4BFF7C-CB96-4A40-99F4-F95525AA3251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9F817521-C301-4B7C-9A95-C884296D9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F4F8FFA-7AF8-44AD-AD6D-2B7003A362A2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33" name="Rectangle : avec coins arrondis en diagonale 32">
              <a:extLst>
                <a:ext uri="{FF2B5EF4-FFF2-40B4-BE49-F238E27FC236}">
                  <a16:creationId xmlns:a16="http://schemas.microsoft.com/office/drawing/2014/main" id="{98186BEA-71D6-48BC-BDE8-379B356B464A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A3D783F2-4FC2-42D0-B785-90FDEB2A6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Graphique 34" descr="Flèche vers le bas avec un remplissage uni">
            <a:extLst>
              <a:ext uri="{FF2B5EF4-FFF2-40B4-BE49-F238E27FC236}">
                <a16:creationId xmlns:a16="http://schemas.microsoft.com/office/drawing/2014/main" id="{604B6747-21DF-4506-A2BA-57D5EBBBB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36" name="Graphique 35" descr="Flèche vers le bas avec un remplissage uni">
            <a:extLst>
              <a:ext uri="{FF2B5EF4-FFF2-40B4-BE49-F238E27FC236}">
                <a16:creationId xmlns:a16="http://schemas.microsoft.com/office/drawing/2014/main" id="{1B2E3342-7553-4665-BDA0-C1064DE9A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2A6FB15-AD8B-4429-A7FF-5ACA04B1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66</a:t>
            </a:fld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9C6477-D60A-4CA0-B0AD-CAE8628F0ABF}"/>
              </a:ext>
            </a:extLst>
          </p:cNvPr>
          <p:cNvSpPr/>
          <p:nvPr/>
        </p:nvSpPr>
        <p:spPr>
          <a:xfrm>
            <a:off x="10209229" y="5803038"/>
            <a:ext cx="690515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291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BE983DC-F6BC-459C-B2A4-B7C5C5FE704F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66B3464-81D3-47C0-BAAA-F5240600F77D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D2BB6E8-4BA7-43CA-9D6F-D4CB2CB6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Extraction/Génération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CB6EC2DE-7001-460F-8462-7B670B8409B9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B046E0D1-598F-4DF8-A065-AE2235C523DC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B137575-F9A9-4777-A8A6-0E06E095C98F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EC6BF84-2400-4538-8C61-D15C2C5F06E7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75DE423-5662-4093-9F5B-E431B991F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980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EC0FFB-64EA-4DF8-8573-DC4006764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531" y="3645669"/>
            <a:ext cx="5982467" cy="2652939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001D9D-F35D-4202-8392-87CA52A70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752" y="1421728"/>
            <a:ext cx="6317673" cy="16537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Extraction/Génération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273DB82-70A1-47ED-A4D9-914B22634128}"/>
              </a:ext>
            </a:extLst>
          </p:cNvPr>
          <p:cNvGrpSpPr/>
          <p:nvPr/>
        </p:nvGrpSpPr>
        <p:grpSpPr>
          <a:xfrm>
            <a:off x="8963948" y="1068687"/>
            <a:ext cx="836576" cy="739538"/>
            <a:chOff x="1217217" y="3310085"/>
            <a:chExt cx="1094931" cy="967925"/>
          </a:xfrm>
        </p:grpSpPr>
        <p:sp>
          <p:nvSpPr>
            <p:cNvPr id="37" name="Rectangle : avec coins arrondis en diagonale 36">
              <a:extLst>
                <a:ext uri="{FF2B5EF4-FFF2-40B4-BE49-F238E27FC236}">
                  <a16:creationId xmlns:a16="http://schemas.microsoft.com/office/drawing/2014/main" id="{05D1B7E4-9612-4BEF-A2B2-111C73EEC297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9B95360E-A57D-4CBA-972E-2701D76E2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92127BF1-F0F9-4CAA-8026-41096D73497B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5" name="Rectangle : avec coins arrondis en diagonale 54">
              <a:extLst>
                <a:ext uri="{FF2B5EF4-FFF2-40B4-BE49-F238E27FC236}">
                  <a16:creationId xmlns:a16="http://schemas.microsoft.com/office/drawing/2014/main" id="{C5552915-DA9D-42B3-B343-AB032A3EC3E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7F153E88-0B87-4DC3-AAA2-2E7E0BA23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5F5DE847-3494-493B-9AC0-C03DE2F5FEE9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8" name="Rectangle : avec coins arrondis en diagonale 57">
              <a:extLst>
                <a:ext uri="{FF2B5EF4-FFF2-40B4-BE49-F238E27FC236}">
                  <a16:creationId xmlns:a16="http://schemas.microsoft.com/office/drawing/2014/main" id="{C6308906-E449-49EC-9227-77B4A671C6C4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B85B0491-A03E-4A5A-8016-F442162D2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8B9A507F-FB4F-4D7A-90BF-94C7F64C3D31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1" name="Rectangle : avec coins arrondis en diagonale 60">
              <a:extLst>
                <a:ext uri="{FF2B5EF4-FFF2-40B4-BE49-F238E27FC236}">
                  <a16:creationId xmlns:a16="http://schemas.microsoft.com/office/drawing/2014/main" id="{2F0BD158-98A3-4827-A37C-110AC539A513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65C23A80-4AB5-4B99-87A5-182D8BF6F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Graphique 62" descr="Flèche vers le bas avec un remplissage uni">
            <a:extLst>
              <a:ext uri="{FF2B5EF4-FFF2-40B4-BE49-F238E27FC236}">
                <a16:creationId xmlns:a16="http://schemas.microsoft.com/office/drawing/2014/main" id="{7103920A-824B-4E7D-813A-35D1DACD1D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4" name="Graphique 63" descr="Flèche vers le bas avec un remplissage uni">
            <a:extLst>
              <a:ext uri="{FF2B5EF4-FFF2-40B4-BE49-F238E27FC236}">
                <a16:creationId xmlns:a16="http://schemas.microsoft.com/office/drawing/2014/main" id="{8A24D35F-FA1C-410E-9ACC-F28D603A38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23521C79-04D9-4338-A660-C0728A7CF6B3}"/>
              </a:ext>
            </a:extLst>
          </p:cNvPr>
          <p:cNvGrpSpPr/>
          <p:nvPr/>
        </p:nvGrpSpPr>
        <p:grpSpPr>
          <a:xfrm>
            <a:off x="8634049" y="3360873"/>
            <a:ext cx="836576" cy="739538"/>
            <a:chOff x="1217217" y="3310085"/>
            <a:chExt cx="1094931" cy="967925"/>
          </a:xfrm>
        </p:grpSpPr>
        <p:sp>
          <p:nvSpPr>
            <p:cNvPr id="40" name="Rectangle : avec coins arrondis en diagonale 39">
              <a:extLst>
                <a:ext uri="{FF2B5EF4-FFF2-40B4-BE49-F238E27FC236}">
                  <a16:creationId xmlns:a16="http://schemas.microsoft.com/office/drawing/2014/main" id="{E6A75811-3AC5-463A-AFFD-43CB65DC52F9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21766D28-943D-4A49-B987-79FB1B175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B3A272A-6CBE-4BF2-8AF8-D5049AFB291E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88CB274E-FEA9-43AB-A9F0-98DCA5455CA4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FC7F97B-257C-4F26-BB73-4EF9BF760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E48EE7E-5EC8-4475-B7D1-6669920D1D9D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59B42FD2-A3CC-460D-8FFD-1EB5015D7B3D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3ADC0D3E-4CC0-4076-97C2-00B4EF073726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349D86ED-D6A0-4E64-A08B-4DB7CCBB58BC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4B5BDEE-079C-44F0-A22B-CD022939F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0456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>
            <a:extLst>
              <a:ext uri="{FF2B5EF4-FFF2-40B4-BE49-F238E27FC236}">
                <a16:creationId xmlns:a16="http://schemas.microsoft.com/office/drawing/2014/main" id="{055F4E03-0778-4933-A9AE-8496DE774DE8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7" name="Rectangle : avec coins arrondis en diagonale 56">
              <a:extLst>
                <a:ext uri="{FF2B5EF4-FFF2-40B4-BE49-F238E27FC236}">
                  <a16:creationId xmlns:a16="http://schemas.microsoft.com/office/drawing/2014/main" id="{1FFFB6C6-6855-4783-9346-6C07A69A6CF3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F9C91130-DE2D-406C-9E46-81AF22971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4B900B1-FF14-46C9-8EE7-CB81C136A50C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4" name="Rectangle : avec coins arrondis en diagonale 53">
              <a:extLst>
                <a:ext uri="{FF2B5EF4-FFF2-40B4-BE49-F238E27FC236}">
                  <a16:creationId xmlns:a16="http://schemas.microsoft.com/office/drawing/2014/main" id="{90360934-9087-4957-8711-9686CE9B9B7C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1B971067-97A2-40D2-8691-8E211A17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89FBC52-07AA-4174-B0D7-7F81366A131C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0" name="Rectangle : avec coins arrondis en diagonale 59">
              <a:extLst>
                <a:ext uri="{FF2B5EF4-FFF2-40B4-BE49-F238E27FC236}">
                  <a16:creationId xmlns:a16="http://schemas.microsoft.com/office/drawing/2014/main" id="{F14F455A-A729-4295-8CC4-81AEEC638C8D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C980DEE3-A402-4FBD-BAE4-4113DDEF8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Graphique 61" descr="Flèche vers le bas avec un remplissage uni">
            <a:extLst>
              <a:ext uri="{FF2B5EF4-FFF2-40B4-BE49-F238E27FC236}">
                <a16:creationId xmlns:a16="http://schemas.microsoft.com/office/drawing/2014/main" id="{49B42113-C058-47A6-B6B1-B921C50C0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3" name="Graphique 62" descr="Flèche vers le bas avec un remplissage uni">
            <a:extLst>
              <a:ext uri="{FF2B5EF4-FFF2-40B4-BE49-F238E27FC236}">
                <a16:creationId xmlns:a16="http://schemas.microsoft.com/office/drawing/2014/main" id="{624C5AA8-33BD-4A93-A802-6DD00FE23B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4BAC2AA5-674B-4656-8AE0-17F0B554625A}"/>
              </a:ext>
            </a:extLst>
          </p:cNvPr>
          <p:cNvSpPr txBox="1"/>
          <p:nvPr/>
        </p:nvSpPr>
        <p:spPr>
          <a:xfrm>
            <a:off x="4364116" y="1754737"/>
            <a:ext cx="6109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j-lt"/>
              </a:rPr>
              <a:t>Framework source </a:t>
            </a:r>
            <a:r>
              <a:rPr lang="fr-FR" sz="2000" b="1" dirty="0">
                <a:latin typeface="+mj-lt"/>
                <a:sym typeface="Wingdings" panose="05000000000000000000" pitchFamily="2" charset="2"/>
              </a:rPr>
              <a:t> méta-modèle pivot</a:t>
            </a:r>
            <a:endParaRPr lang="fr-FR" sz="2000" b="1" dirty="0">
              <a:latin typeface="+mj-lt"/>
            </a:endParaRPr>
          </a:p>
        </p:txBody>
      </p:sp>
      <p:graphicFrame>
        <p:nvGraphicFramePr>
          <p:cNvPr id="66" name="Tableau 6">
            <a:extLst>
              <a:ext uri="{FF2B5EF4-FFF2-40B4-BE49-F238E27FC236}">
                <a16:creationId xmlns:a16="http://schemas.microsoft.com/office/drawing/2014/main" id="{42C11CFF-A5E8-4E3E-BDC4-CD581DBCE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315138"/>
              </p:ext>
            </p:extLst>
          </p:nvPr>
        </p:nvGraphicFramePr>
        <p:xfrm>
          <a:off x="4568299" y="2154847"/>
          <a:ext cx="5701342" cy="7315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850671">
                  <a:extLst>
                    <a:ext uri="{9D8B030D-6E8A-4147-A177-3AD203B41FA5}">
                      <a16:colId xmlns:a16="http://schemas.microsoft.com/office/drawing/2014/main" val="1959597291"/>
                    </a:ext>
                  </a:extLst>
                </a:gridCol>
                <a:gridCol w="2850671">
                  <a:extLst>
                    <a:ext uri="{9D8B030D-6E8A-4147-A177-3AD203B41FA5}">
                      <a16:colId xmlns:a16="http://schemas.microsoft.com/office/drawing/2014/main" val="3478936112"/>
                    </a:ext>
                  </a:extLst>
                </a:gridCol>
              </a:tblGrid>
              <a:tr h="235946">
                <a:tc>
                  <a:txBody>
                    <a:bodyPr/>
                    <a:lstStyle/>
                    <a:p>
                      <a:r>
                        <a:rPr lang="fr-FR" err="1"/>
                        <a:t>ClickHandler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Click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8953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dirty="0" err="1"/>
                        <a:t>EventPopup.display</a:t>
                      </a:r>
                      <a:r>
                        <a:rPr lang="fr-FR" dirty="0"/>
                        <a:t>(…)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OpeningPopup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281910"/>
                  </a:ext>
                </a:extLst>
              </a:tr>
            </a:tbl>
          </a:graphicData>
        </a:graphic>
      </p:graphicFrame>
      <p:grpSp>
        <p:nvGrpSpPr>
          <p:cNvPr id="29" name="Groupe 28">
            <a:extLst>
              <a:ext uri="{FF2B5EF4-FFF2-40B4-BE49-F238E27FC236}">
                <a16:creationId xmlns:a16="http://schemas.microsoft.com/office/drawing/2014/main" id="{D8934F43-9B1D-4C97-AE00-9B50A29192A1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82E8439-57F8-4F8B-8F6B-D58A6619CAAA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3A657E9-AADC-4837-B25F-F25DCA0E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7126A9FD-ECC8-44C1-B724-844781FF2575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Configuration pour l’extraction depuis le framework source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8942226-61A4-4810-A9BE-48B769AB5D03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856F6E5-0C8E-464F-A72F-029F23685977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229498D2-8D3C-445B-A9C4-C805CC224C3D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BB705B-1C5F-477E-9B6B-EF0C59AA9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CD410C-346F-41F5-BC9C-AF44CDB4556D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9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2">
            <a:extLst>
              <a:ext uri="{FF2B5EF4-FFF2-40B4-BE49-F238E27FC236}">
                <a16:creationId xmlns:a16="http://schemas.microsoft.com/office/drawing/2014/main" id="{088E9E78-D695-4811-8F30-02FEC918F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313ADC3-488B-4381-9300-D45D264CD4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C071CE0-DE50-4264-BAF6-EC1190480E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A4BE1CD1-2BF6-466C-88A4-ADCC15C296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C372C4D-C03F-4F8E-8645-1D0C63DB1C49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85518B-C1BD-45E0-8266-78FB223809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31" name="Titre 4">
            <a:extLst>
              <a:ext uri="{FF2B5EF4-FFF2-40B4-BE49-F238E27FC236}">
                <a16:creationId xmlns:a16="http://schemas.microsoft.com/office/drawing/2014/main" id="{FE2BB25B-FD82-4880-B043-CA171E7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79" y="485695"/>
            <a:ext cx="9316155" cy="625475"/>
          </a:xfrm>
        </p:spPr>
        <p:txBody>
          <a:bodyPr/>
          <a:lstStyle/>
          <a:p>
            <a:r>
              <a:rPr lang="fr-FR" dirty="0"/>
              <a:t>Exemple : l’application RH</a:t>
            </a:r>
          </a:p>
        </p:txBody>
      </p:sp>
      <p:pic>
        <p:nvPicPr>
          <p:cNvPr id="24" name="Google Shape;293;p20">
            <a:extLst>
              <a:ext uri="{FF2B5EF4-FFF2-40B4-BE49-F238E27FC236}">
                <a16:creationId xmlns:a16="http://schemas.microsoft.com/office/drawing/2014/main" id="{8C447954-5EF3-45A4-8F3D-ED330F8B1C7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65505" y="3867690"/>
            <a:ext cx="921595" cy="87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94;p20">
            <a:extLst>
              <a:ext uri="{FF2B5EF4-FFF2-40B4-BE49-F238E27FC236}">
                <a16:creationId xmlns:a16="http://schemas.microsoft.com/office/drawing/2014/main" id="{DBDCEB14-D5BB-4A8D-9476-D9C7309DD30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3400" y="3834825"/>
            <a:ext cx="939101" cy="9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96;p20">
            <a:extLst>
              <a:ext uri="{FF2B5EF4-FFF2-40B4-BE49-F238E27FC236}">
                <a16:creationId xmlns:a16="http://schemas.microsoft.com/office/drawing/2014/main" id="{C15FE6A0-49A3-4D36-B9B2-086E622D4A12}"/>
              </a:ext>
            </a:extLst>
          </p:cNvPr>
          <p:cNvSpPr txBox="1"/>
          <p:nvPr/>
        </p:nvSpPr>
        <p:spPr>
          <a:xfrm>
            <a:off x="6322107" y="5118169"/>
            <a:ext cx="4104393" cy="82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Depuis</a:t>
            </a:r>
            <a:r>
              <a:rPr lang="fr" sz="2400" dirty="0">
                <a:latin typeface="+mn-lt"/>
                <a:ea typeface="Quicksand"/>
                <a:cs typeface="Quicksand"/>
                <a:sym typeface="Quicksand"/>
              </a:rPr>
              <a:t> GWT </a:t>
            </a: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vers </a:t>
            </a:r>
            <a:r>
              <a:rPr lang="fr" sz="2400" dirty="0">
                <a:latin typeface="+mn-lt"/>
                <a:ea typeface="Quicksand"/>
                <a:cs typeface="Quicksand"/>
                <a:sym typeface="Quicksand"/>
              </a:rPr>
              <a:t>Angular</a:t>
            </a:r>
            <a:br>
              <a:rPr lang="fr" sz="2400" dirty="0">
                <a:latin typeface="+mn-lt"/>
                <a:ea typeface="Quicksand"/>
                <a:cs typeface="Quicksand"/>
                <a:sym typeface="Quicksand"/>
              </a:rPr>
            </a:br>
            <a:endParaRPr sz="2400" dirty="0">
              <a:latin typeface="+mn-lt"/>
              <a:ea typeface="Quicksand"/>
              <a:cs typeface="Quicksand"/>
              <a:sym typeface="Quicksand"/>
            </a:endParaRPr>
          </a:p>
        </p:txBody>
      </p:sp>
      <p:cxnSp>
        <p:nvCxnSpPr>
          <p:cNvPr id="30" name="Google Shape;297;p20">
            <a:extLst>
              <a:ext uri="{FF2B5EF4-FFF2-40B4-BE49-F238E27FC236}">
                <a16:creationId xmlns:a16="http://schemas.microsoft.com/office/drawing/2014/main" id="{49D29A6D-87F8-4C44-A0E8-E28A27F45565}"/>
              </a:ext>
            </a:extLst>
          </p:cNvPr>
          <p:cNvCxnSpPr>
            <a:cxnSpLocks/>
          </p:cNvCxnSpPr>
          <p:nvPr/>
        </p:nvCxnSpPr>
        <p:spPr>
          <a:xfrm>
            <a:off x="6096000" y="1338156"/>
            <a:ext cx="0" cy="478748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298;p20">
            <a:extLst>
              <a:ext uri="{FF2B5EF4-FFF2-40B4-BE49-F238E27FC236}">
                <a16:creationId xmlns:a16="http://schemas.microsoft.com/office/drawing/2014/main" id="{B9F75D45-4206-49D1-B74B-72859CEA98B4}"/>
              </a:ext>
            </a:extLst>
          </p:cNvPr>
          <p:cNvCxnSpPr>
            <a:cxnSpLocks/>
          </p:cNvCxnSpPr>
          <p:nvPr/>
        </p:nvCxnSpPr>
        <p:spPr>
          <a:xfrm>
            <a:off x="1765500" y="3505700"/>
            <a:ext cx="866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" name="Google Shape;300;p20">
            <a:extLst>
              <a:ext uri="{FF2B5EF4-FFF2-40B4-BE49-F238E27FC236}">
                <a16:creationId xmlns:a16="http://schemas.microsoft.com/office/drawing/2014/main" id="{2787EBAA-3D21-42D2-8108-5ED29DC63ED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7073" y="1338156"/>
            <a:ext cx="1085650" cy="10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01;p20">
            <a:extLst>
              <a:ext uri="{FF2B5EF4-FFF2-40B4-BE49-F238E27FC236}">
                <a16:creationId xmlns:a16="http://schemas.microsoft.com/office/drawing/2014/main" id="{875EC73F-76F2-4CAC-A72C-669E2F5C43E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57835" y="1338164"/>
            <a:ext cx="1085650" cy="108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02;p20">
            <a:extLst>
              <a:ext uri="{FF2B5EF4-FFF2-40B4-BE49-F238E27FC236}">
                <a16:creationId xmlns:a16="http://schemas.microsoft.com/office/drawing/2014/main" id="{030E42F1-1347-4116-9D7D-1F973DD6DF2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78598" y="1338164"/>
            <a:ext cx="1085650" cy="108563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03;p20">
            <a:extLst>
              <a:ext uri="{FF2B5EF4-FFF2-40B4-BE49-F238E27FC236}">
                <a16:creationId xmlns:a16="http://schemas.microsoft.com/office/drawing/2014/main" id="{741339F5-5027-450B-B1EA-41071BDA4CC9}"/>
              </a:ext>
            </a:extLst>
          </p:cNvPr>
          <p:cNvSpPr txBox="1"/>
          <p:nvPr/>
        </p:nvSpPr>
        <p:spPr>
          <a:xfrm>
            <a:off x="6291023" y="2706088"/>
            <a:ext cx="3733800" cy="78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+mn-lt"/>
                <a:ea typeface="Quicksand"/>
                <a:cs typeface="Quicksand"/>
                <a:sym typeface="Quicksand"/>
              </a:rPr>
              <a:t>500 </a:t>
            </a: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pages web</a:t>
            </a:r>
            <a:endParaRPr sz="2400" dirty="0">
              <a:latin typeface="+mn-lt"/>
              <a:ea typeface="Quicksand"/>
              <a:cs typeface="Quicksand"/>
              <a:sym typeface="Quicksand"/>
            </a:endParaRPr>
          </a:p>
        </p:txBody>
      </p:sp>
      <p:sp>
        <p:nvSpPr>
          <p:cNvPr id="42" name="Google Shape;304;p20">
            <a:extLst>
              <a:ext uri="{FF2B5EF4-FFF2-40B4-BE49-F238E27FC236}">
                <a16:creationId xmlns:a16="http://schemas.microsoft.com/office/drawing/2014/main" id="{BB888B50-431D-4AF3-8F1A-E50881EB311B}"/>
              </a:ext>
            </a:extLst>
          </p:cNvPr>
          <p:cNvSpPr txBox="1"/>
          <p:nvPr/>
        </p:nvSpPr>
        <p:spPr>
          <a:xfrm>
            <a:off x="2021350" y="4934124"/>
            <a:ext cx="3733800" cy="89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+mn-lt"/>
                <a:ea typeface="Quicksand"/>
                <a:cs typeface="Quicksand"/>
                <a:sym typeface="Quicksand"/>
              </a:rPr>
              <a:t>36 ans</a:t>
            </a: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/homme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de migration</a:t>
            </a:r>
            <a:endParaRPr sz="2400" dirty="0">
              <a:latin typeface="+mn-lt"/>
              <a:ea typeface="Quicksand"/>
              <a:cs typeface="Quicksand"/>
              <a:sym typeface="Quicksand"/>
            </a:endParaRPr>
          </a:p>
        </p:txBody>
      </p:sp>
      <p:pic>
        <p:nvPicPr>
          <p:cNvPr id="43" name="Google Shape;305;p20" descr="horloge-ronde-a-neuf-heures-apercu_318-35668.png">
            <a:extLst>
              <a:ext uri="{FF2B5EF4-FFF2-40B4-BE49-F238E27FC236}">
                <a16:creationId xmlns:a16="http://schemas.microsoft.com/office/drawing/2014/main" id="{8D635A9A-A872-48BB-BB91-AEC83267F53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04625" y="3857013"/>
            <a:ext cx="897449" cy="8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06;p20" descr="horloge-ronde-a-neuf-heures-apercu_318-35668.png">
            <a:extLst>
              <a:ext uri="{FF2B5EF4-FFF2-40B4-BE49-F238E27FC236}">
                <a16:creationId xmlns:a16="http://schemas.microsoft.com/office/drawing/2014/main" id="{D7CC5A0D-2C1E-4A50-A406-AEE288DF94B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74600" y="3857013"/>
            <a:ext cx="897449" cy="8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307;p20" descr="horloge-ronde-a-neuf-heures-apercu_318-35668.png">
            <a:extLst>
              <a:ext uri="{FF2B5EF4-FFF2-40B4-BE49-F238E27FC236}">
                <a16:creationId xmlns:a16="http://schemas.microsoft.com/office/drawing/2014/main" id="{D26F4D8B-FC23-4E1C-BB8B-D58163D0639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89013" y="3857013"/>
            <a:ext cx="897449" cy="8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raphique 45" descr="Flèche vers le bas avec un remplissage uni">
            <a:extLst>
              <a:ext uri="{FF2B5EF4-FFF2-40B4-BE49-F238E27FC236}">
                <a16:creationId xmlns:a16="http://schemas.microsoft.com/office/drawing/2014/main" id="{E198CAC6-8218-41BD-B77E-FC85689E1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7658574" y="3917087"/>
            <a:ext cx="1062651" cy="963857"/>
          </a:xfrm>
          <a:prstGeom prst="rect">
            <a:avLst/>
          </a:prstGeom>
        </p:spPr>
      </p:pic>
      <p:pic>
        <p:nvPicPr>
          <p:cNvPr id="9" name="Graphique 8" descr="Code Morse avec un remplissage uni">
            <a:extLst>
              <a:ext uri="{FF2B5EF4-FFF2-40B4-BE49-F238E27FC236}">
                <a16:creationId xmlns:a16="http://schemas.microsoft.com/office/drawing/2014/main" id="{5424F417-AC78-43DB-87A2-F01DC73A4B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61330" y="1394035"/>
            <a:ext cx="914400" cy="914400"/>
          </a:xfrm>
          <a:prstGeom prst="rect">
            <a:avLst/>
          </a:prstGeom>
        </p:spPr>
      </p:pic>
      <p:sp>
        <p:nvSpPr>
          <p:cNvPr id="48" name="Google Shape;304;p20">
            <a:extLst>
              <a:ext uri="{FF2B5EF4-FFF2-40B4-BE49-F238E27FC236}">
                <a16:creationId xmlns:a16="http://schemas.microsoft.com/office/drawing/2014/main" id="{7639FD97-A9FA-4AD6-96D1-68DFE5883DC5}"/>
              </a:ext>
            </a:extLst>
          </p:cNvPr>
          <p:cNvSpPr txBox="1"/>
          <p:nvPr/>
        </p:nvSpPr>
        <p:spPr>
          <a:xfrm>
            <a:off x="3076766" y="1289264"/>
            <a:ext cx="2814528" cy="173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1 MLOCS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21 433 classes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+mn-lt"/>
                <a:ea typeface="Quicksand"/>
                <a:cs typeface="Quicksand"/>
                <a:sym typeface="Quicksand"/>
              </a:rPr>
              <a:t>95 164 méthodes</a:t>
            </a:r>
            <a:endParaRPr sz="2400" dirty="0">
              <a:latin typeface="+mn-lt"/>
              <a:ea typeface="Quicksand"/>
              <a:cs typeface="Quicksand"/>
              <a:sym typeface="Quicksand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A428010-786B-463E-AD02-E086A2D3F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33" name="Oval 3">
            <a:extLst>
              <a:ext uri="{FF2B5EF4-FFF2-40B4-BE49-F238E27FC236}">
                <a16:creationId xmlns:a16="http://schemas.microsoft.com/office/drawing/2014/main" id="{C480F8C5-4DE2-4BE1-B8A3-4F1CB448078B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5202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304667-AEA8-470D-BB77-9E21B4792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531" y="3645669"/>
            <a:ext cx="5982467" cy="2652939"/>
          </a:xfrm>
          <a:prstGeom prst="rect">
            <a:avLst/>
          </a:prstGeom>
        </p:spPr>
      </p:pic>
      <p:pic>
        <p:nvPicPr>
          <p:cNvPr id="45" name="Image 4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3BB24-8B7A-4884-A5B4-9E1C9430E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752" y="1421728"/>
            <a:ext cx="6317673" cy="1653744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055F4E03-0778-4933-A9AE-8496DE774DE8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7" name="Rectangle : avec coins arrondis en diagonale 56">
              <a:extLst>
                <a:ext uri="{FF2B5EF4-FFF2-40B4-BE49-F238E27FC236}">
                  <a16:creationId xmlns:a16="http://schemas.microsoft.com/office/drawing/2014/main" id="{1FFFB6C6-6855-4783-9346-6C07A69A6CF3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F9C91130-DE2D-406C-9E46-81AF22971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0F71730-9DF1-4C47-A681-013BBBEF6041}"/>
              </a:ext>
            </a:extLst>
          </p:cNvPr>
          <p:cNvCxnSpPr>
            <a:cxnSpLocks/>
          </p:cNvCxnSpPr>
          <p:nvPr/>
        </p:nvCxnSpPr>
        <p:spPr>
          <a:xfrm>
            <a:off x="7303072" y="2248600"/>
            <a:ext cx="2488231" cy="134498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5C1639E3-AC12-4542-B98C-0EE484481C44}"/>
              </a:ext>
            </a:extLst>
          </p:cNvPr>
          <p:cNvSpPr txBox="1"/>
          <p:nvPr/>
        </p:nvSpPr>
        <p:spPr>
          <a:xfrm>
            <a:off x="9653253" y="2059932"/>
            <a:ext cx="173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Click Event Handler types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F38A05-E72A-4B23-9191-33243CB5B359}"/>
              </a:ext>
            </a:extLst>
          </p:cNvPr>
          <p:cNvSpPr/>
          <p:nvPr/>
        </p:nvSpPr>
        <p:spPr>
          <a:xfrm>
            <a:off x="5935915" y="2115695"/>
            <a:ext cx="1367157" cy="271477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4D38E51-FB1D-4223-8867-6253748F1BF4}"/>
              </a:ext>
            </a:extLst>
          </p:cNvPr>
          <p:cNvCxnSpPr>
            <a:cxnSpLocks/>
            <a:stCxn id="34" idx="3"/>
            <a:endCxn id="40" idx="1"/>
          </p:cNvCxnSpPr>
          <p:nvPr/>
        </p:nvCxnSpPr>
        <p:spPr>
          <a:xfrm flipV="1">
            <a:off x="8774140" y="5350294"/>
            <a:ext cx="889489" cy="174336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C395E98-36F6-4738-A735-18824A68D5D8}"/>
              </a:ext>
            </a:extLst>
          </p:cNvPr>
          <p:cNvSpPr/>
          <p:nvPr/>
        </p:nvSpPr>
        <p:spPr>
          <a:xfrm>
            <a:off x="3887695" y="5388891"/>
            <a:ext cx="4886445" cy="271477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51FB28-AAF0-4C04-AB1C-2701CF47897A}"/>
              </a:ext>
            </a:extLst>
          </p:cNvPr>
          <p:cNvSpPr/>
          <p:nvPr/>
        </p:nvSpPr>
        <p:spPr>
          <a:xfrm>
            <a:off x="3795676" y="5045179"/>
            <a:ext cx="3161980" cy="271477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BF4C883-5E0D-4C60-B145-826C6946AA11}"/>
              </a:ext>
            </a:extLst>
          </p:cNvPr>
          <p:cNvCxnSpPr>
            <a:cxnSpLocks/>
          </p:cNvCxnSpPr>
          <p:nvPr/>
        </p:nvCxnSpPr>
        <p:spPr>
          <a:xfrm flipV="1">
            <a:off x="6957656" y="5129722"/>
            <a:ext cx="2811266" cy="25741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539D0BC-E524-42E2-8134-6E4D8884FAAF}"/>
              </a:ext>
            </a:extLst>
          </p:cNvPr>
          <p:cNvSpPr txBox="1"/>
          <p:nvPr/>
        </p:nvSpPr>
        <p:spPr>
          <a:xfrm>
            <a:off x="9663629" y="5027128"/>
            <a:ext cx="19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Code comportemental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F8A8DCA-786A-4656-B46E-ECA8ABD72CB6}"/>
              </a:ext>
            </a:extLst>
          </p:cNvPr>
          <p:cNvGrpSpPr/>
          <p:nvPr/>
        </p:nvGrpSpPr>
        <p:grpSpPr>
          <a:xfrm>
            <a:off x="8963948" y="1068687"/>
            <a:ext cx="836576" cy="739538"/>
            <a:chOff x="1217217" y="3310085"/>
            <a:chExt cx="1094931" cy="967925"/>
          </a:xfrm>
        </p:grpSpPr>
        <p:sp>
          <p:nvSpPr>
            <p:cNvPr id="42" name="Rectangle : avec coins arrondis en diagonale 41">
              <a:extLst>
                <a:ext uri="{FF2B5EF4-FFF2-40B4-BE49-F238E27FC236}">
                  <a16:creationId xmlns:a16="http://schemas.microsoft.com/office/drawing/2014/main" id="{2F8479F7-DA3C-45C3-9390-9B09C71E71D3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6B22EC89-DC18-47D0-BD03-5D6431396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EE6F973-0DF2-463C-BE1F-407F3A64851C}"/>
              </a:ext>
            </a:extLst>
          </p:cNvPr>
          <p:cNvGrpSpPr/>
          <p:nvPr/>
        </p:nvGrpSpPr>
        <p:grpSpPr>
          <a:xfrm>
            <a:off x="8634049" y="3360873"/>
            <a:ext cx="836576" cy="739538"/>
            <a:chOff x="1217217" y="3310085"/>
            <a:chExt cx="1094931" cy="967925"/>
          </a:xfrm>
        </p:grpSpPr>
        <p:sp>
          <p:nvSpPr>
            <p:cNvPr id="48" name="Rectangle : avec coins arrondis en diagonale 47">
              <a:extLst>
                <a:ext uri="{FF2B5EF4-FFF2-40B4-BE49-F238E27FC236}">
                  <a16:creationId xmlns:a16="http://schemas.microsoft.com/office/drawing/2014/main" id="{5CA3CF0C-75E2-4F11-A01F-2AE6C1721BEF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D74F725A-D775-4A43-9053-D25DB0153F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4B900B1-FF14-46C9-8EE7-CB81C136A50C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4" name="Rectangle : avec coins arrondis en diagonale 53">
              <a:extLst>
                <a:ext uri="{FF2B5EF4-FFF2-40B4-BE49-F238E27FC236}">
                  <a16:creationId xmlns:a16="http://schemas.microsoft.com/office/drawing/2014/main" id="{90360934-9087-4957-8711-9686CE9B9B7C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1B971067-97A2-40D2-8691-8E211A17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89FBC52-07AA-4174-B0D7-7F81366A131C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0" name="Rectangle : avec coins arrondis en diagonale 59">
              <a:extLst>
                <a:ext uri="{FF2B5EF4-FFF2-40B4-BE49-F238E27FC236}">
                  <a16:creationId xmlns:a16="http://schemas.microsoft.com/office/drawing/2014/main" id="{F14F455A-A729-4295-8CC4-81AEEC638C8D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C980DEE3-A402-4FBD-BAE4-4113DDEF8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Graphique 61" descr="Flèche vers le bas avec un remplissage uni">
            <a:extLst>
              <a:ext uri="{FF2B5EF4-FFF2-40B4-BE49-F238E27FC236}">
                <a16:creationId xmlns:a16="http://schemas.microsoft.com/office/drawing/2014/main" id="{49B42113-C058-47A6-B6B1-B921C50C0C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3" name="Graphique 62" descr="Flèche vers le bas avec un remplissage uni">
            <a:extLst>
              <a:ext uri="{FF2B5EF4-FFF2-40B4-BE49-F238E27FC236}">
                <a16:creationId xmlns:a16="http://schemas.microsoft.com/office/drawing/2014/main" id="{624C5AA8-33BD-4A93-A802-6DD00FE23B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EB48DECD-2482-473B-A1EE-2F119086CF7F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01BA801A-C84C-4EB5-AB95-543C7856B811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B8032817-448E-49E3-B8C7-909C881D5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37C0218C-E678-4A69-A236-6482F1C931F3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A10AA024-FCE0-4384-9459-F6DFAC5F0D47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Extraction de l’application</a:t>
            </a: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E19101C6-D149-4932-8B92-148A3DD75317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5C4A9387-0F5C-4BFB-80E2-253BFFF04AC9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05568F2-0005-4371-8263-8E84A2299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04DED5-B177-4C67-8D64-CBA53AA9ADE8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137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B01C7A3-A585-4424-BC41-BF6368F70662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2" name="Rectangle : avec coins arrondis en diagonale 31">
              <a:extLst>
                <a:ext uri="{FF2B5EF4-FFF2-40B4-BE49-F238E27FC236}">
                  <a16:creationId xmlns:a16="http://schemas.microsoft.com/office/drawing/2014/main" id="{5B564B65-2C8F-4F54-90EA-6D00E4517A95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185C65C4-F021-48D8-A27A-DAE47133B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B82C31D-0357-42C2-B629-C9F48C312CB9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2AC0BBCA-E211-4872-917C-E2EA7B4C03A4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768BD173-464B-4969-8E6F-5424140E4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2E89762-DE39-464D-8B69-E8218A1294FA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93C7EBEE-BDDF-4D79-BA36-529A60E09054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5A381BB6-2931-4536-BF83-CE3660E51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Graphique 39" descr="Flèche vers le bas avec un remplissage uni">
            <a:extLst>
              <a:ext uri="{FF2B5EF4-FFF2-40B4-BE49-F238E27FC236}">
                <a16:creationId xmlns:a16="http://schemas.microsoft.com/office/drawing/2014/main" id="{3AEFE011-8C77-4B8D-B46C-2CC0844D95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1" name="Graphique 40" descr="Flèche vers le bas avec un remplissage uni">
            <a:extLst>
              <a:ext uri="{FF2B5EF4-FFF2-40B4-BE49-F238E27FC236}">
                <a16:creationId xmlns:a16="http://schemas.microsoft.com/office/drawing/2014/main" id="{33719046-957D-44DE-940E-F7D24C4149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3505AAD1-3C3E-49B6-83A7-8E8971D19193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D849849A-7D3A-4C0E-A5BB-FD35BFE42A24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FD2C21D2-E868-4F52-8718-D2C8E78D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81302E0-63D1-4000-B1BF-D399A9437E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1685"/>
          <a:stretch/>
        </p:blipFill>
        <p:spPr>
          <a:xfrm>
            <a:off x="8294727" y="1260379"/>
            <a:ext cx="2954210" cy="4318248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63BBD3DF-CB33-4DED-811A-40103779B8CB}"/>
              </a:ext>
            </a:extLst>
          </p:cNvPr>
          <p:cNvGrpSpPr/>
          <p:nvPr/>
        </p:nvGrpSpPr>
        <p:grpSpPr>
          <a:xfrm>
            <a:off x="10349279" y="962392"/>
            <a:ext cx="836576" cy="739538"/>
            <a:chOff x="10663801" y="4027474"/>
            <a:chExt cx="836576" cy="739538"/>
          </a:xfrm>
        </p:grpSpPr>
        <p:sp>
          <p:nvSpPr>
            <p:cNvPr id="44" name="Rectangle : avec coins arrondis en diagonale 43">
              <a:extLst>
                <a:ext uri="{FF2B5EF4-FFF2-40B4-BE49-F238E27FC236}">
                  <a16:creationId xmlns:a16="http://schemas.microsoft.com/office/drawing/2014/main" id="{E8D4A62F-53C0-4E09-99EC-4A10F6406D3F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E053E5A-BB27-4105-8143-8B6533E2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pic>
        <p:nvPicPr>
          <p:cNvPr id="53" name="Image 5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49C9C6-4F7B-4693-90A1-DEEFD4E34A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5739" y="1334473"/>
            <a:ext cx="4886899" cy="2167107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0582AC1C-5BD9-4439-B5F5-B818B576A3E5}"/>
              </a:ext>
            </a:extLst>
          </p:cNvPr>
          <p:cNvGrpSpPr/>
          <p:nvPr/>
        </p:nvGrpSpPr>
        <p:grpSpPr>
          <a:xfrm>
            <a:off x="7371002" y="1207539"/>
            <a:ext cx="836576" cy="739538"/>
            <a:chOff x="1217217" y="3310085"/>
            <a:chExt cx="1094931" cy="967925"/>
          </a:xfrm>
        </p:grpSpPr>
        <p:sp>
          <p:nvSpPr>
            <p:cNvPr id="55" name="Rectangle : avec coins arrondis en diagonale 54">
              <a:extLst>
                <a:ext uri="{FF2B5EF4-FFF2-40B4-BE49-F238E27FC236}">
                  <a16:creationId xmlns:a16="http://schemas.microsoft.com/office/drawing/2014/main" id="{8DBBF2A3-F608-4073-AEC5-9C8384BD874E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E07111FD-7D08-4F9C-BD38-CDF2DB9C7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pic>
        <p:nvPicPr>
          <p:cNvPr id="57" name="Graphique 56" descr="Flèche vers le bas avec un remplissage uni">
            <a:extLst>
              <a:ext uri="{FF2B5EF4-FFF2-40B4-BE49-F238E27FC236}">
                <a16:creationId xmlns:a16="http://schemas.microsoft.com/office/drawing/2014/main" id="{FD835B65-3FD7-4B90-8810-88930FA3EC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7787220" y="1914921"/>
            <a:ext cx="1034799" cy="836575"/>
          </a:xfrm>
          <a:prstGeom prst="rect">
            <a:avLst/>
          </a:prstGeom>
        </p:spPr>
      </p:pic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96672487-D080-4E0C-A1FA-B74A3EDC3124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F538CBCC-7AE8-45A4-9B26-2D45E0EECD3B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Extraction de l’application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9711717F-C293-40DB-A4A6-6650B1A89C2A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F12A47DD-BC92-4288-B0C7-06101C387F05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E1E3D0-CC2C-4268-A4BF-61BBA9A6A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980A3AB-E2D8-4C73-93EA-696A638EB08A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213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F6CE173-EE24-4C94-A663-8910CF087B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094"/>
          <a:stretch/>
        </p:blipFill>
        <p:spPr>
          <a:xfrm>
            <a:off x="4056330" y="1380925"/>
            <a:ext cx="3281730" cy="499138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129AB72A-77ED-4561-9347-A61365D81D0F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2" name="Rectangle : avec coins arrondis en diagonale 31">
              <a:extLst>
                <a:ext uri="{FF2B5EF4-FFF2-40B4-BE49-F238E27FC236}">
                  <a16:creationId xmlns:a16="http://schemas.microsoft.com/office/drawing/2014/main" id="{4334BB2D-95B4-4321-AEF5-AEB099D693B2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DBE85E4E-A0A9-4E70-89CD-06E0A733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1AD9E5C-A833-4D5C-BC2A-B0C13ED14B4A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5" name="Rectangle : avec coins arrondis en diagonale 34">
              <a:extLst>
                <a:ext uri="{FF2B5EF4-FFF2-40B4-BE49-F238E27FC236}">
                  <a16:creationId xmlns:a16="http://schemas.microsoft.com/office/drawing/2014/main" id="{D7348A0F-4AB5-41CD-A4C1-6EC35E1CEE3D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08FEBDCE-F3D2-44F1-B046-5BF4CA7F4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0F26C9F-B636-4BE8-A159-4D847B83F3D5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059D882C-271A-4DD6-AB90-8B3FACCD0703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1414A1F-5CE7-4AB7-A2B0-40463A29E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Graphique 39" descr="Flèche vers le bas avec un remplissage uni">
            <a:extLst>
              <a:ext uri="{FF2B5EF4-FFF2-40B4-BE49-F238E27FC236}">
                <a16:creationId xmlns:a16="http://schemas.microsoft.com/office/drawing/2014/main" id="{49E8DB6C-6F87-4EEB-AC7D-94441B28A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1" name="Graphique 40" descr="Flèche vers le bas avec un remplissage uni">
            <a:extLst>
              <a:ext uri="{FF2B5EF4-FFF2-40B4-BE49-F238E27FC236}">
                <a16:creationId xmlns:a16="http://schemas.microsoft.com/office/drawing/2014/main" id="{DFC4876E-91A9-4A04-9D02-70B9104474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EE0F136D-02E8-4109-AFBF-A7CB6828CF14}"/>
              </a:ext>
            </a:extLst>
          </p:cNvPr>
          <p:cNvGrpSpPr/>
          <p:nvPr/>
        </p:nvGrpSpPr>
        <p:grpSpPr>
          <a:xfrm>
            <a:off x="6405288" y="1011156"/>
            <a:ext cx="836576" cy="739538"/>
            <a:chOff x="10663801" y="4027474"/>
            <a:chExt cx="836576" cy="739538"/>
          </a:xfrm>
        </p:grpSpPr>
        <p:sp>
          <p:nvSpPr>
            <p:cNvPr id="44" name="Rectangle : avec coins arrondis en diagonale 43">
              <a:extLst>
                <a:ext uri="{FF2B5EF4-FFF2-40B4-BE49-F238E27FC236}">
                  <a16:creationId xmlns:a16="http://schemas.microsoft.com/office/drawing/2014/main" id="{C39FFE4F-DD33-4912-9A4D-AA74F333C5C1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5C380A0-E413-439A-8275-1BA215BCA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DB23C5A-795A-47C2-A1B5-198055137237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26D45F3C-5750-47CC-A9B9-719D9FC83667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C8FD1243-320F-479A-9D5C-A69E4BB2F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D89FFD59-9B88-44DF-98CB-F8ED1E4887C6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18ADF10D-281C-442C-B24A-AE42CFB25B28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Extraction de l’application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93D4BB50-E119-4B07-9AB4-0E70670BE9CA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70479708-C973-4F83-8F45-90A47B27B09F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D29061F-7833-4991-9C85-76287AC2A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72</a:t>
            </a:fld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FCBEAE4-7B6C-4FAA-8E30-3BA0708ACEF8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575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Extraction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6D68340-9B9D-4D4D-8890-53016AD6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330" y="1380925"/>
            <a:ext cx="6710370" cy="499138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1777F614-ACBF-42BC-A701-26B10A8A4E61}"/>
              </a:ext>
            </a:extLst>
          </p:cNvPr>
          <p:cNvGrpSpPr/>
          <p:nvPr/>
        </p:nvGrpSpPr>
        <p:grpSpPr>
          <a:xfrm>
            <a:off x="10348412" y="1011156"/>
            <a:ext cx="836576" cy="739538"/>
            <a:chOff x="10663801" y="4027474"/>
            <a:chExt cx="836576" cy="739538"/>
          </a:xfrm>
        </p:grpSpPr>
        <p:sp>
          <p:nvSpPr>
            <p:cNvPr id="27" name="Rectangle : avec coins arrondis en diagonale 26">
              <a:extLst>
                <a:ext uri="{FF2B5EF4-FFF2-40B4-BE49-F238E27FC236}">
                  <a16:creationId xmlns:a16="http://schemas.microsoft.com/office/drawing/2014/main" id="{F1466C82-4600-4506-AE15-32B6BD33716C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91DC4DC-0541-46D7-96B8-7CC35D7B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307220E-2FAD-4419-A3D4-9EDC17ACA6BC}"/>
              </a:ext>
            </a:extLst>
          </p:cNvPr>
          <p:cNvGrpSpPr/>
          <p:nvPr/>
        </p:nvGrpSpPr>
        <p:grpSpPr>
          <a:xfrm>
            <a:off x="6405288" y="1011156"/>
            <a:ext cx="836576" cy="739538"/>
            <a:chOff x="10663801" y="4027474"/>
            <a:chExt cx="836576" cy="739538"/>
          </a:xfrm>
        </p:grpSpPr>
        <p:sp>
          <p:nvSpPr>
            <p:cNvPr id="30" name="Rectangle : avec coins arrondis en diagonale 29">
              <a:extLst>
                <a:ext uri="{FF2B5EF4-FFF2-40B4-BE49-F238E27FC236}">
                  <a16:creationId xmlns:a16="http://schemas.microsoft.com/office/drawing/2014/main" id="{068D427B-3332-4337-B76A-FAA4D14E4EA9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19B51CA-8755-45F8-A76B-108EBB904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9F966C1-4320-4F2F-81C6-BB7A541C6F7A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33" name="Rectangle : avec coins arrondis en diagonale 32">
              <a:extLst>
                <a:ext uri="{FF2B5EF4-FFF2-40B4-BE49-F238E27FC236}">
                  <a16:creationId xmlns:a16="http://schemas.microsoft.com/office/drawing/2014/main" id="{6570B6F0-085D-40BE-A523-B392D03CBB77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5F5F251-F5AF-4A98-8282-1A1325E7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0ED4261-026C-4F98-B34C-F3BF8F6D12DE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36" name="Rectangle : avec coins arrondis en diagonale 35">
              <a:extLst>
                <a:ext uri="{FF2B5EF4-FFF2-40B4-BE49-F238E27FC236}">
                  <a16:creationId xmlns:a16="http://schemas.microsoft.com/office/drawing/2014/main" id="{52D2BBBE-C8FC-44B8-99EE-1437A23D510D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56D678CD-C1F1-493A-A7CE-C3689A42D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5C5394B-A38D-4344-967F-D5D77CF01221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39" name="Rectangle : avec coins arrondis en diagonale 38">
              <a:extLst>
                <a:ext uri="{FF2B5EF4-FFF2-40B4-BE49-F238E27FC236}">
                  <a16:creationId xmlns:a16="http://schemas.microsoft.com/office/drawing/2014/main" id="{6D125C89-A21D-4D08-8699-960614B53E98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CBBE14CA-138B-4AEB-8204-4664B1447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Graphique 40" descr="Flèche vers le bas avec un remplissage uni">
            <a:extLst>
              <a:ext uri="{FF2B5EF4-FFF2-40B4-BE49-F238E27FC236}">
                <a16:creationId xmlns:a16="http://schemas.microsoft.com/office/drawing/2014/main" id="{60072B9A-AD82-4B79-85A3-0AFF24DD5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42" name="Graphique 41" descr="Flèche vers le bas avec un remplissage uni">
            <a:extLst>
              <a:ext uri="{FF2B5EF4-FFF2-40B4-BE49-F238E27FC236}">
                <a16:creationId xmlns:a16="http://schemas.microsoft.com/office/drawing/2014/main" id="{42405162-02FB-4DCA-B11D-F4203659E5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AB2DAACB-8BBB-408F-8924-550E702A3C0A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565BDC6-BAB0-4310-93CA-EB92857CF287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A2AFDC66-20D2-43CA-9A8C-52BAF1A8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3B20BB84-95CB-4812-91AC-AAD8BA849920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4DCDA496-3C27-4739-AE53-EB95EB1F0F8C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Extraction de l’application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48421DF4-9A99-4A63-8A4E-2E6FF7C5E062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85963CB1-DF55-4A2C-9F87-8BAC2B8D12C6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A1FC45-F34A-45F3-91F0-01F13B1E1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3D748A4-9D68-4453-9114-6D388A7B1303}"/>
              </a:ext>
            </a:extLst>
          </p:cNvPr>
          <p:cNvSpPr/>
          <p:nvPr/>
        </p:nvSpPr>
        <p:spPr>
          <a:xfrm>
            <a:off x="8978911" y="5780632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980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Génération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472CC124-774E-471D-882D-EC04BA54D27A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7" name="Rectangle : avec coins arrondis en diagonale 56">
              <a:extLst>
                <a:ext uri="{FF2B5EF4-FFF2-40B4-BE49-F238E27FC236}">
                  <a16:creationId xmlns:a16="http://schemas.microsoft.com/office/drawing/2014/main" id="{31560E23-84C5-40F3-B170-95E84D3CDF18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A348407-E818-410F-81A9-860C09D29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F8F8A264-9FF7-41E4-9F7F-44B698D23812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60" name="Rectangle : avec coins arrondis en diagonale 59">
              <a:extLst>
                <a:ext uri="{FF2B5EF4-FFF2-40B4-BE49-F238E27FC236}">
                  <a16:creationId xmlns:a16="http://schemas.microsoft.com/office/drawing/2014/main" id="{009FA8C9-4886-4D5B-B057-2CD16C8F6152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3DCE9551-D5C4-4AD0-A492-0904BB300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E4B272E0-F876-4E96-B475-1E7AC33717DD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3" name="Rectangle : avec coins arrondis en diagonale 62">
              <a:extLst>
                <a:ext uri="{FF2B5EF4-FFF2-40B4-BE49-F238E27FC236}">
                  <a16:creationId xmlns:a16="http://schemas.microsoft.com/office/drawing/2014/main" id="{9884F7F1-0B19-43EB-ABBF-20A456449F18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379ECD4E-AC0A-4607-96F6-0B73EE20C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Graphique 64" descr="Flèche vers le bas avec un remplissage uni">
            <a:extLst>
              <a:ext uri="{FF2B5EF4-FFF2-40B4-BE49-F238E27FC236}">
                <a16:creationId xmlns:a16="http://schemas.microsoft.com/office/drawing/2014/main" id="{EEBDC283-9556-4D74-83D8-033C6F5EC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6" name="Graphique 65" descr="Flèche vers le bas avec un remplissage uni">
            <a:extLst>
              <a:ext uri="{FF2B5EF4-FFF2-40B4-BE49-F238E27FC236}">
                <a16:creationId xmlns:a16="http://schemas.microsoft.com/office/drawing/2014/main" id="{3FD9893E-F867-43DE-859B-92CF91FC45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BF1373D4-5945-4C96-92C2-3314138A371C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F2E00037-9D20-4181-8B50-96AD1747B362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1FFC178-F0E8-4565-900E-7AFB20AB4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graphicFrame>
        <p:nvGraphicFramePr>
          <p:cNvPr id="48" name="Tableau 6">
            <a:extLst>
              <a:ext uri="{FF2B5EF4-FFF2-40B4-BE49-F238E27FC236}">
                <a16:creationId xmlns:a16="http://schemas.microsoft.com/office/drawing/2014/main" id="{1CBA66BA-B524-4204-BCE8-A45B5E975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102733"/>
              </p:ext>
            </p:extLst>
          </p:nvPr>
        </p:nvGraphicFramePr>
        <p:xfrm>
          <a:off x="4682836" y="2155488"/>
          <a:ext cx="7306746" cy="7315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435582">
                  <a:extLst>
                    <a:ext uri="{9D8B030D-6E8A-4147-A177-3AD203B41FA5}">
                      <a16:colId xmlns:a16="http://schemas.microsoft.com/office/drawing/2014/main" val="1959597291"/>
                    </a:ext>
                  </a:extLst>
                </a:gridCol>
                <a:gridCol w="2435582">
                  <a:extLst>
                    <a:ext uri="{9D8B030D-6E8A-4147-A177-3AD203B41FA5}">
                      <a16:colId xmlns:a16="http://schemas.microsoft.com/office/drawing/2014/main" val="3478936112"/>
                    </a:ext>
                  </a:extLst>
                </a:gridCol>
                <a:gridCol w="2435582">
                  <a:extLst>
                    <a:ext uri="{9D8B030D-6E8A-4147-A177-3AD203B41FA5}">
                      <a16:colId xmlns:a16="http://schemas.microsoft.com/office/drawing/2014/main" val="2589417801"/>
                    </a:ext>
                  </a:extLst>
                </a:gridCol>
              </a:tblGrid>
              <a:tr h="235946">
                <a:tc>
                  <a:txBody>
                    <a:bodyPr/>
                    <a:lstStyle/>
                    <a:p>
                      <a:r>
                        <a:rPr lang="fr-FR"/>
                        <a:t>Click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(click)=‘’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8953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err="1"/>
                        <a:t>openingPopup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err="1"/>
                        <a:t>this</a:t>
                      </a:r>
                      <a:r>
                        <a:rPr lang="fr-FR"/>
                        <a:t>._</a:t>
                      </a:r>
                      <a:r>
                        <a:rPr lang="fr-FR" err="1"/>
                        <a:t>toastrService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Service Popup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281910"/>
                  </a:ext>
                </a:extLst>
              </a:tr>
            </a:tbl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6AA8B957-29DE-4361-967B-E4E9F8FA4816}"/>
              </a:ext>
            </a:extLst>
          </p:cNvPr>
          <p:cNvSpPr txBox="1"/>
          <p:nvPr/>
        </p:nvSpPr>
        <p:spPr>
          <a:xfrm>
            <a:off x="4467225" y="1755378"/>
            <a:ext cx="714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  <a:sym typeface="Wingdings" panose="05000000000000000000" pitchFamily="2" charset="2"/>
              </a:rPr>
              <a:t>Méta-modèle pivot</a:t>
            </a:r>
            <a:r>
              <a:rPr lang="fr-FR" sz="2000" b="1" dirty="0">
                <a:latin typeface="+mj-lt"/>
              </a:rPr>
              <a:t> </a:t>
            </a:r>
            <a:r>
              <a:rPr lang="fr-FR" sz="2000" b="1" dirty="0">
                <a:latin typeface="+mj-lt"/>
                <a:sym typeface="Wingdings" panose="05000000000000000000" pitchFamily="2" charset="2"/>
              </a:rPr>
              <a:t> </a:t>
            </a:r>
            <a:r>
              <a:rPr lang="fr-FR" sz="2000" b="1" dirty="0">
                <a:latin typeface="+mj-lt"/>
              </a:rPr>
              <a:t>Framework cible &amp; Dépendance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366AF0C-4EE1-45A7-A6A1-AA0ABFFF3870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15D34C5-FF46-43E9-9B65-7CD420B497D0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4F07262-2B69-46B3-96E5-17A07FEEB0D1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Configuration pour la génération vers le framework cible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9A0FE347-FA21-44E9-AE1A-ED3AC894623D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0A31C59-46DA-4BCC-A89D-1281F87D6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74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17D9CC-EC14-4B28-8AAD-B08983EF7DD3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40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Génération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46815D8-5E9A-45E7-BBE7-1820E013DE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672" b="16979"/>
          <a:stretch/>
        </p:blipFill>
        <p:spPr>
          <a:xfrm>
            <a:off x="3657600" y="1890045"/>
            <a:ext cx="2706149" cy="41438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E4A52F-BB5C-4EB4-BAAB-B849A6542644}"/>
              </a:ext>
            </a:extLst>
          </p:cNvPr>
          <p:cNvSpPr/>
          <p:nvPr/>
        </p:nvSpPr>
        <p:spPr>
          <a:xfrm>
            <a:off x="5624712" y="4153994"/>
            <a:ext cx="837559" cy="69463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7217A6B-DB7C-4896-B127-BD71BEB49F4A}"/>
              </a:ext>
            </a:extLst>
          </p:cNvPr>
          <p:cNvCxnSpPr>
            <a:cxnSpLocks/>
            <a:stCxn id="26" idx="3"/>
            <a:endCxn id="28" idx="1"/>
          </p:cNvCxnSpPr>
          <p:nvPr/>
        </p:nvCxnSpPr>
        <p:spPr>
          <a:xfrm>
            <a:off x="6462271" y="4501310"/>
            <a:ext cx="984557" cy="350671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46F1784-CF15-4D43-A30D-25E3FFCA4FF8}"/>
              </a:ext>
            </a:extLst>
          </p:cNvPr>
          <p:cNvSpPr txBox="1"/>
          <p:nvPr/>
        </p:nvSpPr>
        <p:spPr>
          <a:xfrm>
            <a:off x="7446828" y="4667315"/>
            <a:ext cx="119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Navigation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DBC9E5-EFA1-4B09-843F-791022EFDCB8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 flipV="1">
            <a:off x="8644538" y="4848625"/>
            <a:ext cx="674613" cy="3356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32C87B2-F41F-4639-992B-4E4CE81A61C3}"/>
              </a:ext>
            </a:extLst>
          </p:cNvPr>
          <p:cNvSpPr txBox="1"/>
          <p:nvPr/>
        </p:nvSpPr>
        <p:spPr>
          <a:xfrm>
            <a:off x="9319151" y="4525459"/>
            <a:ext cx="202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Dépendance </a:t>
            </a:r>
            <a:br>
              <a:rPr lang="fr-FR"/>
            </a:br>
            <a:r>
              <a:rPr lang="fr-FR"/>
              <a:t>Service Navigation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6CBDC38-2D64-423F-989B-C675E5FAA702}"/>
              </a:ext>
            </a:extLst>
          </p:cNvPr>
          <p:cNvSpPr txBox="1"/>
          <p:nvPr/>
        </p:nvSpPr>
        <p:spPr>
          <a:xfrm>
            <a:off x="7055942" y="3141055"/>
            <a:ext cx="119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PopUp</a:t>
            </a:r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4A24E84-D359-49B1-9075-44333C95C355}"/>
              </a:ext>
            </a:extLst>
          </p:cNvPr>
          <p:cNvCxnSpPr>
            <a:cxnSpLocks/>
            <a:stCxn id="37" idx="3"/>
            <a:endCxn id="42" idx="1"/>
          </p:cNvCxnSpPr>
          <p:nvPr/>
        </p:nvCxnSpPr>
        <p:spPr>
          <a:xfrm>
            <a:off x="8253652" y="3325721"/>
            <a:ext cx="800699" cy="0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438231E2-0148-469C-B360-5E7976FE5A1A}"/>
              </a:ext>
            </a:extLst>
          </p:cNvPr>
          <p:cNvSpPr txBox="1"/>
          <p:nvPr/>
        </p:nvSpPr>
        <p:spPr>
          <a:xfrm>
            <a:off x="9054351" y="3002555"/>
            <a:ext cx="20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Dépendance vers Service Toaster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16E9CB0-1C7A-4937-B065-F7A1E2F3E556}"/>
              </a:ext>
            </a:extLst>
          </p:cNvPr>
          <p:cNvGrpSpPr/>
          <p:nvPr/>
        </p:nvGrpSpPr>
        <p:grpSpPr>
          <a:xfrm>
            <a:off x="5789891" y="1150507"/>
            <a:ext cx="836576" cy="739538"/>
            <a:chOff x="10663801" y="4027474"/>
            <a:chExt cx="836576" cy="739538"/>
          </a:xfrm>
        </p:grpSpPr>
        <p:sp>
          <p:nvSpPr>
            <p:cNvPr id="54" name="Rectangle : avec coins arrondis en diagonale 53">
              <a:extLst>
                <a:ext uri="{FF2B5EF4-FFF2-40B4-BE49-F238E27FC236}">
                  <a16:creationId xmlns:a16="http://schemas.microsoft.com/office/drawing/2014/main" id="{EB02E7D9-6630-4BA7-ACBB-34E3E5DA4DCA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37F426C5-B270-4515-BF63-BBCA3377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472CC124-774E-471D-882D-EC04BA54D27A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7" name="Rectangle : avec coins arrondis en diagonale 56">
              <a:extLst>
                <a:ext uri="{FF2B5EF4-FFF2-40B4-BE49-F238E27FC236}">
                  <a16:creationId xmlns:a16="http://schemas.microsoft.com/office/drawing/2014/main" id="{31560E23-84C5-40F3-B170-95E84D3CDF18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A348407-E818-410F-81A9-860C09D29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F8F8A264-9FF7-41E4-9F7F-44B698D23812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60" name="Rectangle : avec coins arrondis en diagonale 59">
              <a:extLst>
                <a:ext uri="{FF2B5EF4-FFF2-40B4-BE49-F238E27FC236}">
                  <a16:creationId xmlns:a16="http://schemas.microsoft.com/office/drawing/2014/main" id="{009FA8C9-4886-4D5B-B057-2CD16C8F6152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3DCE9551-D5C4-4AD0-A492-0904BB300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E4B272E0-F876-4E96-B475-1E7AC33717DD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63" name="Rectangle : avec coins arrondis en diagonale 62">
              <a:extLst>
                <a:ext uri="{FF2B5EF4-FFF2-40B4-BE49-F238E27FC236}">
                  <a16:creationId xmlns:a16="http://schemas.microsoft.com/office/drawing/2014/main" id="{9884F7F1-0B19-43EB-ABBF-20A456449F18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379ECD4E-AC0A-4607-96F6-0B73EE20C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Graphique 64" descr="Flèche vers le bas avec un remplissage uni">
            <a:extLst>
              <a:ext uri="{FF2B5EF4-FFF2-40B4-BE49-F238E27FC236}">
                <a16:creationId xmlns:a16="http://schemas.microsoft.com/office/drawing/2014/main" id="{EEBDC283-9556-4D74-83D8-033C6F5EC3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6" name="Graphique 65" descr="Flèche vers le bas avec un remplissage uni">
            <a:extLst>
              <a:ext uri="{FF2B5EF4-FFF2-40B4-BE49-F238E27FC236}">
                <a16:creationId xmlns:a16="http://schemas.microsoft.com/office/drawing/2014/main" id="{3FD9893E-F867-43DE-859B-92CF91FC45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BF1373D4-5945-4C96-92C2-3314138A371C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F2E00037-9D20-4181-8B50-96AD1747B362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1FFC178-F0E8-4565-900E-7AFB20AB4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42DECFD-CFC0-4750-A3F2-9F50366C6EE6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5440664" y="3325721"/>
            <a:ext cx="1615278" cy="820589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21D1418-CCE3-425A-A089-0DCB6108A53B}"/>
              </a:ext>
            </a:extLst>
          </p:cNvPr>
          <p:cNvSpPr/>
          <p:nvPr/>
        </p:nvSpPr>
        <p:spPr>
          <a:xfrm>
            <a:off x="4603105" y="4146310"/>
            <a:ext cx="837559" cy="69463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9CDA6210-0C0C-494E-9F43-07E22507096F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FA48E0D2-F08B-437B-8A08-3B42F95E7A82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E024D928-CBC8-4DA5-B583-221E25C7B411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814300A5-244B-45E8-8F49-30B253E29E22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3857C6-C8E1-4232-82E9-B28BB8E14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75</a:t>
            </a:fld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AB3160-6450-4C41-A281-868205CBDF4E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138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du comportement – Génération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446044D-A0AF-480A-B83B-87C5BB5C57A5}"/>
              </a:ext>
            </a:extLst>
          </p:cNvPr>
          <p:cNvSpPr txBox="1"/>
          <p:nvPr/>
        </p:nvSpPr>
        <p:spPr>
          <a:xfrm>
            <a:off x="3960166" y="4590952"/>
            <a:ext cx="119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Navigation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8AD8C14-7BDD-432A-819A-819B172A9BF9}"/>
              </a:ext>
            </a:extLst>
          </p:cNvPr>
          <p:cNvSpPr txBox="1"/>
          <p:nvPr/>
        </p:nvSpPr>
        <p:spPr>
          <a:xfrm>
            <a:off x="3492327" y="1262925"/>
            <a:ext cx="202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Dépendance </a:t>
            </a:r>
            <a:br>
              <a:rPr lang="fr-FR"/>
            </a:br>
            <a:r>
              <a:rPr lang="fr-FR"/>
              <a:t>Service Navigation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2C9ED21-992E-4297-85F4-336D019EC7DE}"/>
              </a:ext>
            </a:extLst>
          </p:cNvPr>
          <p:cNvSpPr txBox="1"/>
          <p:nvPr/>
        </p:nvSpPr>
        <p:spPr>
          <a:xfrm>
            <a:off x="4016445" y="4064866"/>
            <a:ext cx="119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PopUp</a:t>
            </a:r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E2B4AD5-B33D-46F9-9703-566B47C27FA0}"/>
              </a:ext>
            </a:extLst>
          </p:cNvPr>
          <p:cNvSpPr txBox="1"/>
          <p:nvPr/>
        </p:nvSpPr>
        <p:spPr>
          <a:xfrm>
            <a:off x="3527072" y="2086214"/>
            <a:ext cx="20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Dépendance vers Service Toaster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176E5E8-3F70-4823-9B3A-DBB76EFCB886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53" name="Rectangle : avec coins arrondis en diagonale 52">
              <a:extLst>
                <a:ext uri="{FF2B5EF4-FFF2-40B4-BE49-F238E27FC236}">
                  <a16:creationId xmlns:a16="http://schemas.microsoft.com/office/drawing/2014/main" id="{64A21829-4180-4973-8DF2-3C1D3887FF3B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A810FB6-4939-42F7-A154-1429096F1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BB1BC6C5-4CED-4FE4-ACD7-9E4471645680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56" name="Rectangle : avec coins arrondis en diagonale 55">
              <a:extLst>
                <a:ext uri="{FF2B5EF4-FFF2-40B4-BE49-F238E27FC236}">
                  <a16:creationId xmlns:a16="http://schemas.microsoft.com/office/drawing/2014/main" id="{B79CD0CC-0A28-43EF-8146-57CB7447A137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9D71C8F8-6BD9-4B5F-85DB-0757DFBB9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0367B64B-D1BF-4499-A9DD-028017CBFED1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59" name="Rectangle : avec coins arrondis en diagonale 58">
              <a:extLst>
                <a:ext uri="{FF2B5EF4-FFF2-40B4-BE49-F238E27FC236}">
                  <a16:creationId xmlns:a16="http://schemas.microsoft.com/office/drawing/2014/main" id="{9606445F-B069-4F03-A576-214D101897EE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5A3A6113-B8F1-414A-BD87-17C706953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Graphique 60" descr="Flèche vers le bas avec un remplissage uni">
            <a:extLst>
              <a:ext uri="{FF2B5EF4-FFF2-40B4-BE49-F238E27FC236}">
                <a16:creationId xmlns:a16="http://schemas.microsoft.com/office/drawing/2014/main" id="{34E125C0-E7D4-4434-B04F-867A025C5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62" name="Graphique 61" descr="Flèche vers le bas avec un remplissage uni">
            <a:extLst>
              <a:ext uri="{FF2B5EF4-FFF2-40B4-BE49-F238E27FC236}">
                <a16:creationId xmlns:a16="http://schemas.microsoft.com/office/drawing/2014/main" id="{597016BD-0566-4CF3-85C3-51F1D1852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6D0FA1AD-73FC-4690-92CD-AD4934F0B6A4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ACB89A3D-2818-4ACC-A277-8A36ED5B5D8C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F29AD21-9D40-4558-B2CF-A21F68FF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0A7AFD-24BD-431B-AE79-C358C34D8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568" y="1112849"/>
            <a:ext cx="5883352" cy="4655217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DF5CB564-E447-43C5-921D-80CEE044AE36}"/>
              </a:ext>
            </a:extLst>
          </p:cNvPr>
          <p:cNvGrpSpPr/>
          <p:nvPr/>
        </p:nvGrpSpPr>
        <p:grpSpPr>
          <a:xfrm>
            <a:off x="10770083" y="861535"/>
            <a:ext cx="839531" cy="742150"/>
            <a:chOff x="2792669" y="3786553"/>
            <a:chExt cx="1094931" cy="967925"/>
          </a:xfrm>
        </p:grpSpPr>
        <p:sp>
          <p:nvSpPr>
            <p:cNvPr id="50" name="Rectangle : avec coins arrondis en diagonale 49">
              <a:extLst>
                <a:ext uri="{FF2B5EF4-FFF2-40B4-BE49-F238E27FC236}">
                  <a16:creationId xmlns:a16="http://schemas.microsoft.com/office/drawing/2014/main" id="{6ED5DC6F-F0E3-4FCB-A907-A8E329EB6E76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666FF0FD-9EA7-466F-8B1E-44B1E1BAF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A4E6F1F-1262-4032-A10A-3B8F7A9A7BA9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520435" y="1586091"/>
            <a:ext cx="1010994" cy="338788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F0411AE-977E-4CCE-B284-344276AB5417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5555179" y="2167659"/>
            <a:ext cx="976250" cy="241721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FB8C5EF-8E67-4CF7-AE20-0EFE7A32D4F9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5214155" y="4249532"/>
            <a:ext cx="1586215" cy="0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51427D5-4C82-49FA-8CB6-6EDF73A8F57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5157876" y="4734033"/>
            <a:ext cx="1538488" cy="41585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016FDF6-F5CF-4747-99E5-E920F0B7B533}"/>
              </a:ext>
            </a:extLst>
          </p:cNvPr>
          <p:cNvSpPr/>
          <p:nvPr/>
        </p:nvSpPr>
        <p:spPr>
          <a:xfrm>
            <a:off x="144770" y="1577308"/>
            <a:ext cx="2739107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l’extraction depuis le framework source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37075689-8C15-4B75-A3D6-0F11B247FF46}"/>
              </a:ext>
            </a:extLst>
          </p:cNvPr>
          <p:cNvSpPr/>
          <p:nvPr/>
        </p:nvSpPr>
        <p:spPr>
          <a:xfrm>
            <a:off x="140384" y="2782776"/>
            <a:ext cx="2743493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Extraction de l’application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489153E6-0BE3-4ED5-BFAE-E8687679ADF4}"/>
              </a:ext>
            </a:extLst>
          </p:cNvPr>
          <p:cNvSpPr/>
          <p:nvPr/>
        </p:nvSpPr>
        <p:spPr>
          <a:xfrm>
            <a:off x="105692" y="3988244"/>
            <a:ext cx="2778185" cy="842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Configuration pour la génération vers le framework cible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18C3DF32-BC3E-438B-959D-F937220EA91B}"/>
              </a:ext>
            </a:extLst>
          </p:cNvPr>
          <p:cNvSpPr/>
          <p:nvPr/>
        </p:nvSpPr>
        <p:spPr>
          <a:xfrm>
            <a:off x="105692" y="5193712"/>
            <a:ext cx="2778185" cy="84233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Génération de l’application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72427E-22B5-49E9-9A5F-629585193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76</a:t>
            </a:fld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C0E501-D308-4C85-B6A6-BA90ABC8EEA7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39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3F9D1A-92C3-4872-9A7B-247F2BF36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0" y="3115127"/>
            <a:ext cx="5982467" cy="26529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42CD-58F0-4BA5-A59D-5CB2664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Migration du comportement – Extraction/Génération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4C9333F-042A-410F-95FC-6BF37F7FF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D9397A77-B9CA-49A0-B20F-05C8A5841E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904944D0-4680-4B13-901C-A5BE6800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CC10CFA8-1D20-49C6-8F4D-FFCB8D9F60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C68AE114-82FF-4240-8A4C-EC56BA87544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F5CE33B-1684-49AC-8561-2351D01FA60C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F2F178-5B92-40F3-B000-B3E880B079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66F38F6-8472-4B41-95C0-7E277C5BC3D9}"/>
              </a:ext>
            </a:extLst>
          </p:cNvPr>
          <p:cNvGrpSpPr/>
          <p:nvPr/>
        </p:nvGrpSpPr>
        <p:grpSpPr>
          <a:xfrm>
            <a:off x="4649946" y="2601816"/>
            <a:ext cx="836576" cy="739538"/>
            <a:chOff x="1217217" y="3310085"/>
            <a:chExt cx="1094931" cy="967925"/>
          </a:xfrm>
        </p:grpSpPr>
        <p:sp>
          <p:nvSpPr>
            <p:cNvPr id="38" name="Rectangle : avec coins arrondis en diagonale 37">
              <a:extLst>
                <a:ext uri="{FF2B5EF4-FFF2-40B4-BE49-F238E27FC236}">
                  <a16:creationId xmlns:a16="http://schemas.microsoft.com/office/drawing/2014/main" id="{1E37B747-7989-4B46-A65D-617DF0043746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BEB86CB1-BEB0-486B-A076-9E21A1854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A2921EF6-CA40-4AF3-A5BE-530CA7641466}"/>
              </a:ext>
            </a:extLst>
          </p:cNvPr>
          <p:cNvGrpSpPr/>
          <p:nvPr/>
        </p:nvGrpSpPr>
        <p:grpSpPr>
          <a:xfrm>
            <a:off x="10269641" y="5867343"/>
            <a:ext cx="551398" cy="487439"/>
            <a:chOff x="10663801" y="4027474"/>
            <a:chExt cx="836576" cy="739538"/>
          </a:xfrm>
        </p:grpSpPr>
        <p:sp>
          <p:nvSpPr>
            <p:cNvPr id="44" name="Rectangle : avec coins arrondis en diagonale 43">
              <a:extLst>
                <a:ext uri="{FF2B5EF4-FFF2-40B4-BE49-F238E27FC236}">
                  <a16:creationId xmlns:a16="http://schemas.microsoft.com/office/drawing/2014/main" id="{3CC9557A-807B-46BA-A9C4-4B9C4F7E46C4}"/>
                </a:ext>
              </a:extLst>
            </p:cNvPr>
            <p:cNvSpPr/>
            <p:nvPr/>
          </p:nvSpPr>
          <p:spPr>
            <a:xfrm flipH="1">
              <a:off x="10663801" y="4027474"/>
              <a:ext cx="836576" cy="739538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19ACF0B-97E4-4B71-B9B3-ED38D28AC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81352" y="4087964"/>
              <a:ext cx="602377" cy="602377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635CCFBA-7ACE-4FFC-896C-0AFF14AA7927}"/>
              </a:ext>
            </a:extLst>
          </p:cNvPr>
          <p:cNvGrpSpPr/>
          <p:nvPr/>
        </p:nvGrpSpPr>
        <p:grpSpPr>
          <a:xfrm>
            <a:off x="9043453" y="5850153"/>
            <a:ext cx="551397" cy="487438"/>
            <a:chOff x="1217217" y="3310085"/>
            <a:chExt cx="1094931" cy="967925"/>
          </a:xfrm>
        </p:grpSpPr>
        <p:sp>
          <p:nvSpPr>
            <p:cNvPr id="47" name="Rectangle : avec coins arrondis en diagonale 46">
              <a:extLst>
                <a:ext uri="{FF2B5EF4-FFF2-40B4-BE49-F238E27FC236}">
                  <a16:creationId xmlns:a16="http://schemas.microsoft.com/office/drawing/2014/main" id="{DAD39E30-4249-486F-A6C6-3CEEA97AC45F}"/>
                </a:ext>
              </a:extLst>
            </p:cNvPr>
            <p:cNvSpPr/>
            <p:nvPr/>
          </p:nvSpPr>
          <p:spPr>
            <a:xfrm flipH="1">
              <a:off x="1217217" y="3310085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E6F915C5-3D0B-4B73-B445-7BB042749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386" y="3404604"/>
              <a:ext cx="736591" cy="776892"/>
            </a:xfrm>
            <a:prstGeom prst="rect">
              <a:avLst/>
            </a:prstGeom>
            <a:noFill/>
            <a:ln w="12700" cap="rnd" cmpd="sng">
              <a:noFill/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36591"/>
                        <a:gd name="connsiteY0" fmla="*/ 0 h 776892"/>
                        <a:gd name="connsiteX1" fmla="*/ 383027 w 736591"/>
                        <a:gd name="connsiteY1" fmla="*/ 0 h 776892"/>
                        <a:gd name="connsiteX2" fmla="*/ 736591 w 736591"/>
                        <a:gd name="connsiteY2" fmla="*/ 0 h 776892"/>
                        <a:gd name="connsiteX3" fmla="*/ 736591 w 736591"/>
                        <a:gd name="connsiteY3" fmla="*/ 365139 h 776892"/>
                        <a:gd name="connsiteX4" fmla="*/ 736591 w 736591"/>
                        <a:gd name="connsiteY4" fmla="*/ 776892 h 776892"/>
                        <a:gd name="connsiteX5" fmla="*/ 383027 w 736591"/>
                        <a:gd name="connsiteY5" fmla="*/ 776892 h 776892"/>
                        <a:gd name="connsiteX6" fmla="*/ 0 w 736591"/>
                        <a:gd name="connsiteY6" fmla="*/ 776892 h 776892"/>
                        <a:gd name="connsiteX7" fmla="*/ 0 w 736591"/>
                        <a:gd name="connsiteY7" fmla="*/ 396215 h 776892"/>
                        <a:gd name="connsiteX8" fmla="*/ 0 w 736591"/>
                        <a:gd name="connsiteY8" fmla="*/ 0 h 776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6591" h="776892" fill="none" extrusionOk="0">
                          <a:moveTo>
                            <a:pt x="0" y="0"/>
                          </a:moveTo>
                          <a:cubicBezTo>
                            <a:pt x="111114" y="18984"/>
                            <a:pt x="285117" y="331"/>
                            <a:pt x="383027" y="0"/>
                          </a:cubicBezTo>
                          <a:cubicBezTo>
                            <a:pt x="480937" y="-331"/>
                            <a:pt x="594963" y="-12636"/>
                            <a:pt x="736591" y="0"/>
                          </a:cubicBezTo>
                          <a:cubicBezTo>
                            <a:pt x="743672" y="126987"/>
                            <a:pt x="739413" y="234977"/>
                            <a:pt x="736591" y="365139"/>
                          </a:cubicBezTo>
                          <a:cubicBezTo>
                            <a:pt x="733769" y="495301"/>
                            <a:pt x="721282" y="574884"/>
                            <a:pt x="736591" y="776892"/>
                          </a:cubicBezTo>
                          <a:cubicBezTo>
                            <a:pt x="575649" y="781170"/>
                            <a:pt x="496908" y="791566"/>
                            <a:pt x="383027" y="776892"/>
                          </a:cubicBezTo>
                          <a:cubicBezTo>
                            <a:pt x="269146" y="762218"/>
                            <a:pt x="150130" y="760483"/>
                            <a:pt x="0" y="776892"/>
                          </a:cubicBezTo>
                          <a:cubicBezTo>
                            <a:pt x="-12595" y="611830"/>
                            <a:pt x="-2011" y="547975"/>
                            <a:pt x="0" y="396215"/>
                          </a:cubicBezTo>
                          <a:cubicBezTo>
                            <a:pt x="2011" y="244455"/>
                            <a:pt x="-5021" y="135039"/>
                            <a:pt x="0" y="0"/>
                          </a:cubicBezTo>
                          <a:close/>
                        </a:path>
                        <a:path w="736591" h="776892" stroke="0" extrusionOk="0">
                          <a:moveTo>
                            <a:pt x="0" y="0"/>
                          </a:moveTo>
                          <a:cubicBezTo>
                            <a:pt x="110391" y="12652"/>
                            <a:pt x="281877" y="15877"/>
                            <a:pt x="360930" y="0"/>
                          </a:cubicBezTo>
                          <a:cubicBezTo>
                            <a:pt x="439983" y="-15877"/>
                            <a:pt x="639484" y="7902"/>
                            <a:pt x="736591" y="0"/>
                          </a:cubicBezTo>
                          <a:cubicBezTo>
                            <a:pt x="756710" y="88191"/>
                            <a:pt x="752128" y="267861"/>
                            <a:pt x="736591" y="403984"/>
                          </a:cubicBezTo>
                          <a:cubicBezTo>
                            <a:pt x="721054" y="540107"/>
                            <a:pt x="735438" y="625959"/>
                            <a:pt x="736591" y="776892"/>
                          </a:cubicBezTo>
                          <a:cubicBezTo>
                            <a:pt x="599139" y="763135"/>
                            <a:pt x="542138" y="771292"/>
                            <a:pt x="383027" y="776892"/>
                          </a:cubicBezTo>
                          <a:cubicBezTo>
                            <a:pt x="223916" y="782492"/>
                            <a:pt x="92781" y="762680"/>
                            <a:pt x="0" y="776892"/>
                          </a:cubicBezTo>
                          <a:cubicBezTo>
                            <a:pt x="11772" y="677922"/>
                            <a:pt x="-6715" y="564204"/>
                            <a:pt x="0" y="403984"/>
                          </a:cubicBezTo>
                          <a:cubicBezTo>
                            <a:pt x="6715" y="243764"/>
                            <a:pt x="-15565" y="1135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6C6B6CD-02BD-4410-9724-C8176B5E640E}"/>
              </a:ext>
            </a:extLst>
          </p:cNvPr>
          <p:cNvGrpSpPr/>
          <p:nvPr/>
        </p:nvGrpSpPr>
        <p:grpSpPr>
          <a:xfrm>
            <a:off x="11495830" y="5872057"/>
            <a:ext cx="551398" cy="487439"/>
            <a:chOff x="2792669" y="3786553"/>
            <a:chExt cx="1094931" cy="967925"/>
          </a:xfrm>
        </p:grpSpPr>
        <p:sp>
          <p:nvSpPr>
            <p:cNvPr id="50" name="Rectangle : avec coins arrondis en diagonale 49">
              <a:extLst>
                <a:ext uri="{FF2B5EF4-FFF2-40B4-BE49-F238E27FC236}">
                  <a16:creationId xmlns:a16="http://schemas.microsoft.com/office/drawing/2014/main" id="{F93FA2D3-421D-4236-AE2E-C1BC95755969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7948FFC5-ABD8-4E23-A4F2-58D20FB73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Graphique 51" descr="Flèche vers le bas avec un remplissage uni">
            <a:extLst>
              <a:ext uri="{FF2B5EF4-FFF2-40B4-BE49-F238E27FC236}">
                <a16:creationId xmlns:a16="http://schemas.microsoft.com/office/drawing/2014/main" id="{6E4AD1F0-CF79-4924-B0A0-B5C702FE03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683564" y="5932541"/>
            <a:ext cx="497363" cy="402089"/>
          </a:xfrm>
          <a:prstGeom prst="rect">
            <a:avLst/>
          </a:prstGeom>
        </p:spPr>
      </p:pic>
      <p:pic>
        <p:nvPicPr>
          <p:cNvPr id="53" name="Graphique 52" descr="Flèche vers le bas avec un remplissage uni">
            <a:extLst>
              <a:ext uri="{FF2B5EF4-FFF2-40B4-BE49-F238E27FC236}">
                <a16:creationId xmlns:a16="http://schemas.microsoft.com/office/drawing/2014/main" id="{10BE65B8-CFA8-4DB7-8F2B-3E855D563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909753" y="5939630"/>
            <a:ext cx="497363" cy="402089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19563065-3C22-489F-A6DA-61A6DD2052B1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7D44E409-A5F0-4ED3-9517-4E203DB50940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5A7C2127-02B1-426E-A153-BD018628B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graphicFrame>
        <p:nvGraphicFramePr>
          <p:cNvPr id="59" name="Tableau 6">
            <a:extLst>
              <a:ext uri="{FF2B5EF4-FFF2-40B4-BE49-F238E27FC236}">
                <a16:creationId xmlns:a16="http://schemas.microsoft.com/office/drawing/2014/main" id="{EB6BAFCC-5F12-4F63-968E-8FF09F065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97705"/>
              </p:ext>
            </p:extLst>
          </p:nvPr>
        </p:nvGraphicFramePr>
        <p:xfrm>
          <a:off x="330855" y="1617664"/>
          <a:ext cx="6432026" cy="54864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76169">
                  <a:extLst>
                    <a:ext uri="{9D8B030D-6E8A-4147-A177-3AD203B41FA5}">
                      <a16:colId xmlns:a16="http://schemas.microsoft.com/office/drawing/2014/main" val="648017463"/>
                    </a:ext>
                  </a:extLst>
                </a:gridCol>
                <a:gridCol w="1336993">
                  <a:extLst>
                    <a:ext uri="{9D8B030D-6E8A-4147-A177-3AD203B41FA5}">
                      <a16:colId xmlns:a16="http://schemas.microsoft.com/office/drawing/2014/main" val="1959597291"/>
                    </a:ext>
                  </a:extLst>
                </a:gridCol>
                <a:gridCol w="1535773">
                  <a:extLst>
                    <a:ext uri="{9D8B030D-6E8A-4147-A177-3AD203B41FA5}">
                      <a16:colId xmlns:a16="http://schemas.microsoft.com/office/drawing/2014/main" val="3478936112"/>
                    </a:ext>
                  </a:extLst>
                </a:gridCol>
                <a:gridCol w="1483091">
                  <a:extLst>
                    <a:ext uri="{9D8B030D-6E8A-4147-A177-3AD203B41FA5}">
                      <a16:colId xmlns:a16="http://schemas.microsoft.com/office/drawing/2014/main" val="2589417801"/>
                    </a:ext>
                  </a:extLst>
                </a:gridCol>
              </a:tblGrid>
              <a:tr h="235946">
                <a:tc>
                  <a:txBody>
                    <a:bodyPr/>
                    <a:lstStyle/>
                    <a:p>
                      <a:r>
                        <a:rPr lang="fr-FR" sz="1200" dirty="0" err="1"/>
                        <a:t>ClickHandler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Click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(click)=‘’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8953"/>
                  </a:ext>
                </a:extLst>
              </a:tr>
              <a:tr h="235946">
                <a:tc>
                  <a:txBody>
                    <a:bodyPr/>
                    <a:lstStyle/>
                    <a:p>
                      <a:r>
                        <a:rPr lang="fr-FR" sz="1200" dirty="0" err="1"/>
                        <a:t>EventPopup.display</a:t>
                      </a:r>
                      <a:r>
                        <a:rPr lang="fr-FR" sz="1200" dirty="0"/>
                        <a:t>(…)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openingPopup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this</a:t>
                      </a:r>
                      <a:r>
                        <a:rPr lang="fr-FR" sz="1200" dirty="0"/>
                        <a:t>._</a:t>
                      </a:r>
                      <a:r>
                        <a:rPr lang="fr-FR" sz="1200" dirty="0" err="1"/>
                        <a:t>toastrService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Service Popup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281910"/>
                  </a:ext>
                </a:extLst>
              </a:tr>
            </a:tbl>
          </a:graphicData>
        </a:graphic>
      </p:graphicFrame>
      <p:sp>
        <p:nvSpPr>
          <p:cNvPr id="60" name="ZoneTexte 59">
            <a:extLst>
              <a:ext uri="{FF2B5EF4-FFF2-40B4-BE49-F238E27FC236}">
                <a16:creationId xmlns:a16="http://schemas.microsoft.com/office/drawing/2014/main" id="{8C01104A-0525-4C77-9021-82B3D4A91E84}"/>
              </a:ext>
            </a:extLst>
          </p:cNvPr>
          <p:cNvSpPr txBox="1"/>
          <p:nvPr/>
        </p:nvSpPr>
        <p:spPr>
          <a:xfrm>
            <a:off x="476080" y="1035598"/>
            <a:ext cx="194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</a:rPr>
              <a:t>Framework </a:t>
            </a:r>
          </a:p>
          <a:p>
            <a:pPr algn="ctr"/>
            <a:r>
              <a:rPr lang="fr-FR" b="1" dirty="0">
                <a:latin typeface="+mj-lt"/>
              </a:rPr>
              <a:t>source</a:t>
            </a:r>
          </a:p>
        </p:txBody>
      </p:sp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06F86C-4D3E-484F-8245-41443944C2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4239" y="1808276"/>
            <a:ext cx="5042989" cy="3990278"/>
          </a:xfrm>
          <a:prstGeom prst="rect">
            <a:avLst/>
          </a:prstGeom>
        </p:spPr>
      </p:pic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FB8C5EF-8E67-4CF7-AE20-0EFE7A32D4F9}"/>
              </a:ext>
            </a:extLst>
          </p:cNvPr>
          <p:cNvCxnSpPr>
            <a:cxnSpLocks/>
          </p:cNvCxnSpPr>
          <p:nvPr/>
        </p:nvCxnSpPr>
        <p:spPr>
          <a:xfrm flipV="1">
            <a:off x="3805050" y="3516647"/>
            <a:ext cx="3715414" cy="194578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A6A819B-EFD7-4023-A002-3B4B92F2DE15}"/>
              </a:ext>
            </a:extLst>
          </p:cNvPr>
          <p:cNvCxnSpPr>
            <a:cxnSpLocks/>
          </p:cNvCxnSpPr>
          <p:nvPr/>
        </p:nvCxnSpPr>
        <p:spPr>
          <a:xfrm flipV="1">
            <a:off x="4015572" y="4522519"/>
            <a:ext cx="3646768" cy="10938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51427D5-4C82-49FA-8CB6-6EDF73A8F574}"/>
              </a:ext>
            </a:extLst>
          </p:cNvPr>
          <p:cNvCxnSpPr>
            <a:cxnSpLocks/>
          </p:cNvCxnSpPr>
          <p:nvPr/>
        </p:nvCxnSpPr>
        <p:spPr>
          <a:xfrm flipV="1">
            <a:off x="5662757" y="4906324"/>
            <a:ext cx="1999583" cy="68227"/>
          </a:xfrm>
          <a:prstGeom prst="straightConnector1">
            <a:avLst/>
          </a:prstGeom>
          <a:noFill/>
          <a:ln w="44450" cap="flat" cmpd="sng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C838A496-6EC8-4C87-9013-00B29AFDC907}"/>
              </a:ext>
            </a:extLst>
          </p:cNvPr>
          <p:cNvGrpSpPr/>
          <p:nvPr/>
        </p:nvGrpSpPr>
        <p:grpSpPr>
          <a:xfrm>
            <a:off x="11207697" y="1702612"/>
            <a:ext cx="839531" cy="742150"/>
            <a:chOff x="2792669" y="3786553"/>
            <a:chExt cx="1094931" cy="967925"/>
          </a:xfrm>
        </p:grpSpPr>
        <p:sp>
          <p:nvSpPr>
            <p:cNvPr id="57" name="Rectangle : avec coins arrondis en diagonale 56">
              <a:extLst>
                <a:ext uri="{FF2B5EF4-FFF2-40B4-BE49-F238E27FC236}">
                  <a16:creationId xmlns:a16="http://schemas.microsoft.com/office/drawing/2014/main" id="{1E795554-75EB-46BA-A2E6-18D6DBDDBB4A}"/>
                </a:ext>
              </a:extLst>
            </p:cNvPr>
            <p:cNvSpPr/>
            <p:nvPr/>
          </p:nvSpPr>
          <p:spPr>
            <a:xfrm flipH="1">
              <a:off x="2792669" y="3786553"/>
              <a:ext cx="1094931" cy="967925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4472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390DCFE8-124E-479B-8A01-AFCB2A071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70" y="3826140"/>
              <a:ext cx="873760" cy="873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A61ED847-17F9-449F-BAFD-E0DFFDC03424}"/>
              </a:ext>
            </a:extLst>
          </p:cNvPr>
          <p:cNvSpPr txBox="1"/>
          <p:nvPr/>
        </p:nvSpPr>
        <p:spPr>
          <a:xfrm>
            <a:off x="2133276" y="1168691"/>
            <a:ext cx="44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</a:t>
            </a:r>
            <a:endParaRPr lang="fr-FR" b="1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444B9A4E-0C62-4EAD-97BA-D6D998BBD391}"/>
              </a:ext>
            </a:extLst>
          </p:cNvPr>
          <p:cNvSpPr txBox="1"/>
          <p:nvPr/>
        </p:nvSpPr>
        <p:spPr>
          <a:xfrm>
            <a:off x="4082224" y="1138064"/>
            <a:ext cx="51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+mj-lt"/>
                <a:sym typeface="Wingdings" panose="05000000000000000000" pitchFamily="2" charset="2"/>
              </a:rPr>
              <a:t></a:t>
            </a:r>
            <a:endParaRPr lang="fr-FR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D531933-C45E-4839-816E-F845AF2E6973}"/>
              </a:ext>
            </a:extLst>
          </p:cNvPr>
          <p:cNvSpPr txBox="1"/>
          <p:nvPr/>
        </p:nvSpPr>
        <p:spPr>
          <a:xfrm>
            <a:off x="2459268" y="1037843"/>
            <a:ext cx="1745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latin typeface="+mj-lt"/>
                <a:sym typeface="Wingdings" panose="05000000000000000000" pitchFamily="2" charset="2"/>
              </a:rPr>
              <a:t>Méta-modèle</a:t>
            </a:r>
            <a:br>
              <a:rPr lang="fr-FR" sz="1800" b="1" dirty="0">
                <a:latin typeface="+mj-lt"/>
                <a:sym typeface="Wingdings" panose="05000000000000000000" pitchFamily="2" charset="2"/>
              </a:rPr>
            </a:br>
            <a:r>
              <a:rPr lang="fr-FR" sz="1800" b="1" dirty="0">
                <a:latin typeface="+mj-lt"/>
                <a:sym typeface="Wingdings" panose="05000000000000000000" pitchFamily="2" charset="2"/>
              </a:rPr>
              <a:t>pivot</a:t>
            </a:r>
            <a:endParaRPr lang="fr-FR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FEDB0C5-039D-48CE-B575-A3AD2B19CA8D}"/>
              </a:ext>
            </a:extLst>
          </p:cNvPr>
          <p:cNvSpPr txBox="1"/>
          <p:nvPr/>
        </p:nvSpPr>
        <p:spPr>
          <a:xfrm>
            <a:off x="4082224" y="1035598"/>
            <a:ext cx="1920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latin typeface="+mj-lt"/>
              </a:rPr>
              <a:t>Framework </a:t>
            </a:r>
            <a:br>
              <a:rPr lang="fr-FR" sz="1800" b="1" dirty="0">
                <a:latin typeface="+mj-lt"/>
              </a:rPr>
            </a:br>
            <a:r>
              <a:rPr lang="fr-FR" sz="1800" b="1" dirty="0">
                <a:latin typeface="+mj-lt"/>
              </a:rPr>
              <a:t>cible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2990532-02D4-4968-A518-C3798F37F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77</a:t>
            </a:fld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91FAD9-ED4D-453A-A484-10B0955A65D1}"/>
              </a:ext>
            </a:extLst>
          </p:cNvPr>
          <p:cNvSpPr/>
          <p:nvPr/>
        </p:nvSpPr>
        <p:spPr>
          <a:xfrm>
            <a:off x="10209229" y="5803038"/>
            <a:ext cx="1920833" cy="625475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079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D1309-8490-41E2-9BF5-9D045574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GUI MIGRATION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9021477-73FA-4EED-8B68-452C37C20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29865" y="1111170"/>
            <a:ext cx="7796282" cy="5152908"/>
          </a:xfrm>
        </p:spPr>
      </p:pic>
      <p:sp>
        <p:nvSpPr>
          <p:cNvPr id="11" name="Oval 2">
            <a:extLst>
              <a:ext uri="{FF2B5EF4-FFF2-40B4-BE49-F238E27FC236}">
                <a16:creationId xmlns:a16="http://schemas.microsoft.com/office/drawing/2014/main" id="{B4323FC7-A972-40F8-92DC-A59D2EEC0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F705D8A3-234D-4EA0-BC17-B6DBBDDDF4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1C763C79-8734-4FE7-A1F2-26AE14DEBE6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C9C8C53F-A919-41D1-B0BB-E18B5DB790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55552C37-B048-4636-9F4B-4AD8729F93AC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85EB8BC5-A0D6-443A-AA05-2DEA7CC65680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9B3B39-AE4D-431F-A149-58435343891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9865" y="6537176"/>
            <a:ext cx="179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GUI Migration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445F1E-5C7E-4E31-9858-4414EEBAFE49}"/>
              </a:ext>
            </a:extLst>
          </p:cNvPr>
          <p:cNvSpPr/>
          <p:nvPr/>
        </p:nvSpPr>
        <p:spPr>
          <a:xfrm>
            <a:off x="8751918" y="2297317"/>
            <a:ext cx="296402" cy="296402"/>
          </a:xfrm>
          <a:prstGeom prst="rect">
            <a:avLst/>
          </a:prstGeom>
          <a:solidFill>
            <a:srgbClr val="FFF2CC"/>
          </a:solidFill>
          <a:ln>
            <a:solidFill>
              <a:srgbClr val="D4B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43D524-6DDD-4701-A8C1-3996643B580B}"/>
              </a:ext>
            </a:extLst>
          </p:cNvPr>
          <p:cNvSpPr/>
          <p:nvPr/>
        </p:nvSpPr>
        <p:spPr>
          <a:xfrm>
            <a:off x="8751918" y="2671040"/>
            <a:ext cx="296402" cy="296402"/>
          </a:xfrm>
          <a:prstGeom prst="rect">
            <a:avLst/>
          </a:prstGeom>
          <a:solidFill>
            <a:srgbClr val="D1D1D1"/>
          </a:solidFill>
          <a:ln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32CAFBE-B161-4163-A579-098C84A605A1}"/>
              </a:ext>
            </a:extLst>
          </p:cNvPr>
          <p:cNvSpPr txBox="1"/>
          <p:nvPr/>
        </p:nvSpPr>
        <p:spPr>
          <a:xfrm>
            <a:off x="9119076" y="2260852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visuel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982801-87ED-4784-835D-1E4136ECFCF8}"/>
              </a:ext>
            </a:extLst>
          </p:cNvPr>
          <p:cNvSpPr txBox="1"/>
          <p:nvPr/>
        </p:nvSpPr>
        <p:spPr>
          <a:xfrm>
            <a:off x="9119076" y="2634575"/>
            <a:ext cx="29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Migration du comportement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97E9451-5D4D-4C1D-9994-B61C8B4C59FC}"/>
              </a:ext>
            </a:extLst>
          </p:cNvPr>
          <p:cNvGrpSpPr/>
          <p:nvPr/>
        </p:nvGrpSpPr>
        <p:grpSpPr>
          <a:xfrm>
            <a:off x="9504621" y="49008"/>
            <a:ext cx="2416726" cy="503759"/>
            <a:chOff x="1170537" y="1111170"/>
            <a:chExt cx="2416726" cy="50375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0DECAD5-F31A-428A-B412-EA815C70C300}"/>
                </a:ext>
              </a:extLst>
            </p:cNvPr>
            <p:cNvSpPr/>
            <p:nvPr/>
          </p:nvSpPr>
          <p:spPr>
            <a:xfrm>
              <a:off x="1170537" y="1111170"/>
              <a:ext cx="2416726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>
                  <a:solidFill>
                    <a:schemeClr val="tx1"/>
                  </a:solidFill>
                </a:rPr>
                <a:t>GUI migration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6DB6208-2BFE-43DC-A867-C7AFE9E0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555" y="1151631"/>
              <a:ext cx="446214" cy="44621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B876E-4E83-427F-81F7-1DBE6F9ED707}"/>
              </a:ext>
            </a:extLst>
          </p:cNvPr>
          <p:cNvSpPr/>
          <p:nvPr/>
        </p:nvSpPr>
        <p:spPr>
          <a:xfrm>
            <a:off x="3756304" y="1241737"/>
            <a:ext cx="1693276" cy="2281392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BD884B-0B31-4048-97B0-2DF7AF85411E}"/>
              </a:ext>
            </a:extLst>
          </p:cNvPr>
          <p:cNvSpPr txBox="1"/>
          <p:nvPr/>
        </p:nvSpPr>
        <p:spPr>
          <a:xfrm>
            <a:off x="3756304" y="3504726"/>
            <a:ext cx="162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Modèle pivot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B80E51-117D-4131-BE20-5CF8CF206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067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9CF5BE7-0D98-4C80-AC95-994D0FE61D6E}"/>
              </a:ext>
            </a:extLst>
          </p:cNvPr>
          <p:cNvSpPr/>
          <p:nvPr/>
        </p:nvSpPr>
        <p:spPr>
          <a:xfrm>
            <a:off x="280990" y="3057524"/>
            <a:ext cx="8177504" cy="261680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DF379E5-D953-46EA-8802-B0B373577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86" y="3223924"/>
            <a:ext cx="7433313" cy="2275007"/>
          </a:xfrm>
          <a:prstGeom prst="rect">
            <a:avLst/>
          </a:prstGeom>
        </p:spPr>
      </p:pic>
      <p:sp>
        <p:nvSpPr>
          <p:cNvPr id="9" name="Oval 2">
            <a:extLst>
              <a:ext uri="{FF2B5EF4-FFF2-40B4-BE49-F238E27FC236}">
                <a16:creationId xmlns:a16="http://schemas.microsoft.com/office/drawing/2014/main" id="{5B8E43F9-ABC3-46E4-88D5-7E606FA391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FDECFF31-3BC3-44D8-A427-A459A317AC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E770F62E-7097-4A51-884B-E09B71C714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CB8FECD1-0C42-4844-82C3-877718BC6B6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17BA03C2-5BF3-423D-82CA-759A84A6B029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573C3C76-5CC9-4B56-87F6-97711E626E41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FE92D1-0045-4577-9243-DAA7E78D88D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</a:t>
            </a:r>
            <a:r>
              <a:rPr lang="fr-FR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Incrémentale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F87200D-C563-4CDF-948A-1086D58A34AB}"/>
              </a:ext>
            </a:extLst>
          </p:cNvPr>
          <p:cNvGrpSpPr/>
          <p:nvPr/>
        </p:nvGrpSpPr>
        <p:grpSpPr>
          <a:xfrm>
            <a:off x="3653635" y="1300788"/>
            <a:ext cx="4884728" cy="1355520"/>
            <a:chOff x="3574472" y="1300788"/>
            <a:chExt cx="4884728" cy="135552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7A4C500-0094-44DB-9234-A1E0CE669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0591" y="1423229"/>
              <a:ext cx="908609" cy="908609"/>
            </a:xfrm>
            <a:prstGeom prst="rect">
              <a:avLst/>
            </a:prstGeom>
          </p:spPr>
        </p:pic>
        <p:sp>
          <p:nvSpPr>
            <p:cNvPr id="20" name="Titre 4">
              <a:extLst>
                <a:ext uri="{FF2B5EF4-FFF2-40B4-BE49-F238E27FC236}">
                  <a16:creationId xmlns:a16="http://schemas.microsoft.com/office/drawing/2014/main" id="{5E365F8F-24DC-43B2-B4D6-732424DB90FB}"/>
                </a:ext>
              </a:extLst>
            </p:cNvPr>
            <p:cNvSpPr txBox="1">
              <a:spLocks/>
            </p:cNvSpPr>
            <p:nvPr/>
          </p:nvSpPr>
          <p:spPr>
            <a:xfrm>
              <a:off x="3574472" y="1300788"/>
              <a:ext cx="3877692" cy="1355520"/>
            </a:xfrm>
            <a:prstGeom prst="rect">
              <a:avLst/>
            </a:prstGeom>
            <a:noFill/>
          </p:spPr>
          <p:txBody>
            <a:bodyPr anchor="ctr" anchorCtr="0"/>
            <a:lstStyle>
              <a:lvl1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lang="fr-FR" sz="3600" b="1" kern="1200">
                  <a:solidFill>
                    <a:schemeClr val="bg2"/>
                  </a:solidFill>
                  <a:latin typeface="+mj-lt"/>
                  <a:ea typeface="Euclid Flex B Medium" panose="020B0604000000000000" pitchFamily="34" charset="0"/>
                  <a:cs typeface="Montserrat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</a:defRPr>
              </a:lvl9pPr>
            </a:lstStyle>
            <a:p>
              <a:r>
                <a:rPr lang="fr-FR" dirty="0"/>
                <a:t>MIGRATION INCREMENTALE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C11B5FE-E151-4835-B654-72AA435A3B8A}"/>
              </a:ext>
            </a:extLst>
          </p:cNvPr>
          <p:cNvSpPr txBox="1"/>
          <p:nvPr/>
        </p:nvSpPr>
        <p:spPr>
          <a:xfrm>
            <a:off x="54052" y="5899215"/>
            <a:ext cx="1021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From GWT to Angular: An Experiment Report on Migrating a Legacy Web Application – IEEE Software</a:t>
            </a:r>
          </a:p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Hybrid Architecture for Incremental Migration Approach – Caise’21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Soumis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07AB14-9A67-4CAC-B677-D13578C71624}"/>
              </a:ext>
            </a:extLst>
          </p:cNvPr>
          <p:cNvSpPr/>
          <p:nvPr/>
        </p:nvSpPr>
        <p:spPr>
          <a:xfrm>
            <a:off x="2235075" y="3467959"/>
            <a:ext cx="5842124" cy="2005946"/>
          </a:xfrm>
          <a:prstGeom prst="rect">
            <a:avLst/>
          </a:prstGeom>
          <a:noFill/>
          <a:ln w="44450" cap="flat" cmpd="sng">
            <a:solidFill>
              <a:schemeClr val="accent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1BF934E-8551-4B1A-9216-F88972E7A0BD}"/>
              </a:ext>
            </a:extLst>
          </p:cNvPr>
          <p:cNvGrpSpPr/>
          <p:nvPr/>
        </p:nvGrpSpPr>
        <p:grpSpPr>
          <a:xfrm>
            <a:off x="9159541" y="3036094"/>
            <a:ext cx="2750341" cy="3538069"/>
            <a:chOff x="9153525" y="3036094"/>
            <a:chExt cx="2750341" cy="353806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017CDCF-3E0D-486F-88E2-47DB91AA3600}"/>
                </a:ext>
              </a:extLst>
            </p:cNvPr>
            <p:cNvSpPr/>
            <p:nvPr/>
          </p:nvSpPr>
          <p:spPr>
            <a:xfrm>
              <a:off x="9153525" y="3036094"/>
              <a:ext cx="2750341" cy="3538069"/>
            </a:xfrm>
            <a:prstGeom prst="roundRect">
              <a:avLst>
                <a:gd name="adj" fmla="val 1010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FFEAF21A-646B-461D-95F9-1D1E4C56A15C}"/>
                </a:ext>
              </a:extLst>
            </p:cNvPr>
            <p:cNvSpPr/>
            <p:nvPr/>
          </p:nvSpPr>
          <p:spPr>
            <a:xfrm>
              <a:off x="9923052" y="3036094"/>
              <a:ext cx="1980814" cy="221218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8258BF4B-78A6-47DD-8332-EED2F28EF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3525" y="3301878"/>
              <a:ext cx="2750341" cy="3272283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0A1DDF-5321-48EF-A711-91EAFFCDD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79</a:t>
            </a:fld>
            <a:endParaRPr lang="fr-FR"/>
          </a:p>
        </p:txBody>
      </p:sp>
      <p:pic>
        <p:nvPicPr>
          <p:cNvPr id="16" name="Graphique 15" descr="Internet avec un remplissage uni">
            <a:extLst>
              <a:ext uri="{FF2B5EF4-FFF2-40B4-BE49-F238E27FC236}">
                <a16:creationId xmlns:a16="http://schemas.microsoft.com/office/drawing/2014/main" id="{90A586A6-BFA1-48FB-B79F-F4BB20261A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31201" y="1271384"/>
            <a:ext cx="1197867" cy="11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1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2D705BE-C1AB-4075-8A53-21467359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Problèmes Industriels</a:t>
            </a:r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B5225B48-8808-49C2-94DC-D80C6CB4A5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4">
            <a:extLst>
              <a:ext uri="{FF2B5EF4-FFF2-40B4-BE49-F238E27FC236}">
                <a16:creationId xmlns:a16="http://schemas.microsoft.com/office/drawing/2014/main" id="{B49815C8-DDDE-41E6-AFE5-2E8E24A28E5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5847F9AC-2EF4-45C5-B00D-2E1A4DCD99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8D50AC88-1343-42AA-85D4-257887D17D4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6B688695-F3FE-44B8-96B1-5822DBCDF57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25B7B98-4E6C-4A03-8167-B524CCBDB5B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E2CF348-355F-480E-B7A9-BCDF544500FA}"/>
              </a:ext>
            </a:extLst>
          </p:cNvPr>
          <p:cNvGrpSpPr/>
          <p:nvPr/>
        </p:nvGrpSpPr>
        <p:grpSpPr>
          <a:xfrm>
            <a:off x="769978" y="1158622"/>
            <a:ext cx="10635295" cy="1511631"/>
            <a:chOff x="534352" y="1603999"/>
            <a:chExt cx="10635295" cy="1511631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3CEA0D9D-DE20-42BC-B740-E9148F200FA9}"/>
                </a:ext>
              </a:extLst>
            </p:cNvPr>
            <p:cNvGrpSpPr/>
            <p:nvPr/>
          </p:nvGrpSpPr>
          <p:grpSpPr>
            <a:xfrm>
              <a:off x="534352" y="1618860"/>
              <a:ext cx="2446873" cy="1410278"/>
              <a:chOff x="534352" y="1618860"/>
              <a:chExt cx="2446873" cy="1410278"/>
            </a:xfrm>
          </p:grpSpPr>
          <p:sp>
            <p:nvSpPr>
              <p:cNvPr id="50" name="Rectangle : coins arrondis 49">
                <a:extLst>
                  <a:ext uri="{FF2B5EF4-FFF2-40B4-BE49-F238E27FC236}">
                    <a16:creationId xmlns:a16="http://schemas.microsoft.com/office/drawing/2014/main" id="{665E3C00-5143-4238-89AD-9A4418E630DF}"/>
                  </a:ext>
                </a:extLst>
              </p:cNvPr>
              <p:cNvSpPr/>
              <p:nvPr/>
            </p:nvSpPr>
            <p:spPr>
              <a:xfrm>
                <a:off x="534352" y="1618860"/>
                <a:ext cx="2446873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indent="0" algn="ctr">
                  <a:buFont typeface="Calibri Light" panose="020F0302020204030204" pitchFamily="34" charset="0"/>
                  <a:buNone/>
                </a:pPr>
                <a:r>
                  <a:rPr lang="fr-FR" sz="1800" b="1">
                    <a:solidFill>
                      <a:schemeClr val="tx1"/>
                    </a:solidFill>
                    <a:latin typeface="+mj-lt"/>
                    <a:cs typeface="Helvetica" charset="0"/>
                  </a:rPr>
                  <a:t>+150 produits</a:t>
                </a:r>
                <a:endParaRPr lang="fr-FR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51" name="Graphique 50" descr="Boîte avec un remplissage uni">
                <a:extLst>
                  <a:ext uri="{FF2B5EF4-FFF2-40B4-BE49-F238E27FC236}">
                    <a16:creationId xmlns:a16="http://schemas.microsoft.com/office/drawing/2014/main" id="{50878F70-6645-4051-AE08-BD6BA3986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375489" y="2135307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58489D5A-2308-4796-94B9-FB762906DF4D}"/>
                </a:ext>
              </a:extLst>
            </p:cNvPr>
            <p:cNvGrpSpPr/>
            <p:nvPr/>
          </p:nvGrpSpPr>
          <p:grpSpPr>
            <a:xfrm>
              <a:off x="8682693" y="1642895"/>
              <a:ext cx="2486954" cy="1410278"/>
              <a:chOff x="6787674" y="1863266"/>
              <a:chExt cx="2486954" cy="1410278"/>
            </a:xfrm>
          </p:grpSpPr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C54DAC98-2917-43C6-94E0-C609531110B0}"/>
                  </a:ext>
                </a:extLst>
              </p:cNvPr>
              <p:cNvSpPr/>
              <p:nvPr/>
            </p:nvSpPr>
            <p:spPr>
              <a:xfrm>
                <a:off x="6787674" y="1863266"/>
                <a:ext cx="2486954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b="1">
                    <a:solidFill>
                      <a:schemeClr val="tx1"/>
                    </a:solidFill>
                    <a:latin typeface="+mj-lt"/>
                    <a:cs typeface="Helvetica" charset="0"/>
                  </a:rPr>
                  <a:t>Temps de migration</a:t>
                </a:r>
                <a:endParaRPr lang="fr-FR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49" name="Graphique 48" descr="Sablier 60% avec un remplissage uni">
                <a:extLst>
                  <a:ext uri="{FF2B5EF4-FFF2-40B4-BE49-F238E27FC236}">
                    <a16:creationId xmlns:a16="http://schemas.microsoft.com/office/drawing/2014/main" id="{7C410103-853F-4370-B556-28B003DA4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671151" y="2528235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BC38037-E60F-4685-BDBC-C881E8A6AB29}"/>
                </a:ext>
              </a:extLst>
            </p:cNvPr>
            <p:cNvGrpSpPr/>
            <p:nvPr/>
          </p:nvGrpSpPr>
          <p:grpSpPr>
            <a:xfrm>
              <a:off x="3237106" y="1603999"/>
              <a:ext cx="2446873" cy="1410278"/>
              <a:chOff x="3124846" y="1603999"/>
              <a:chExt cx="2446873" cy="1410278"/>
            </a:xfrm>
          </p:grpSpPr>
          <p:sp>
            <p:nvSpPr>
              <p:cNvPr id="43" name="Rectangle : coins arrondis 42">
                <a:extLst>
                  <a:ext uri="{FF2B5EF4-FFF2-40B4-BE49-F238E27FC236}">
                    <a16:creationId xmlns:a16="http://schemas.microsoft.com/office/drawing/2014/main" id="{45581E13-6C01-46D9-9256-994C8A88E4C6}"/>
                  </a:ext>
                </a:extLst>
              </p:cNvPr>
              <p:cNvSpPr/>
              <p:nvPr/>
            </p:nvSpPr>
            <p:spPr>
              <a:xfrm>
                <a:off x="3124846" y="1603999"/>
                <a:ext cx="2446873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indent="0" algn="ctr">
                  <a:buFont typeface="Calibri Light" panose="020F0302020204030204" pitchFamily="34" charset="0"/>
                  <a:buNone/>
                </a:pPr>
                <a:r>
                  <a:rPr lang="fr-FR" sz="1800" b="1" dirty="0">
                    <a:solidFill>
                      <a:schemeClr val="tx1"/>
                    </a:solidFill>
                    <a:latin typeface="+mj-lt"/>
                    <a:cs typeface="Helvetica" charset="0"/>
                  </a:rPr>
                  <a:t>Plusieurs langages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4" name="Picture 3">
                <a:extLst>
                  <a:ext uri="{FF2B5EF4-FFF2-40B4-BE49-F238E27FC236}">
                    <a16:creationId xmlns:a16="http://schemas.microsoft.com/office/drawing/2014/main" id="{EA048257-38F1-4BB1-8217-12E0B2F6A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72"/>
              <a:stretch/>
            </p:blipFill>
            <p:spPr bwMode="auto">
              <a:xfrm>
                <a:off x="4685984" y="2348034"/>
                <a:ext cx="615156" cy="406985"/>
              </a:xfrm>
              <a:prstGeom prst="rect">
                <a:avLst/>
              </a:prstGeom>
              <a:noFill/>
              <a:ln w="12700" cap="rnd" cmpd="sng">
                <a:noFill/>
                <a:prstDash val="solid"/>
                <a:bevel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736591"/>
                          <a:gd name="connsiteY0" fmla="*/ 0 h 776892"/>
                          <a:gd name="connsiteX1" fmla="*/ 383027 w 736591"/>
                          <a:gd name="connsiteY1" fmla="*/ 0 h 776892"/>
                          <a:gd name="connsiteX2" fmla="*/ 736591 w 736591"/>
                          <a:gd name="connsiteY2" fmla="*/ 0 h 776892"/>
                          <a:gd name="connsiteX3" fmla="*/ 736591 w 736591"/>
                          <a:gd name="connsiteY3" fmla="*/ 365139 h 776892"/>
                          <a:gd name="connsiteX4" fmla="*/ 736591 w 736591"/>
                          <a:gd name="connsiteY4" fmla="*/ 776892 h 776892"/>
                          <a:gd name="connsiteX5" fmla="*/ 383027 w 736591"/>
                          <a:gd name="connsiteY5" fmla="*/ 776892 h 776892"/>
                          <a:gd name="connsiteX6" fmla="*/ 0 w 736591"/>
                          <a:gd name="connsiteY6" fmla="*/ 776892 h 776892"/>
                          <a:gd name="connsiteX7" fmla="*/ 0 w 736591"/>
                          <a:gd name="connsiteY7" fmla="*/ 396215 h 776892"/>
                          <a:gd name="connsiteX8" fmla="*/ 0 w 736591"/>
                          <a:gd name="connsiteY8" fmla="*/ 0 h 776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36591" h="776892" fill="none" extrusionOk="0">
                            <a:moveTo>
                              <a:pt x="0" y="0"/>
                            </a:moveTo>
                            <a:cubicBezTo>
                              <a:pt x="111114" y="18984"/>
                              <a:pt x="285117" y="331"/>
                              <a:pt x="383027" y="0"/>
                            </a:cubicBezTo>
                            <a:cubicBezTo>
                              <a:pt x="480937" y="-331"/>
                              <a:pt x="594963" y="-12636"/>
                              <a:pt x="736591" y="0"/>
                            </a:cubicBezTo>
                            <a:cubicBezTo>
                              <a:pt x="743672" y="126987"/>
                              <a:pt x="739413" y="234977"/>
                              <a:pt x="736591" y="365139"/>
                            </a:cubicBezTo>
                            <a:cubicBezTo>
                              <a:pt x="733769" y="495301"/>
                              <a:pt x="721282" y="574884"/>
                              <a:pt x="736591" y="776892"/>
                            </a:cubicBezTo>
                            <a:cubicBezTo>
                              <a:pt x="575649" y="781170"/>
                              <a:pt x="496908" y="791566"/>
                              <a:pt x="383027" y="776892"/>
                            </a:cubicBezTo>
                            <a:cubicBezTo>
                              <a:pt x="269146" y="762218"/>
                              <a:pt x="150130" y="760483"/>
                              <a:pt x="0" y="776892"/>
                            </a:cubicBezTo>
                            <a:cubicBezTo>
                              <a:pt x="-12595" y="611830"/>
                              <a:pt x="-2011" y="547975"/>
                              <a:pt x="0" y="396215"/>
                            </a:cubicBezTo>
                            <a:cubicBezTo>
                              <a:pt x="2011" y="244455"/>
                              <a:pt x="-5021" y="135039"/>
                              <a:pt x="0" y="0"/>
                            </a:cubicBezTo>
                            <a:close/>
                          </a:path>
                          <a:path w="736591" h="776892" stroke="0" extrusionOk="0">
                            <a:moveTo>
                              <a:pt x="0" y="0"/>
                            </a:moveTo>
                            <a:cubicBezTo>
                              <a:pt x="110391" y="12652"/>
                              <a:pt x="281877" y="15877"/>
                              <a:pt x="360930" y="0"/>
                            </a:cubicBezTo>
                            <a:cubicBezTo>
                              <a:pt x="439983" y="-15877"/>
                              <a:pt x="639484" y="7902"/>
                              <a:pt x="736591" y="0"/>
                            </a:cubicBezTo>
                            <a:cubicBezTo>
                              <a:pt x="756710" y="88191"/>
                              <a:pt x="752128" y="267861"/>
                              <a:pt x="736591" y="403984"/>
                            </a:cubicBezTo>
                            <a:cubicBezTo>
                              <a:pt x="721054" y="540107"/>
                              <a:pt x="735438" y="625959"/>
                              <a:pt x="736591" y="776892"/>
                            </a:cubicBezTo>
                            <a:cubicBezTo>
                              <a:pt x="599139" y="763135"/>
                              <a:pt x="542138" y="771292"/>
                              <a:pt x="383027" y="776892"/>
                            </a:cubicBezTo>
                            <a:cubicBezTo>
                              <a:pt x="223916" y="782492"/>
                              <a:pt x="92781" y="762680"/>
                              <a:pt x="0" y="776892"/>
                            </a:cubicBezTo>
                            <a:cubicBezTo>
                              <a:pt x="11772" y="677922"/>
                              <a:pt x="-6715" y="564204"/>
                              <a:pt x="0" y="403984"/>
                            </a:cubicBezTo>
                            <a:cubicBezTo>
                              <a:pt x="6715" y="243764"/>
                              <a:pt x="-15565" y="1135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</p:pic>
          <p:pic>
            <p:nvPicPr>
              <p:cNvPr id="46" name="Picture 2" descr="Deep in the Code | Adventures in Software Development ...">
                <a:extLst>
                  <a:ext uri="{FF2B5EF4-FFF2-40B4-BE49-F238E27FC236}">
                    <a16:creationId xmlns:a16="http://schemas.microsoft.com/office/drawing/2014/main" id="{211D312E-8C62-491B-B472-7526E3DA7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6209" y="2348034"/>
                <a:ext cx="416154" cy="416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6" descr="Access 2016 Logos">
                <a:extLst>
                  <a:ext uri="{FF2B5EF4-FFF2-40B4-BE49-F238E27FC236}">
                    <a16:creationId xmlns:a16="http://schemas.microsoft.com/office/drawing/2014/main" id="{E4561C24-AF3D-4700-9203-63E28FC13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165" y="2288891"/>
                <a:ext cx="475297" cy="475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813B998A-94E2-420B-8F6A-243188F07D56}"/>
                </a:ext>
              </a:extLst>
            </p:cNvPr>
            <p:cNvGrpSpPr/>
            <p:nvPr/>
          </p:nvGrpSpPr>
          <p:grpSpPr>
            <a:xfrm>
              <a:off x="5939860" y="1618860"/>
              <a:ext cx="2486953" cy="1496770"/>
              <a:chOff x="5883729" y="1618860"/>
              <a:chExt cx="2486953" cy="1496770"/>
            </a:xfrm>
          </p:grpSpPr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3B1B48B5-B41F-44D2-828C-98B011B9644D}"/>
                  </a:ext>
                </a:extLst>
              </p:cNvPr>
              <p:cNvSpPr/>
              <p:nvPr/>
            </p:nvSpPr>
            <p:spPr>
              <a:xfrm>
                <a:off x="5883729" y="1618860"/>
                <a:ext cx="2486953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indent="0" algn="ctr">
                  <a:buFont typeface="Calibri Light" panose="020F0302020204030204" pitchFamily="34" charset="0"/>
                  <a:buNone/>
                </a:pPr>
                <a:r>
                  <a:rPr lang="fr-FR" sz="1800" b="1" dirty="0">
                    <a:solidFill>
                      <a:schemeClr val="tx1"/>
                    </a:solidFill>
                    <a:latin typeface="+mj-lt"/>
                    <a:cs typeface="Helvetica" charset="0"/>
                  </a:rPr>
                  <a:t>Maintenabilité sur plusieurs décennies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2" name="Graphique 41" descr="Canif avec un remplissage uni">
                <a:extLst>
                  <a:ext uri="{FF2B5EF4-FFF2-40B4-BE49-F238E27FC236}">
                    <a16:creationId xmlns:a16="http://schemas.microsoft.com/office/drawing/2014/main" id="{4FC2A56A-1E13-4252-9020-3DCDD80E2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44743" y="2514755"/>
                <a:ext cx="600875" cy="600875"/>
              </a:xfrm>
              <a:prstGeom prst="rect">
                <a:avLst/>
              </a:prstGeom>
            </p:spPr>
          </p:pic>
        </p:grp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5AFD5B-54FF-4AF2-8782-26887969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34" name="Oval 3">
            <a:extLst>
              <a:ext uri="{FF2B5EF4-FFF2-40B4-BE49-F238E27FC236}">
                <a16:creationId xmlns:a16="http://schemas.microsoft.com/office/drawing/2014/main" id="{CFAAC938-741A-470F-9D16-6D8CF76D0224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0247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5E5E1-36C0-45AF-9650-29DD6F03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de migration incrémentale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FDC07BA4-E754-4BE1-97DA-AA58D40395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2ECCEB10-D5DD-49A4-AC4E-E6BBD92ED2D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CDACBE87-A91D-4359-A477-11D546D1D9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A66666B5-92FB-4B92-9FF3-AD0953B704E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4A5F1D37-079E-40BE-AAC8-46ABE8544AC5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4E9630E-C5A3-4F0B-AE1C-4592F9612EE2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65A0876-073A-4B22-AC0A-351F2088319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</a:t>
            </a:r>
            <a:r>
              <a:rPr lang="fr-FR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Incrémentale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389EB20-FBD7-4216-90F6-DC59312C58F3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597F49F-17B1-4E6D-B12B-6762836E6300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2CAE808-C1E2-4EBA-859B-C51AD2CD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162CD8C-1BA8-4934-87CF-EC988C278C8A}"/>
              </a:ext>
            </a:extLst>
          </p:cNvPr>
          <p:cNvSpPr/>
          <p:nvPr/>
        </p:nvSpPr>
        <p:spPr>
          <a:xfrm>
            <a:off x="845389" y="5411667"/>
            <a:ext cx="299506" cy="299506"/>
          </a:xfrm>
          <a:prstGeom prst="rect">
            <a:avLst/>
          </a:prstGeom>
          <a:solidFill>
            <a:srgbClr val="DAE8FC"/>
          </a:solidFill>
          <a:ln>
            <a:solidFill>
              <a:srgbClr val="98B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4C9811-B8EA-4A5F-B3A9-77A92CC52087}"/>
              </a:ext>
            </a:extLst>
          </p:cNvPr>
          <p:cNvSpPr/>
          <p:nvPr/>
        </p:nvSpPr>
        <p:spPr>
          <a:xfrm>
            <a:off x="845389" y="5896248"/>
            <a:ext cx="299506" cy="299506"/>
          </a:xfrm>
          <a:prstGeom prst="rect">
            <a:avLst/>
          </a:prstGeom>
          <a:solidFill>
            <a:srgbClr val="F8CECC"/>
          </a:solidFill>
          <a:ln>
            <a:solidFill>
              <a:srgbClr val="CD8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FEDC00-7933-4A4F-BDE6-72986E0FE15E}"/>
              </a:ext>
            </a:extLst>
          </p:cNvPr>
          <p:cNvSpPr txBox="1"/>
          <p:nvPr/>
        </p:nvSpPr>
        <p:spPr>
          <a:xfrm>
            <a:off x="1144895" y="5377498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source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E194C07-0250-42BD-B4B5-BEBADA0A892D}"/>
              </a:ext>
            </a:extLst>
          </p:cNvPr>
          <p:cNvSpPr txBox="1"/>
          <p:nvPr/>
        </p:nvSpPr>
        <p:spPr>
          <a:xfrm>
            <a:off x="1144895" y="5861335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cible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C4BD48-A354-4B82-920D-789D686AE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316" y="2614463"/>
            <a:ext cx="11457369" cy="162907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B54BC6-A263-4313-AB71-6174390D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07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71FF9B8-193A-4E47-BAAA-4C9BCAD2C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16" y="2614463"/>
            <a:ext cx="11457369" cy="1629074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6224B3C5-C947-42C0-A266-3BB087E84B79}"/>
              </a:ext>
            </a:extLst>
          </p:cNvPr>
          <p:cNvSpPr txBox="1">
            <a:spLocks/>
          </p:cNvSpPr>
          <p:nvPr/>
        </p:nvSpPr>
        <p:spPr>
          <a:xfrm>
            <a:off x="2299579" y="485695"/>
            <a:ext cx="9316155" cy="6254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r>
              <a:rPr lang="fr-FR"/>
              <a:t>Approche de migration incrémentale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FDC07BA4-E754-4BE1-97DA-AA58D40395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2ECCEB10-D5DD-49A4-AC4E-E6BBD92ED2D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CDACBE87-A91D-4359-A477-11D546D1D9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A66666B5-92FB-4B92-9FF3-AD0953B704E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4A5F1D37-079E-40BE-AAC8-46ABE8544AC5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54E9630E-C5A3-4F0B-AE1C-4592F9612EE2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65A0876-073A-4B22-AC0A-351F2088319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</a:t>
            </a:r>
            <a:r>
              <a:rPr lang="fr-FR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Incrémentale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18FA68-C026-45BB-AB10-D0A32DA6FD5C}"/>
              </a:ext>
            </a:extLst>
          </p:cNvPr>
          <p:cNvSpPr txBox="1"/>
          <p:nvPr/>
        </p:nvSpPr>
        <p:spPr>
          <a:xfrm>
            <a:off x="5006914" y="5291470"/>
            <a:ext cx="2344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Comment fonctionne </a:t>
            </a:r>
            <a:br>
              <a:rPr lang="fr-FR" dirty="0"/>
            </a:br>
            <a:r>
              <a:rPr lang="fr-FR" dirty="0"/>
              <a:t>l’architecture hybride ?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CAA45B1-203F-4D3C-98A6-CFBA8E39D783}"/>
              </a:ext>
            </a:extLst>
          </p:cNvPr>
          <p:cNvCxnSpPr>
            <a:cxnSpLocks/>
          </p:cNvCxnSpPr>
          <p:nvPr/>
        </p:nvCxnSpPr>
        <p:spPr>
          <a:xfrm flipV="1">
            <a:off x="7561948" y="4350125"/>
            <a:ext cx="815570" cy="1043042"/>
          </a:xfrm>
          <a:prstGeom prst="straightConnector1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E1BC91D-876F-4BFA-ACBD-23B4D5A699F6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ED0C105-236A-43C8-8CDD-CE13F9CA32A5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D21137F-5729-47E5-B1C8-3868B219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655306F-DB94-45FC-8484-046034DB3E6B}"/>
              </a:ext>
            </a:extLst>
          </p:cNvPr>
          <p:cNvSpPr/>
          <p:nvPr/>
        </p:nvSpPr>
        <p:spPr>
          <a:xfrm>
            <a:off x="8143562" y="3212021"/>
            <a:ext cx="1746750" cy="1138104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413F8B-0EF4-4EAB-B261-BD0691D03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81</a:t>
            </a:fld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A09EBB-D804-4861-A60D-AA6FC63B4962}"/>
              </a:ext>
            </a:extLst>
          </p:cNvPr>
          <p:cNvSpPr/>
          <p:nvPr/>
        </p:nvSpPr>
        <p:spPr>
          <a:xfrm>
            <a:off x="845389" y="5411667"/>
            <a:ext cx="299506" cy="299506"/>
          </a:xfrm>
          <a:prstGeom prst="rect">
            <a:avLst/>
          </a:prstGeom>
          <a:solidFill>
            <a:srgbClr val="DAE8FC"/>
          </a:solidFill>
          <a:ln>
            <a:solidFill>
              <a:srgbClr val="98B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8B3C25-3458-4F28-8525-E4BCE3257DEB}"/>
              </a:ext>
            </a:extLst>
          </p:cNvPr>
          <p:cNvSpPr/>
          <p:nvPr/>
        </p:nvSpPr>
        <p:spPr>
          <a:xfrm>
            <a:off x="845389" y="5896248"/>
            <a:ext cx="299506" cy="299506"/>
          </a:xfrm>
          <a:prstGeom prst="rect">
            <a:avLst/>
          </a:prstGeom>
          <a:solidFill>
            <a:srgbClr val="F8CECC"/>
          </a:solidFill>
          <a:ln>
            <a:solidFill>
              <a:srgbClr val="CD8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36DA2A5-F7BA-406E-BC65-EB4468A1B148}"/>
              </a:ext>
            </a:extLst>
          </p:cNvPr>
          <p:cNvSpPr txBox="1"/>
          <p:nvPr/>
        </p:nvSpPr>
        <p:spPr>
          <a:xfrm>
            <a:off x="1144895" y="5377498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source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033CF4-000C-465E-A09C-E5D31A67A4F5}"/>
              </a:ext>
            </a:extLst>
          </p:cNvPr>
          <p:cNvSpPr txBox="1"/>
          <p:nvPr/>
        </p:nvSpPr>
        <p:spPr>
          <a:xfrm>
            <a:off x="1144895" y="5861335"/>
            <a:ext cx="197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Application cible</a:t>
            </a:r>
          </a:p>
        </p:txBody>
      </p:sp>
    </p:spTree>
    <p:extLst>
      <p:ext uri="{BB962C8B-B14F-4D97-AF65-F5344CB8AC3E}">
        <p14:creationId xmlns:p14="http://schemas.microsoft.com/office/powerpoint/2010/main" val="12778393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Architecture hybride</a:t>
            </a: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5DA83D30-8A4B-43ED-9CA3-E4BF40FA1A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FC2D8FF-6703-4A5A-964D-FE3F92B559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5E653BB7-D9FB-42A7-8609-9E341F6594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05A05423-0538-46AF-802A-C6DB35054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E5184E9B-96AB-48C1-8105-DDB05E5B20CC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8F474169-F918-43EF-B3D7-2752D2041A05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ED64C15-457E-4B19-9C8E-D15C3B272D3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C104EE1-7E9B-4527-8EF8-CADEB182EEE9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BF6E822-63EA-4B27-93B7-8B70079C5A5B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DB93FC2-1AA5-4880-B58C-C24E3521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CE6B414-A42D-4E1D-98BC-C78AE3852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7450CB-2A85-433B-AF12-BCAED9C171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4940" y="946126"/>
            <a:ext cx="6722120" cy="49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6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Architecture hybride – contraintes</a:t>
            </a: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5DA83D30-8A4B-43ED-9CA3-E4BF40FA1A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FC2D8FF-6703-4A5A-964D-FE3F92B559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5E653BB7-D9FB-42A7-8609-9E341F6594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05A05423-0538-46AF-802A-C6DB35054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E5184E9B-96AB-48C1-8105-DDB05E5B20CC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8F474169-F918-43EF-B3D7-2752D2041A05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ED64C15-457E-4B19-9C8E-D15C3B272D3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6EE9E1A-899B-4BAE-B61D-C03410D1B6D1}"/>
              </a:ext>
            </a:extLst>
          </p:cNvPr>
          <p:cNvSpPr txBox="1"/>
          <p:nvPr/>
        </p:nvSpPr>
        <p:spPr>
          <a:xfrm>
            <a:off x="348954" y="410628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Type Matching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143D5E5-0FD4-4B0E-8C05-8F1FB122D0FF}"/>
              </a:ext>
            </a:extLst>
          </p:cNvPr>
          <p:cNvSpPr txBox="1"/>
          <p:nvPr/>
        </p:nvSpPr>
        <p:spPr>
          <a:xfrm>
            <a:off x="538333" y="585495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43083F9-189D-484C-8233-0581CE8E4039}"/>
              </a:ext>
            </a:extLst>
          </p:cNvPr>
          <p:cNvSpPr txBox="1"/>
          <p:nvPr/>
        </p:nvSpPr>
        <p:spPr>
          <a:xfrm>
            <a:off x="314954" y="2325972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Communication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E5331CC-A1CB-44B7-8924-24B2184E902B}"/>
              </a:ext>
            </a:extLst>
          </p:cNvPr>
          <p:cNvGrpSpPr/>
          <p:nvPr/>
        </p:nvGrpSpPr>
        <p:grpSpPr>
          <a:xfrm>
            <a:off x="571242" y="4651236"/>
            <a:ext cx="1209332" cy="1116421"/>
            <a:chOff x="556744" y="4644359"/>
            <a:chExt cx="1209332" cy="1116421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9DA3F5C8-B2BB-47B4-9730-E9B8C903B503}"/>
                </a:ext>
              </a:extLst>
            </p:cNvPr>
            <p:cNvSpPr/>
            <p:nvPr/>
          </p:nvSpPr>
          <p:spPr>
            <a:xfrm>
              <a:off x="556744" y="4644359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0AECAE49-878F-4E91-8DD2-3BC85A10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405" y="4712564"/>
              <a:ext cx="980009" cy="980009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B5541ED-A2D6-48E4-BA1E-AFA65C03F0FB}"/>
              </a:ext>
            </a:extLst>
          </p:cNvPr>
          <p:cNvGrpSpPr/>
          <p:nvPr/>
        </p:nvGrpSpPr>
        <p:grpSpPr>
          <a:xfrm>
            <a:off x="571242" y="2922684"/>
            <a:ext cx="1209332" cy="1116421"/>
            <a:chOff x="571242" y="2966246"/>
            <a:chExt cx="1209332" cy="1116421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95F5C4A3-D93D-48BC-9812-8C0B485B6F17}"/>
                </a:ext>
              </a:extLst>
            </p:cNvPr>
            <p:cNvSpPr/>
            <p:nvPr/>
          </p:nvSpPr>
          <p:spPr>
            <a:xfrm>
              <a:off x="571242" y="2966246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AB154247-1FCE-4C3C-A494-D3770CAC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0063" y="3060245"/>
              <a:ext cx="954215" cy="954215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1C278FC-3603-4BE8-9CBC-3210F26E2EBC}"/>
              </a:ext>
            </a:extLst>
          </p:cNvPr>
          <p:cNvGrpSpPr/>
          <p:nvPr/>
        </p:nvGrpSpPr>
        <p:grpSpPr>
          <a:xfrm>
            <a:off x="553343" y="1142373"/>
            <a:ext cx="1241397" cy="1168180"/>
            <a:chOff x="3412442" y="2420932"/>
            <a:chExt cx="1241397" cy="116818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2B313CA-5A07-485C-A9F2-B794C3228077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4" name="Graphique 43" descr="Engrenage contour">
              <a:extLst>
                <a:ext uri="{FF2B5EF4-FFF2-40B4-BE49-F238E27FC236}">
                  <a16:creationId xmlns:a16="http://schemas.microsoft.com/office/drawing/2014/main" id="{4046A82C-59E3-48A9-87B0-E11A5164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45" name="Graphique 44" descr="Engrenage contour">
              <a:extLst>
                <a:ext uri="{FF2B5EF4-FFF2-40B4-BE49-F238E27FC236}">
                  <a16:creationId xmlns:a16="http://schemas.microsoft.com/office/drawing/2014/main" id="{09C31865-C03A-40F5-8146-2C2A5180B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46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7CC7C906-9C72-4154-96F9-6BC7B061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47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443A1550-7A01-4B1E-9263-A932FB693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331370F-2898-4A21-964A-BC0FDD53DB10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C749182C-2EA1-4E72-8C85-A6F11A7C91E6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F5884D2-22C3-46A5-91B0-E3C67F695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86B256-780A-49AF-9139-C50AABD22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814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B1643A-9E89-4536-8FEF-50FF3FFD9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989" y="1241417"/>
            <a:ext cx="9434697" cy="51285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Architecture hybride – contraintes</a:t>
            </a: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5DA83D30-8A4B-43ED-9CA3-E4BF40FA1A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EFC2D8FF-6703-4A5A-964D-FE3F92B559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5E653BB7-D9FB-42A7-8609-9E341F6594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05A05423-0538-46AF-802A-C6DB35054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E5184E9B-96AB-48C1-8105-DDB05E5B20CC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8F474169-F918-43EF-B3D7-2752D2041A05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ED64C15-457E-4B19-9C8E-D15C3B272D3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7D537E8-F64E-4B1D-9491-180A30E1E21A}"/>
              </a:ext>
            </a:extLst>
          </p:cNvPr>
          <p:cNvSpPr txBox="1"/>
          <p:nvPr/>
        </p:nvSpPr>
        <p:spPr>
          <a:xfrm>
            <a:off x="348954" y="410628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Type Matching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95B9326-50A5-4DD8-86B9-CF5E28B31BA3}"/>
              </a:ext>
            </a:extLst>
          </p:cNvPr>
          <p:cNvSpPr txBox="1"/>
          <p:nvPr/>
        </p:nvSpPr>
        <p:spPr>
          <a:xfrm>
            <a:off x="538333" y="585495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1A83CA-5FC8-48AC-B18A-DE2915266E77}"/>
              </a:ext>
            </a:extLst>
          </p:cNvPr>
          <p:cNvSpPr txBox="1"/>
          <p:nvPr/>
        </p:nvSpPr>
        <p:spPr>
          <a:xfrm>
            <a:off x="314954" y="2325972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Communication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9EB413A-5963-4B05-875F-033BAB449BFD}"/>
              </a:ext>
            </a:extLst>
          </p:cNvPr>
          <p:cNvGrpSpPr/>
          <p:nvPr/>
        </p:nvGrpSpPr>
        <p:grpSpPr>
          <a:xfrm>
            <a:off x="571242" y="4651236"/>
            <a:ext cx="1209332" cy="1116421"/>
            <a:chOff x="556744" y="4644359"/>
            <a:chExt cx="1209332" cy="1116421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581D4784-BF4E-4B7A-A097-5BD22F294287}"/>
                </a:ext>
              </a:extLst>
            </p:cNvPr>
            <p:cNvSpPr/>
            <p:nvPr/>
          </p:nvSpPr>
          <p:spPr>
            <a:xfrm>
              <a:off x="556744" y="4644359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61EFD51-FD78-4119-903E-457657E22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405" y="4712564"/>
              <a:ext cx="980009" cy="980009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CE7EB53-0690-44C7-877D-F047E125808E}"/>
              </a:ext>
            </a:extLst>
          </p:cNvPr>
          <p:cNvGrpSpPr/>
          <p:nvPr/>
        </p:nvGrpSpPr>
        <p:grpSpPr>
          <a:xfrm>
            <a:off x="571242" y="2922684"/>
            <a:ext cx="1209332" cy="1116421"/>
            <a:chOff x="571242" y="2966246"/>
            <a:chExt cx="1209332" cy="1116421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3C7162F7-F937-4F76-BD1F-B70EA1327172}"/>
                </a:ext>
              </a:extLst>
            </p:cNvPr>
            <p:cNvSpPr/>
            <p:nvPr/>
          </p:nvSpPr>
          <p:spPr>
            <a:xfrm>
              <a:off x="571242" y="2966246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5EEF3980-6AEE-4B65-BFF0-5737D6509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0063" y="3060245"/>
              <a:ext cx="954215" cy="95421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C260085-E6C9-4001-AB82-381221BCA0D8}"/>
              </a:ext>
            </a:extLst>
          </p:cNvPr>
          <p:cNvGrpSpPr/>
          <p:nvPr/>
        </p:nvGrpSpPr>
        <p:grpSpPr>
          <a:xfrm>
            <a:off x="553343" y="1142373"/>
            <a:ext cx="1241397" cy="1168180"/>
            <a:chOff x="3412442" y="2420932"/>
            <a:chExt cx="1241397" cy="1168180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E3917022-109D-4E99-A15E-FD65F6EAE2C3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50" name="Graphique 49" descr="Engrenage contour">
              <a:extLst>
                <a:ext uri="{FF2B5EF4-FFF2-40B4-BE49-F238E27FC236}">
                  <a16:creationId xmlns:a16="http://schemas.microsoft.com/office/drawing/2014/main" id="{EF0EBC58-FAB0-41F4-B9C6-5F797698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51" name="Graphique 50" descr="Engrenage contour">
              <a:extLst>
                <a:ext uri="{FF2B5EF4-FFF2-40B4-BE49-F238E27FC236}">
                  <a16:creationId xmlns:a16="http://schemas.microsoft.com/office/drawing/2014/main" id="{723E589F-B2B4-43D0-8DE8-1F4A974BF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52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7537802C-CD7A-493C-9A94-4FFB3D334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53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9F73B2D6-0B69-46C9-962E-63E473A7D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D9ABB2F-E902-4AF1-A54D-832C699B67AE}"/>
              </a:ext>
            </a:extLst>
          </p:cNvPr>
          <p:cNvSpPr/>
          <p:nvPr/>
        </p:nvSpPr>
        <p:spPr>
          <a:xfrm>
            <a:off x="296936" y="2787961"/>
            <a:ext cx="1873717" cy="36873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623890E-BA7A-47B9-B375-8F05D6B93EC5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D9B14A6-0502-47D9-9CB6-4602C80E46FE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94553DC-A35E-42F4-A011-36BF964D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89651B-CA4B-449C-819D-A84D28850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1308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Architecture hybride – contraintes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CE3FF132-46C6-4B44-B25A-5D9026EB58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575F3D8-E601-4CB4-9562-5D5669016A5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085559BA-3A99-4769-89F9-E4C4DCAE68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5B17CE1C-91AD-4472-A184-7C3DD9CB5B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16E3224A-A1ED-4BA0-B1E7-F591484739DC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9D2FA407-AF5B-4739-AF20-F237D4CBC2C1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B21E9CF-B3DA-4191-AC6A-BD087DA27F1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DD48248-F055-4DF8-8BF1-30E0BE3DB8F3}"/>
              </a:ext>
            </a:extLst>
          </p:cNvPr>
          <p:cNvSpPr txBox="1"/>
          <p:nvPr/>
        </p:nvSpPr>
        <p:spPr>
          <a:xfrm>
            <a:off x="348954" y="410628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Type Matching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97361EF-C805-4E78-8A9C-319DDA614A3B}"/>
              </a:ext>
            </a:extLst>
          </p:cNvPr>
          <p:cNvSpPr txBox="1"/>
          <p:nvPr/>
        </p:nvSpPr>
        <p:spPr>
          <a:xfrm>
            <a:off x="538333" y="585495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1B65A8E-C7BA-4C75-A99A-B4F6F80C6225}"/>
              </a:ext>
            </a:extLst>
          </p:cNvPr>
          <p:cNvSpPr txBox="1"/>
          <p:nvPr/>
        </p:nvSpPr>
        <p:spPr>
          <a:xfrm>
            <a:off x="314954" y="2325972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Communication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EA2BBE34-47E5-4E82-BDBD-BF7CAE5C5A71}"/>
              </a:ext>
            </a:extLst>
          </p:cNvPr>
          <p:cNvGrpSpPr/>
          <p:nvPr/>
        </p:nvGrpSpPr>
        <p:grpSpPr>
          <a:xfrm>
            <a:off x="571242" y="4651236"/>
            <a:ext cx="1209332" cy="1116421"/>
            <a:chOff x="556744" y="4644359"/>
            <a:chExt cx="1209332" cy="1116421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DAD5099A-AC98-4B12-BF2F-49743F89DE0F}"/>
                </a:ext>
              </a:extLst>
            </p:cNvPr>
            <p:cNvSpPr/>
            <p:nvPr/>
          </p:nvSpPr>
          <p:spPr>
            <a:xfrm>
              <a:off x="556744" y="4644359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E3FBD90-393E-4CF5-B731-9A4D4710D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405" y="4712564"/>
              <a:ext cx="980009" cy="980009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24EDE22-C010-4E10-A182-ECEB0BB3CCE5}"/>
              </a:ext>
            </a:extLst>
          </p:cNvPr>
          <p:cNvGrpSpPr/>
          <p:nvPr/>
        </p:nvGrpSpPr>
        <p:grpSpPr>
          <a:xfrm>
            <a:off x="571242" y="2922684"/>
            <a:ext cx="1209332" cy="1116421"/>
            <a:chOff x="571242" y="2966246"/>
            <a:chExt cx="1209332" cy="1116421"/>
          </a:xfrm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35A7413D-FD06-4567-810F-69125E7759D4}"/>
                </a:ext>
              </a:extLst>
            </p:cNvPr>
            <p:cNvSpPr/>
            <p:nvPr/>
          </p:nvSpPr>
          <p:spPr>
            <a:xfrm>
              <a:off x="571242" y="2966246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B0277326-B839-4E1B-87A8-589E8A311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0063" y="3060245"/>
              <a:ext cx="954215" cy="954215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CCCE66D-7A8E-41B1-9393-26C0379A5D14}"/>
              </a:ext>
            </a:extLst>
          </p:cNvPr>
          <p:cNvGrpSpPr/>
          <p:nvPr/>
        </p:nvGrpSpPr>
        <p:grpSpPr>
          <a:xfrm>
            <a:off x="553343" y="1142373"/>
            <a:ext cx="1241397" cy="1168180"/>
            <a:chOff x="3412442" y="2420932"/>
            <a:chExt cx="1241397" cy="1168180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615564E6-C372-438A-A10B-D92CD3C9A6D9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55" name="Graphique 54" descr="Engrenage contour">
              <a:extLst>
                <a:ext uri="{FF2B5EF4-FFF2-40B4-BE49-F238E27FC236}">
                  <a16:creationId xmlns:a16="http://schemas.microsoft.com/office/drawing/2014/main" id="{0221DB80-CE0E-4037-988A-58E58FF5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56" name="Graphique 55" descr="Engrenage contour">
              <a:extLst>
                <a:ext uri="{FF2B5EF4-FFF2-40B4-BE49-F238E27FC236}">
                  <a16:creationId xmlns:a16="http://schemas.microsoft.com/office/drawing/2014/main" id="{2E8B48C7-5F18-4D08-8720-A8A905A28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57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44143B0E-CF04-44D3-8FD1-B5C92813E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58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0BA0DBEB-9EED-4F65-AFEF-ACA63A597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882F1479-0FCA-4D3B-B6A9-D0CAB81901F3}"/>
              </a:ext>
            </a:extLst>
          </p:cNvPr>
          <p:cNvSpPr/>
          <p:nvPr/>
        </p:nvSpPr>
        <p:spPr>
          <a:xfrm>
            <a:off x="254334" y="1090343"/>
            <a:ext cx="1873717" cy="168749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D3AB6E-2182-4FB6-82DB-5AA2DC025E22}"/>
              </a:ext>
            </a:extLst>
          </p:cNvPr>
          <p:cNvSpPr/>
          <p:nvPr/>
        </p:nvSpPr>
        <p:spPr>
          <a:xfrm>
            <a:off x="229096" y="4506393"/>
            <a:ext cx="1873717" cy="168749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99C6D2-8343-4BAB-869C-9693C3778C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9233" y="1331642"/>
            <a:ext cx="8885391" cy="4696854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FB357813-322C-4BCD-ABA8-5C5736C58F9D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8D9AEDBF-0D2B-4A92-BFB0-0A67E14EDB16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49F6F9C1-E203-403B-9B65-9705080E7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3E1707-88F9-4AE1-B036-E69B23679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550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90297DBC-4ABA-41EB-A606-791A9F9D6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52" y="1230970"/>
            <a:ext cx="6564591" cy="50832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Architecture hybride – contraintes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46765027-9C4A-47D2-A383-230077413F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E1654B9-9096-467C-A8F1-E7D3DB7B7B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2317CEA6-5BD4-4F65-BA6B-8D0D42DED8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6A995D69-3C8F-487E-8455-376B1FDC903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8928486F-96DA-4C83-A9C3-CD989F629392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5EBCB146-E9D3-4D2C-BA5C-8B858A72F19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ADD5013-9DE2-42C7-ABA3-751F0FC25A7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9D6764-76F0-4920-966F-9AE715E5B9A1}"/>
              </a:ext>
            </a:extLst>
          </p:cNvPr>
          <p:cNvSpPr/>
          <p:nvPr/>
        </p:nvSpPr>
        <p:spPr>
          <a:xfrm>
            <a:off x="6965843" y="1138847"/>
            <a:ext cx="3960900" cy="532837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B90B90B-36B9-4B36-B89C-62F7E01F2090}"/>
              </a:ext>
            </a:extLst>
          </p:cNvPr>
          <p:cNvSpPr txBox="1"/>
          <p:nvPr/>
        </p:nvSpPr>
        <p:spPr>
          <a:xfrm>
            <a:off x="348954" y="410628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Type Matching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D065679-D023-4E8B-8362-FE9DC343492A}"/>
              </a:ext>
            </a:extLst>
          </p:cNvPr>
          <p:cNvSpPr txBox="1"/>
          <p:nvPr/>
        </p:nvSpPr>
        <p:spPr>
          <a:xfrm>
            <a:off x="538333" y="585495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DFE82FA-E857-4BFA-B6F7-AA37806C8BE9}"/>
              </a:ext>
            </a:extLst>
          </p:cNvPr>
          <p:cNvSpPr txBox="1"/>
          <p:nvPr/>
        </p:nvSpPr>
        <p:spPr>
          <a:xfrm>
            <a:off x="314954" y="2325972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Communication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074FBF9-50DA-4618-B3B4-607EB4DC368D}"/>
              </a:ext>
            </a:extLst>
          </p:cNvPr>
          <p:cNvGrpSpPr/>
          <p:nvPr/>
        </p:nvGrpSpPr>
        <p:grpSpPr>
          <a:xfrm>
            <a:off x="571242" y="4651236"/>
            <a:ext cx="1209332" cy="1116421"/>
            <a:chOff x="556744" y="4644359"/>
            <a:chExt cx="1209332" cy="1116421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6BA548E1-69FB-43DA-8C21-449051B5C07D}"/>
                </a:ext>
              </a:extLst>
            </p:cNvPr>
            <p:cNvSpPr/>
            <p:nvPr/>
          </p:nvSpPr>
          <p:spPr>
            <a:xfrm>
              <a:off x="556744" y="4644359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28E02B1-7529-479E-AB53-4187C07BD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405" y="4712564"/>
              <a:ext cx="980009" cy="980009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6DD1373-AD55-4856-AEB5-B29C88F67590}"/>
              </a:ext>
            </a:extLst>
          </p:cNvPr>
          <p:cNvGrpSpPr/>
          <p:nvPr/>
        </p:nvGrpSpPr>
        <p:grpSpPr>
          <a:xfrm>
            <a:off x="571242" y="2922684"/>
            <a:ext cx="1209332" cy="1116421"/>
            <a:chOff x="571242" y="2966246"/>
            <a:chExt cx="1209332" cy="1116421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DDC00E77-D717-4692-AD3D-DE5066677AE9}"/>
                </a:ext>
              </a:extLst>
            </p:cNvPr>
            <p:cNvSpPr/>
            <p:nvPr/>
          </p:nvSpPr>
          <p:spPr>
            <a:xfrm>
              <a:off x="571242" y="2966246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049DEFF6-2132-43EF-A8D7-BE9F03450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0063" y="3060245"/>
              <a:ext cx="954215" cy="954215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F29AB77-201A-452F-AFC5-C8A139FC7726}"/>
              </a:ext>
            </a:extLst>
          </p:cNvPr>
          <p:cNvGrpSpPr/>
          <p:nvPr/>
        </p:nvGrpSpPr>
        <p:grpSpPr>
          <a:xfrm>
            <a:off x="553343" y="1142373"/>
            <a:ext cx="1241397" cy="1168180"/>
            <a:chOff x="3412442" y="2420932"/>
            <a:chExt cx="1241397" cy="116818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8D510F54-F3FC-4048-96B3-10EA68076B94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2" name="Graphique 41" descr="Engrenage contour">
              <a:extLst>
                <a:ext uri="{FF2B5EF4-FFF2-40B4-BE49-F238E27FC236}">
                  <a16:creationId xmlns:a16="http://schemas.microsoft.com/office/drawing/2014/main" id="{ED577CD1-66AC-4E76-B2E2-F525FCB5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43" name="Graphique 42" descr="Engrenage contour">
              <a:extLst>
                <a:ext uri="{FF2B5EF4-FFF2-40B4-BE49-F238E27FC236}">
                  <a16:creationId xmlns:a16="http://schemas.microsoft.com/office/drawing/2014/main" id="{09EC0EAB-8FB7-47D5-A4A6-3B2A7B145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44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98655803-283C-48CD-A529-83B6DAE3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45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E5F4DE94-DA7C-4C95-9C54-C59FF472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F879E20-5D60-4DED-BF30-D7AC27F45FD2}"/>
              </a:ext>
            </a:extLst>
          </p:cNvPr>
          <p:cNvSpPr/>
          <p:nvPr/>
        </p:nvSpPr>
        <p:spPr>
          <a:xfrm>
            <a:off x="254334" y="1090343"/>
            <a:ext cx="1873717" cy="34160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B8DAD85-DD76-458E-AE55-8BD74948954E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04AD6E7B-32A9-42F0-B021-D24676C47D19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20AF4D0C-F783-4092-9459-6C4E0EB3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390B13-50D7-49A0-841A-275A5674B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5027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Architecture hybride – contraintes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46765027-9C4A-47D2-A383-230077413F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E1654B9-9096-467C-A8F1-E7D3DB7B7B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2317CEA6-5BD4-4F65-BA6B-8D0D42DED8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6A995D69-3C8F-487E-8455-376B1FDC903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8928486F-96DA-4C83-A9C3-CD989F629392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5EBCB146-E9D3-4D2C-BA5C-8B858A72F19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ADD5013-9DE2-42C7-ABA3-751F0FC25A7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9A591A2-61A9-406A-9FDC-53CBB0615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52" y="1230970"/>
            <a:ext cx="6564591" cy="508327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32720F2-64F1-4596-B41E-1338A4321F01}"/>
              </a:ext>
            </a:extLst>
          </p:cNvPr>
          <p:cNvSpPr txBox="1"/>
          <p:nvPr/>
        </p:nvSpPr>
        <p:spPr>
          <a:xfrm>
            <a:off x="348954" y="410628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Type Matching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25E3E25-7980-4FAD-BF03-65024FB53744}"/>
              </a:ext>
            </a:extLst>
          </p:cNvPr>
          <p:cNvSpPr txBox="1"/>
          <p:nvPr/>
        </p:nvSpPr>
        <p:spPr>
          <a:xfrm>
            <a:off x="538333" y="585495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GUI Mixing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FCF3996-9451-4BCF-8A0C-607FDC5B1175}"/>
              </a:ext>
            </a:extLst>
          </p:cNvPr>
          <p:cNvSpPr txBox="1"/>
          <p:nvPr/>
        </p:nvSpPr>
        <p:spPr>
          <a:xfrm>
            <a:off x="314954" y="2325972"/>
            <a:ext cx="183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Communication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7674761-F199-49DA-A2F1-24D828C82132}"/>
              </a:ext>
            </a:extLst>
          </p:cNvPr>
          <p:cNvGrpSpPr/>
          <p:nvPr/>
        </p:nvGrpSpPr>
        <p:grpSpPr>
          <a:xfrm>
            <a:off x="571242" y="4651236"/>
            <a:ext cx="1209332" cy="1116421"/>
            <a:chOff x="556744" y="4644359"/>
            <a:chExt cx="1209332" cy="1116421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52D47530-60A5-478F-AF27-B44BE01CCF30}"/>
                </a:ext>
              </a:extLst>
            </p:cNvPr>
            <p:cNvSpPr/>
            <p:nvPr/>
          </p:nvSpPr>
          <p:spPr>
            <a:xfrm>
              <a:off x="556744" y="4644359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DAE8AB3-78C6-43AA-BED6-B471D89C7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405" y="4712564"/>
              <a:ext cx="980009" cy="980009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5C54C1E-9F37-4783-B026-4621A0FC8B36}"/>
              </a:ext>
            </a:extLst>
          </p:cNvPr>
          <p:cNvGrpSpPr/>
          <p:nvPr/>
        </p:nvGrpSpPr>
        <p:grpSpPr>
          <a:xfrm>
            <a:off x="571242" y="2922684"/>
            <a:ext cx="1209332" cy="1116421"/>
            <a:chOff x="571242" y="2966246"/>
            <a:chExt cx="1209332" cy="1116421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E335032B-E852-414F-9063-2E6679471DCE}"/>
                </a:ext>
              </a:extLst>
            </p:cNvPr>
            <p:cNvSpPr/>
            <p:nvPr/>
          </p:nvSpPr>
          <p:spPr>
            <a:xfrm>
              <a:off x="571242" y="2966246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65501E14-C83E-4A5E-99D7-4AAC9384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0063" y="3060245"/>
              <a:ext cx="954215" cy="954215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42EA481-42BE-4A22-A927-4C25C36F7E1C}"/>
              </a:ext>
            </a:extLst>
          </p:cNvPr>
          <p:cNvGrpSpPr/>
          <p:nvPr/>
        </p:nvGrpSpPr>
        <p:grpSpPr>
          <a:xfrm>
            <a:off x="553343" y="1142373"/>
            <a:ext cx="1241397" cy="1168180"/>
            <a:chOff x="3412442" y="2420932"/>
            <a:chExt cx="1241397" cy="116818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A5C19FC-B527-4DB3-B0F8-B7F6973DE2EA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41" name="Graphique 40" descr="Engrenage contour">
              <a:extLst>
                <a:ext uri="{FF2B5EF4-FFF2-40B4-BE49-F238E27FC236}">
                  <a16:creationId xmlns:a16="http://schemas.microsoft.com/office/drawing/2014/main" id="{75D17DDB-9AA6-46FA-9672-FD311CF59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42" name="Graphique 41" descr="Engrenage contour">
              <a:extLst>
                <a:ext uri="{FF2B5EF4-FFF2-40B4-BE49-F238E27FC236}">
                  <a16:creationId xmlns:a16="http://schemas.microsoft.com/office/drawing/2014/main" id="{6E38C29F-D791-4DB1-B8A7-DC8EB02A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43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F31C94DF-FBE1-4C5E-957F-7A3ACA99F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44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C777F2DF-5CA8-4D66-B1E6-6BD16D006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F0B4255-39D6-4BBE-AD51-7AF930062156}"/>
              </a:ext>
            </a:extLst>
          </p:cNvPr>
          <p:cNvSpPr/>
          <p:nvPr/>
        </p:nvSpPr>
        <p:spPr>
          <a:xfrm>
            <a:off x="254334" y="1090343"/>
            <a:ext cx="1873717" cy="34160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8BE5B82-C721-4E16-9274-18965F44B2B9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1B4D80AF-7A78-4547-AAFD-BBAA233083D1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AFCFFA0B-6C3B-483F-B8C8-2C70DC7E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C330118-A641-4321-8591-83E362022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1370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815D8F-3454-441C-88C7-F3640ABE0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139" y="3131226"/>
            <a:ext cx="4449534" cy="3286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EA22C9-776A-45AF-994D-8986D94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Migration Incrémentale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46765027-9C4A-47D2-A383-230077413F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E1654B9-9096-467C-A8F1-E7D3DB7B7B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2317CEA6-5BD4-4F65-BA6B-8D0D42DED8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6A995D69-3C8F-487E-8455-376B1FDC903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336" y="6638724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8928486F-96DA-4C83-A9C3-CD989F629392}"/>
              </a:ext>
            </a:extLst>
          </p:cNvPr>
          <p:cNvSpPr/>
          <p:nvPr/>
        </p:nvSpPr>
        <p:spPr>
          <a:xfrm>
            <a:off x="3394944" y="6638724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5EBCB146-E9D3-4D2C-BA5C-8B858A72F19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ADD5013-9DE2-42C7-ABA3-751F0FC25A7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1473" y="6537176"/>
            <a:ext cx="247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Migration Incrémentale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FBA046C-9B09-4CE6-898F-54FDE54F1554}"/>
              </a:ext>
            </a:extLst>
          </p:cNvPr>
          <p:cNvGrpSpPr/>
          <p:nvPr/>
        </p:nvGrpSpPr>
        <p:grpSpPr>
          <a:xfrm>
            <a:off x="3838911" y="4702035"/>
            <a:ext cx="1026800" cy="947913"/>
            <a:chOff x="556744" y="4644359"/>
            <a:chExt cx="1209332" cy="111642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AC6DABF-BE8D-4DCF-B957-E71953B33535}"/>
                </a:ext>
              </a:extLst>
            </p:cNvPr>
            <p:cNvSpPr/>
            <p:nvPr/>
          </p:nvSpPr>
          <p:spPr>
            <a:xfrm>
              <a:off x="556744" y="4644359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1D251D9-F058-4560-B1F2-6B916182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405" y="4712564"/>
              <a:ext cx="980009" cy="980009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F0C63C1-9227-4BEB-A96D-6DB0F3C38D6E}"/>
              </a:ext>
            </a:extLst>
          </p:cNvPr>
          <p:cNvGrpSpPr/>
          <p:nvPr/>
        </p:nvGrpSpPr>
        <p:grpSpPr>
          <a:xfrm>
            <a:off x="2556148" y="4674048"/>
            <a:ext cx="1026800" cy="947913"/>
            <a:chOff x="571242" y="2966246"/>
            <a:chExt cx="1209332" cy="1116421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1424879-8E42-46CB-91F8-CF388D16AAD6}"/>
                </a:ext>
              </a:extLst>
            </p:cNvPr>
            <p:cNvSpPr/>
            <p:nvPr/>
          </p:nvSpPr>
          <p:spPr>
            <a:xfrm>
              <a:off x="571242" y="2966246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7F03839C-3E61-450B-B368-51172FDF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0063" y="3060245"/>
              <a:ext cx="954215" cy="954215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BBC0CF8-A67F-4476-A78B-2572E758991D}"/>
              </a:ext>
            </a:extLst>
          </p:cNvPr>
          <p:cNvGrpSpPr/>
          <p:nvPr/>
        </p:nvGrpSpPr>
        <p:grpSpPr>
          <a:xfrm>
            <a:off x="1260918" y="4679522"/>
            <a:ext cx="1038661" cy="958863"/>
            <a:chOff x="3412442" y="2420932"/>
            <a:chExt cx="1241397" cy="116818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134309B-D517-4A29-8725-6C2DC4A44D2E}"/>
                </a:ext>
              </a:extLst>
            </p:cNvPr>
            <p:cNvSpPr/>
            <p:nvPr/>
          </p:nvSpPr>
          <p:spPr>
            <a:xfrm>
              <a:off x="3412442" y="2420932"/>
              <a:ext cx="1209332" cy="11164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pic>
          <p:nvPicPr>
            <p:cNvPr id="32" name="Graphique 31" descr="Engrenage contour">
              <a:extLst>
                <a:ext uri="{FF2B5EF4-FFF2-40B4-BE49-F238E27FC236}">
                  <a16:creationId xmlns:a16="http://schemas.microsoft.com/office/drawing/2014/main" id="{67E431A0-4CEF-4CED-9140-A096EF973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2442" y="2420932"/>
              <a:ext cx="636732" cy="636732"/>
            </a:xfrm>
            <a:prstGeom prst="rect">
              <a:avLst/>
            </a:prstGeom>
          </p:spPr>
        </p:pic>
        <p:pic>
          <p:nvPicPr>
            <p:cNvPr id="33" name="Graphique 32" descr="Engrenage contour">
              <a:extLst>
                <a:ext uri="{FF2B5EF4-FFF2-40B4-BE49-F238E27FC236}">
                  <a16:creationId xmlns:a16="http://schemas.microsoft.com/office/drawing/2014/main" id="{968BB0ED-E5DB-467B-A1C1-68FBB1803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107" y="2952380"/>
              <a:ext cx="636732" cy="636732"/>
            </a:xfrm>
            <a:prstGeom prst="rect">
              <a:avLst/>
            </a:prstGeom>
          </p:spPr>
        </p:pic>
        <p:pic>
          <p:nvPicPr>
            <p:cNvPr id="34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7E547E6D-0CEF-42F1-AD6D-C54603B18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H="1">
              <a:off x="3924003" y="2534243"/>
              <a:ext cx="604733" cy="604733"/>
            </a:xfrm>
            <a:prstGeom prst="rect">
              <a:avLst/>
            </a:prstGeom>
          </p:spPr>
        </p:pic>
        <p:pic>
          <p:nvPicPr>
            <p:cNvPr id="35" name="Image 27" descr="Ligne fléchée : incurvée sens des aiguilles d’une montre avec un remplissage uni">
              <a:extLst>
                <a:ext uri="{FF2B5EF4-FFF2-40B4-BE49-F238E27FC236}">
                  <a16:creationId xmlns:a16="http://schemas.microsoft.com/office/drawing/2014/main" id="{F81A2BF2-BB16-4D69-A438-79A1149E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rot="16671299" flipV="1">
              <a:off x="3582526" y="2895455"/>
              <a:ext cx="541850" cy="54185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0AE882E-CF4B-4185-99ED-34570CD04BDB}"/>
              </a:ext>
            </a:extLst>
          </p:cNvPr>
          <p:cNvGrpSpPr/>
          <p:nvPr/>
        </p:nvGrpSpPr>
        <p:grpSpPr>
          <a:xfrm>
            <a:off x="8442390" y="8347"/>
            <a:ext cx="3583898" cy="503760"/>
            <a:chOff x="725060" y="3365873"/>
            <a:chExt cx="3583898" cy="503760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9C9E962A-E6EE-4452-A8E5-B79ECB146179}"/>
                </a:ext>
              </a:extLst>
            </p:cNvPr>
            <p:cNvSpPr/>
            <p:nvPr/>
          </p:nvSpPr>
          <p:spPr>
            <a:xfrm>
              <a:off x="725060" y="3365873"/>
              <a:ext cx="3583898" cy="503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Calibri Light" panose="020F0302020204030204" pitchFamily="34" charset="0"/>
                <a:buNone/>
              </a:pPr>
              <a:r>
                <a:rPr lang="fr-FR" sz="1800" b="1" dirty="0">
                  <a:solidFill>
                    <a:schemeClr val="tx1"/>
                  </a:solidFill>
                  <a:latin typeface="+mj-lt"/>
                  <a:cs typeface="Helvetica" charset="0"/>
                </a:rPr>
                <a:t>Migration </a:t>
              </a:r>
              <a:r>
                <a:rPr lang="fr-FR" b="1" dirty="0">
                  <a:solidFill>
                    <a:schemeClr val="tx1"/>
                  </a:solidFill>
                </a:rPr>
                <a:t>incrémentale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15B43810-AA3C-48B9-B21C-3EFE3964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07536" y="3373901"/>
              <a:ext cx="466959" cy="466959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D9A96EC0-AF39-47F3-AD30-57ED6386C7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343" y="1099524"/>
            <a:ext cx="11457369" cy="162907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3609051-3C31-45FE-8734-A6A88A874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870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C0AD485-EB24-4D7A-934C-D8546263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202" y="2610041"/>
            <a:ext cx="3403144" cy="1355520"/>
          </a:xfrm>
        </p:spPr>
        <p:txBody>
          <a:bodyPr/>
          <a:lstStyle/>
          <a:p>
            <a:r>
              <a:rPr lang="fr-FR"/>
              <a:t>Validation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859647-6329-4316-AC8D-011816868F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6913" y="2834201"/>
            <a:ext cx="907200" cy="907200"/>
          </a:xfrm>
          <a:prstGeom prst="rect">
            <a:avLst/>
          </a:prstGeom>
        </p:spPr>
      </p:pic>
      <p:sp>
        <p:nvSpPr>
          <p:cNvPr id="7" name="Oval 2">
            <a:extLst>
              <a:ext uri="{FF2B5EF4-FFF2-40B4-BE49-F238E27FC236}">
                <a16:creationId xmlns:a16="http://schemas.microsoft.com/office/drawing/2014/main" id="{3207A2F0-E5E1-41AD-AF00-ACADC98EF6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5756BA07-163C-4A82-8A2D-B6FB636C0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1D8F34F7-0D97-430D-AB29-0A0AFFE237F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34BB36D3-2B0A-4B78-BBD0-712F62E40B4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B896463A-4B69-4B53-9300-FCA327928140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85E00852-F828-441B-A0DB-121950DF783E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9B1767-D117-46D7-B0C8-85A9BA6E3D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6AA8676-68BA-41A7-A754-B70752B5178A}"/>
              </a:ext>
            </a:extLst>
          </p:cNvPr>
          <p:cNvGrpSpPr/>
          <p:nvPr/>
        </p:nvGrpSpPr>
        <p:grpSpPr>
          <a:xfrm>
            <a:off x="9159541" y="3036094"/>
            <a:ext cx="2750341" cy="3538069"/>
            <a:chOff x="9153525" y="3036094"/>
            <a:chExt cx="2750341" cy="353806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DFDDF36-39DA-4596-8550-4B2AC6E54105}"/>
                </a:ext>
              </a:extLst>
            </p:cNvPr>
            <p:cNvSpPr/>
            <p:nvPr/>
          </p:nvSpPr>
          <p:spPr>
            <a:xfrm>
              <a:off x="9153525" y="3036094"/>
              <a:ext cx="2750341" cy="3538069"/>
            </a:xfrm>
            <a:prstGeom prst="roundRect">
              <a:avLst>
                <a:gd name="adj" fmla="val 1010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E32123E2-BF5C-4469-BD88-745C3D6DB6DF}"/>
                </a:ext>
              </a:extLst>
            </p:cNvPr>
            <p:cNvSpPr/>
            <p:nvPr/>
          </p:nvSpPr>
          <p:spPr>
            <a:xfrm>
              <a:off x="9923052" y="3036094"/>
              <a:ext cx="1980814" cy="221218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B05A0C44-A908-4642-AEFC-281A2195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53525" y="3301878"/>
              <a:ext cx="2750341" cy="3272283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D056FC-8AA7-4560-830E-F10E8E0FB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89</a:t>
            </a:fld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878E27E-572A-409F-BB29-CE469739CBA1}"/>
              </a:ext>
            </a:extLst>
          </p:cNvPr>
          <p:cNvSpPr txBox="1"/>
          <p:nvPr/>
        </p:nvSpPr>
        <p:spPr>
          <a:xfrm>
            <a:off x="109246" y="6131676"/>
            <a:ext cx="7272084" cy="37457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600" dirty="0"/>
              <a:t>Challenges for Layout Validation: Lessons Learned – Quatic’20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18525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2D705BE-C1AB-4075-8A53-21467359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Problèmes</a:t>
            </a:r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B5225B48-8808-49C2-94DC-D80C6CB4A5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7" name="Oval 4">
            <a:extLst>
              <a:ext uri="{FF2B5EF4-FFF2-40B4-BE49-F238E27FC236}">
                <a16:creationId xmlns:a16="http://schemas.microsoft.com/office/drawing/2014/main" id="{B49815C8-DDDE-41E6-AFE5-2E8E24A28E5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6016" y="6645323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5847F9AC-2EF4-45C5-B00D-2E1A4DCD99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49000" y="6645323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8D50AC88-1343-42AA-85D4-257887D17D4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71984" y="6645323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6B688695-F3FE-44B8-96B1-5822DBCDF57F}"/>
              </a:ext>
            </a:extLst>
          </p:cNvPr>
          <p:cNvSpPr/>
          <p:nvPr/>
        </p:nvSpPr>
        <p:spPr>
          <a:xfrm>
            <a:off x="2494968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25B7B98-4E6C-4A03-8167-B524CCBDB5B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588" y="6537176"/>
            <a:ext cx="14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77698A06-74D3-4A68-B363-924D93C1709F}"/>
              </a:ext>
            </a:extLst>
          </p:cNvPr>
          <p:cNvSpPr/>
          <p:nvPr/>
        </p:nvSpPr>
        <p:spPr>
          <a:xfrm>
            <a:off x="6547596" y="3264131"/>
            <a:ext cx="4394017" cy="18772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ctr">
              <a:buFont typeface="Calibri Light" panose="020F0302020204030204" pitchFamily="34" charset="0"/>
              <a:buNone/>
            </a:pPr>
            <a:endParaRPr lang="fr-FR" sz="900" b="1">
              <a:solidFill>
                <a:schemeClr val="tx1"/>
              </a:solidFill>
              <a:latin typeface="+mj-lt"/>
              <a:cs typeface="Helvetica" charset="0"/>
            </a:endParaRPr>
          </a:p>
          <a:p>
            <a:pPr marL="0" indent="0" algn="ctr">
              <a:buFont typeface="Calibri Light" panose="020F0302020204030204" pitchFamily="34" charset="0"/>
              <a:buNone/>
            </a:pPr>
            <a:r>
              <a:rPr lang="fr-FR" sz="1800" b="1">
                <a:solidFill>
                  <a:schemeClr val="tx1"/>
                </a:solidFill>
                <a:latin typeface="+mj-lt"/>
                <a:cs typeface="Helvetica" charset="0"/>
              </a:rPr>
              <a:t>Permettre</a:t>
            </a:r>
            <a:r>
              <a:rPr lang="fr-FR" b="1">
                <a:solidFill>
                  <a:schemeClr val="tx1"/>
                </a:solidFill>
              </a:rPr>
              <a:t> la migration incrémentale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5574510-1C63-491F-8920-818A91FB9767}"/>
              </a:ext>
            </a:extLst>
          </p:cNvPr>
          <p:cNvGrpSpPr/>
          <p:nvPr/>
        </p:nvGrpSpPr>
        <p:grpSpPr>
          <a:xfrm>
            <a:off x="1089452" y="3290828"/>
            <a:ext cx="4394017" cy="1877242"/>
            <a:chOff x="1193982" y="2490379"/>
            <a:chExt cx="4394017" cy="1877242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0A46997-830A-4CC3-9DFE-384312E2CF95}"/>
                </a:ext>
              </a:extLst>
            </p:cNvPr>
            <p:cNvSpPr/>
            <p:nvPr/>
          </p:nvSpPr>
          <p:spPr>
            <a:xfrm>
              <a:off x="1193982" y="2490379"/>
              <a:ext cx="4394017" cy="18772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Supporter la migration de GUI définie avec différents GUI frameworks</a:t>
              </a: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D33F921A-EAB5-4E0F-B163-10303938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9000" y="3484807"/>
              <a:ext cx="540000" cy="5400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ECC36D7B-15F5-466B-ADE8-65889BC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85744" y="3484807"/>
              <a:ext cx="540000" cy="540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1939EB2-3FE0-4A96-A9FE-A86D7934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40932" y="3429000"/>
              <a:ext cx="540000" cy="540000"/>
            </a:xfrm>
            <a:prstGeom prst="rect">
              <a:avLst/>
            </a:prstGeom>
          </p:spPr>
        </p:pic>
        <p:pic>
          <p:nvPicPr>
            <p:cNvPr id="54" name="Graphique 53" descr="Flèche vers le bas avec un remplissage uni">
              <a:extLst>
                <a:ext uri="{FF2B5EF4-FFF2-40B4-BE49-F238E27FC236}">
                  <a16:creationId xmlns:a16="http://schemas.microsoft.com/office/drawing/2014/main" id="{A3E5FB19-84B9-48D1-8FF6-540D0D04E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2553801" y="3498462"/>
              <a:ext cx="542124" cy="510568"/>
            </a:xfrm>
            <a:prstGeom prst="rect">
              <a:avLst/>
            </a:prstGeom>
          </p:spPr>
        </p:pic>
        <p:pic>
          <p:nvPicPr>
            <p:cNvPr id="58" name="Graphique 57" descr="Flèche vers le bas avec un remplissage uni">
              <a:extLst>
                <a:ext uri="{FF2B5EF4-FFF2-40B4-BE49-F238E27FC236}">
                  <a16:creationId xmlns:a16="http://schemas.microsoft.com/office/drawing/2014/main" id="{A8780543-D42F-4709-9D65-D062E2DF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3557334" y="3498461"/>
              <a:ext cx="542124" cy="510568"/>
            </a:xfrm>
            <a:prstGeom prst="rect">
              <a:avLst/>
            </a:prstGeom>
          </p:spPr>
        </p:pic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D34DDCF4-03FB-4211-8BC1-127C578DF9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4604" y="4229449"/>
            <a:ext cx="540000" cy="540000"/>
          </a:xfrm>
          <a:prstGeom prst="rect">
            <a:avLst/>
          </a:prstGeom>
        </p:spPr>
      </p:pic>
      <p:pic>
        <p:nvPicPr>
          <p:cNvPr id="74" name="Graphique 73" descr="Flèche vers le bas avec un remplissage uni">
            <a:extLst>
              <a:ext uri="{FF2B5EF4-FFF2-40B4-BE49-F238E27FC236}">
                <a16:creationId xmlns:a16="http://schemas.microsoft.com/office/drawing/2014/main" id="{33E033E6-1630-4ED9-B584-8F0D96D9B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90588">
            <a:off x="2023647" y="2597439"/>
            <a:ext cx="782505" cy="709756"/>
          </a:xfrm>
          <a:prstGeom prst="rect">
            <a:avLst/>
          </a:prstGeom>
        </p:spPr>
      </p:pic>
      <p:pic>
        <p:nvPicPr>
          <p:cNvPr id="75" name="Graphique 74" descr="Flèche vers le bas avec un remplissage uni">
            <a:extLst>
              <a:ext uri="{FF2B5EF4-FFF2-40B4-BE49-F238E27FC236}">
                <a16:creationId xmlns:a16="http://schemas.microsoft.com/office/drawing/2014/main" id="{3EDC49E6-04FD-4E83-BA79-5BA383135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97716">
            <a:off x="3729733" y="2579943"/>
            <a:ext cx="782505" cy="774528"/>
          </a:xfrm>
          <a:prstGeom prst="rect">
            <a:avLst/>
          </a:prstGeom>
        </p:spPr>
      </p:pic>
      <p:grpSp>
        <p:nvGrpSpPr>
          <p:cNvPr id="79" name="Groupe 78">
            <a:extLst>
              <a:ext uri="{FF2B5EF4-FFF2-40B4-BE49-F238E27FC236}">
                <a16:creationId xmlns:a16="http://schemas.microsoft.com/office/drawing/2014/main" id="{6FF515EF-8466-4358-904E-5EDE0C4B2AB5}"/>
              </a:ext>
            </a:extLst>
          </p:cNvPr>
          <p:cNvGrpSpPr/>
          <p:nvPr/>
        </p:nvGrpSpPr>
        <p:grpSpPr>
          <a:xfrm>
            <a:off x="769978" y="1158622"/>
            <a:ext cx="10635295" cy="1511631"/>
            <a:chOff x="534352" y="1603999"/>
            <a:chExt cx="10635295" cy="1511631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EDDDB559-84D9-4885-BF9A-0150DD22BA3E}"/>
                </a:ext>
              </a:extLst>
            </p:cNvPr>
            <p:cNvGrpSpPr/>
            <p:nvPr/>
          </p:nvGrpSpPr>
          <p:grpSpPr>
            <a:xfrm>
              <a:off x="534352" y="1618860"/>
              <a:ext cx="2446873" cy="1410278"/>
              <a:chOff x="534352" y="1618860"/>
              <a:chExt cx="2446873" cy="1410278"/>
            </a:xfrm>
          </p:grpSpPr>
          <p:sp>
            <p:nvSpPr>
              <p:cNvPr id="92" name="Rectangle : coins arrondis 91">
                <a:extLst>
                  <a:ext uri="{FF2B5EF4-FFF2-40B4-BE49-F238E27FC236}">
                    <a16:creationId xmlns:a16="http://schemas.microsoft.com/office/drawing/2014/main" id="{2B00ED0D-745A-4FCF-9D39-517819F724D9}"/>
                  </a:ext>
                </a:extLst>
              </p:cNvPr>
              <p:cNvSpPr/>
              <p:nvPr/>
            </p:nvSpPr>
            <p:spPr>
              <a:xfrm>
                <a:off x="534352" y="1618860"/>
                <a:ext cx="2446873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indent="0" algn="ctr">
                  <a:buFont typeface="Calibri Light" panose="020F0302020204030204" pitchFamily="34" charset="0"/>
                  <a:buNone/>
                </a:pPr>
                <a:r>
                  <a:rPr lang="fr-FR" sz="1800" b="1">
                    <a:solidFill>
                      <a:schemeClr val="tx1"/>
                    </a:solidFill>
                    <a:latin typeface="+mj-lt"/>
                    <a:cs typeface="Helvetica" charset="0"/>
                  </a:rPr>
                  <a:t>+150 produits</a:t>
                </a:r>
                <a:endParaRPr lang="fr-FR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93" name="Graphique 92" descr="Boîte avec un remplissage uni">
                <a:extLst>
                  <a:ext uri="{FF2B5EF4-FFF2-40B4-BE49-F238E27FC236}">
                    <a16:creationId xmlns:a16="http://schemas.microsoft.com/office/drawing/2014/main" id="{8BF22E2D-A9ED-40B5-BD4A-1E5870C5F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75489" y="2135307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E5B97164-7B21-4CF9-BF99-ADF06F6F011C}"/>
                </a:ext>
              </a:extLst>
            </p:cNvPr>
            <p:cNvGrpSpPr/>
            <p:nvPr/>
          </p:nvGrpSpPr>
          <p:grpSpPr>
            <a:xfrm>
              <a:off x="8682693" y="1642895"/>
              <a:ext cx="2486954" cy="1410278"/>
              <a:chOff x="6787674" y="1863266"/>
              <a:chExt cx="2486954" cy="1410278"/>
            </a:xfrm>
          </p:grpSpPr>
          <p:sp>
            <p:nvSpPr>
              <p:cNvPr id="90" name="Rectangle : coins arrondis 89">
                <a:extLst>
                  <a:ext uri="{FF2B5EF4-FFF2-40B4-BE49-F238E27FC236}">
                    <a16:creationId xmlns:a16="http://schemas.microsoft.com/office/drawing/2014/main" id="{AC642284-EABF-4F5F-B128-7FAF598EB447}"/>
                  </a:ext>
                </a:extLst>
              </p:cNvPr>
              <p:cNvSpPr/>
              <p:nvPr/>
            </p:nvSpPr>
            <p:spPr>
              <a:xfrm>
                <a:off x="6787674" y="1863266"/>
                <a:ext cx="2486954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b="1">
                    <a:solidFill>
                      <a:schemeClr val="tx1"/>
                    </a:solidFill>
                    <a:latin typeface="+mj-lt"/>
                    <a:cs typeface="Helvetica" charset="0"/>
                  </a:rPr>
                  <a:t>Temps de migration</a:t>
                </a:r>
                <a:endParaRPr lang="fr-FR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91" name="Graphique 90" descr="Sablier 60% avec un remplissage uni">
                <a:extLst>
                  <a:ext uri="{FF2B5EF4-FFF2-40B4-BE49-F238E27FC236}">
                    <a16:creationId xmlns:a16="http://schemas.microsoft.com/office/drawing/2014/main" id="{4637D06A-862F-4FA8-AF63-45BEF46EF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671151" y="2528235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572D4D0E-D40D-42AF-ABDF-38E5C0BF3778}"/>
                </a:ext>
              </a:extLst>
            </p:cNvPr>
            <p:cNvGrpSpPr/>
            <p:nvPr/>
          </p:nvGrpSpPr>
          <p:grpSpPr>
            <a:xfrm>
              <a:off x="3237106" y="1603999"/>
              <a:ext cx="2446873" cy="1410278"/>
              <a:chOff x="3124846" y="1603999"/>
              <a:chExt cx="2446873" cy="1410278"/>
            </a:xfrm>
          </p:grpSpPr>
          <p:sp>
            <p:nvSpPr>
              <p:cNvPr id="86" name="Rectangle : coins arrondis 85">
                <a:extLst>
                  <a:ext uri="{FF2B5EF4-FFF2-40B4-BE49-F238E27FC236}">
                    <a16:creationId xmlns:a16="http://schemas.microsoft.com/office/drawing/2014/main" id="{53D8567A-12F4-4FE9-836D-CCF992F2477B}"/>
                  </a:ext>
                </a:extLst>
              </p:cNvPr>
              <p:cNvSpPr/>
              <p:nvPr/>
            </p:nvSpPr>
            <p:spPr>
              <a:xfrm>
                <a:off x="3124846" y="1603999"/>
                <a:ext cx="2446873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indent="0" algn="ctr">
                  <a:buFont typeface="Calibri Light" panose="020F0302020204030204" pitchFamily="34" charset="0"/>
                  <a:buNone/>
                </a:pPr>
                <a:r>
                  <a:rPr lang="fr-FR" sz="1800" b="1">
                    <a:solidFill>
                      <a:schemeClr val="tx1"/>
                    </a:solidFill>
                    <a:latin typeface="+mj-lt"/>
                    <a:cs typeface="Helvetica" charset="0"/>
                  </a:rPr>
                  <a:t>Plusieurs langages</a:t>
                </a:r>
                <a:endParaRPr lang="fr-FR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87" name="Picture 3">
                <a:extLst>
                  <a:ext uri="{FF2B5EF4-FFF2-40B4-BE49-F238E27FC236}">
                    <a16:creationId xmlns:a16="http://schemas.microsoft.com/office/drawing/2014/main" id="{C94806B1-200E-4CCC-8DE4-8F02E3C19A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72"/>
              <a:stretch/>
            </p:blipFill>
            <p:spPr bwMode="auto">
              <a:xfrm>
                <a:off x="4685984" y="2348034"/>
                <a:ext cx="615156" cy="406985"/>
              </a:xfrm>
              <a:prstGeom prst="rect">
                <a:avLst/>
              </a:prstGeom>
              <a:noFill/>
              <a:ln w="12700" cap="rnd" cmpd="sng">
                <a:noFill/>
                <a:prstDash val="solid"/>
                <a:bevel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736591"/>
                          <a:gd name="connsiteY0" fmla="*/ 0 h 776892"/>
                          <a:gd name="connsiteX1" fmla="*/ 383027 w 736591"/>
                          <a:gd name="connsiteY1" fmla="*/ 0 h 776892"/>
                          <a:gd name="connsiteX2" fmla="*/ 736591 w 736591"/>
                          <a:gd name="connsiteY2" fmla="*/ 0 h 776892"/>
                          <a:gd name="connsiteX3" fmla="*/ 736591 w 736591"/>
                          <a:gd name="connsiteY3" fmla="*/ 365139 h 776892"/>
                          <a:gd name="connsiteX4" fmla="*/ 736591 w 736591"/>
                          <a:gd name="connsiteY4" fmla="*/ 776892 h 776892"/>
                          <a:gd name="connsiteX5" fmla="*/ 383027 w 736591"/>
                          <a:gd name="connsiteY5" fmla="*/ 776892 h 776892"/>
                          <a:gd name="connsiteX6" fmla="*/ 0 w 736591"/>
                          <a:gd name="connsiteY6" fmla="*/ 776892 h 776892"/>
                          <a:gd name="connsiteX7" fmla="*/ 0 w 736591"/>
                          <a:gd name="connsiteY7" fmla="*/ 396215 h 776892"/>
                          <a:gd name="connsiteX8" fmla="*/ 0 w 736591"/>
                          <a:gd name="connsiteY8" fmla="*/ 0 h 776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36591" h="776892" fill="none" extrusionOk="0">
                            <a:moveTo>
                              <a:pt x="0" y="0"/>
                            </a:moveTo>
                            <a:cubicBezTo>
                              <a:pt x="111114" y="18984"/>
                              <a:pt x="285117" y="331"/>
                              <a:pt x="383027" y="0"/>
                            </a:cubicBezTo>
                            <a:cubicBezTo>
                              <a:pt x="480937" y="-331"/>
                              <a:pt x="594963" y="-12636"/>
                              <a:pt x="736591" y="0"/>
                            </a:cubicBezTo>
                            <a:cubicBezTo>
                              <a:pt x="743672" y="126987"/>
                              <a:pt x="739413" y="234977"/>
                              <a:pt x="736591" y="365139"/>
                            </a:cubicBezTo>
                            <a:cubicBezTo>
                              <a:pt x="733769" y="495301"/>
                              <a:pt x="721282" y="574884"/>
                              <a:pt x="736591" y="776892"/>
                            </a:cubicBezTo>
                            <a:cubicBezTo>
                              <a:pt x="575649" y="781170"/>
                              <a:pt x="496908" y="791566"/>
                              <a:pt x="383027" y="776892"/>
                            </a:cubicBezTo>
                            <a:cubicBezTo>
                              <a:pt x="269146" y="762218"/>
                              <a:pt x="150130" y="760483"/>
                              <a:pt x="0" y="776892"/>
                            </a:cubicBezTo>
                            <a:cubicBezTo>
                              <a:pt x="-12595" y="611830"/>
                              <a:pt x="-2011" y="547975"/>
                              <a:pt x="0" y="396215"/>
                            </a:cubicBezTo>
                            <a:cubicBezTo>
                              <a:pt x="2011" y="244455"/>
                              <a:pt x="-5021" y="135039"/>
                              <a:pt x="0" y="0"/>
                            </a:cubicBezTo>
                            <a:close/>
                          </a:path>
                          <a:path w="736591" h="776892" stroke="0" extrusionOk="0">
                            <a:moveTo>
                              <a:pt x="0" y="0"/>
                            </a:moveTo>
                            <a:cubicBezTo>
                              <a:pt x="110391" y="12652"/>
                              <a:pt x="281877" y="15877"/>
                              <a:pt x="360930" y="0"/>
                            </a:cubicBezTo>
                            <a:cubicBezTo>
                              <a:pt x="439983" y="-15877"/>
                              <a:pt x="639484" y="7902"/>
                              <a:pt x="736591" y="0"/>
                            </a:cubicBezTo>
                            <a:cubicBezTo>
                              <a:pt x="756710" y="88191"/>
                              <a:pt x="752128" y="267861"/>
                              <a:pt x="736591" y="403984"/>
                            </a:cubicBezTo>
                            <a:cubicBezTo>
                              <a:pt x="721054" y="540107"/>
                              <a:pt x="735438" y="625959"/>
                              <a:pt x="736591" y="776892"/>
                            </a:cubicBezTo>
                            <a:cubicBezTo>
                              <a:pt x="599139" y="763135"/>
                              <a:pt x="542138" y="771292"/>
                              <a:pt x="383027" y="776892"/>
                            </a:cubicBezTo>
                            <a:cubicBezTo>
                              <a:pt x="223916" y="782492"/>
                              <a:pt x="92781" y="762680"/>
                              <a:pt x="0" y="776892"/>
                            </a:cubicBezTo>
                            <a:cubicBezTo>
                              <a:pt x="11772" y="677922"/>
                              <a:pt x="-6715" y="564204"/>
                              <a:pt x="0" y="403984"/>
                            </a:cubicBezTo>
                            <a:cubicBezTo>
                              <a:pt x="6715" y="243764"/>
                              <a:pt x="-15565" y="1135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</p:pic>
          <p:pic>
            <p:nvPicPr>
              <p:cNvPr id="88" name="Picture 2" descr="Deep in the Code | Adventures in Software Development ...">
                <a:extLst>
                  <a:ext uri="{FF2B5EF4-FFF2-40B4-BE49-F238E27FC236}">
                    <a16:creationId xmlns:a16="http://schemas.microsoft.com/office/drawing/2014/main" id="{19B0505B-FEA2-47F6-A72A-B832C139F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6209" y="2348034"/>
                <a:ext cx="416154" cy="416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16" descr="Access 2016 Logos">
                <a:extLst>
                  <a:ext uri="{FF2B5EF4-FFF2-40B4-BE49-F238E27FC236}">
                    <a16:creationId xmlns:a16="http://schemas.microsoft.com/office/drawing/2014/main" id="{E566FB31-33C3-475D-9646-E1BD93ECCF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165" y="2288891"/>
                <a:ext cx="475297" cy="475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59B1C560-AC3E-405E-A03B-4D5CB835E765}"/>
                </a:ext>
              </a:extLst>
            </p:cNvPr>
            <p:cNvGrpSpPr/>
            <p:nvPr/>
          </p:nvGrpSpPr>
          <p:grpSpPr>
            <a:xfrm>
              <a:off x="5939860" y="1618860"/>
              <a:ext cx="2486953" cy="1496770"/>
              <a:chOff x="5883729" y="1618860"/>
              <a:chExt cx="2486953" cy="1496770"/>
            </a:xfrm>
          </p:grpSpPr>
          <p:sp>
            <p:nvSpPr>
              <p:cNvPr id="84" name="Rectangle : coins arrondis 83">
                <a:extLst>
                  <a:ext uri="{FF2B5EF4-FFF2-40B4-BE49-F238E27FC236}">
                    <a16:creationId xmlns:a16="http://schemas.microsoft.com/office/drawing/2014/main" id="{28309A39-38B9-4453-882A-2127931516C8}"/>
                  </a:ext>
                </a:extLst>
              </p:cNvPr>
              <p:cNvSpPr/>
              <p:nvPr/>
            </p:nvSpPr>
            <p:spPr>
              <a:xfrm>
                <a:off x="5883729" y="1618860"/>
                <a:ext cx="2486953" cy="1410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indent="0" algn="ctr">
                  <a:buFont typeface="Calibri Light" panose="020F0302020204030204" pitchFamily="34" charset="0"/>
                  <a:buNone/>
                </a:pPr>
                <a:r>
                  <a:rPr lang="fr-FR" sz="1800" b="1">
                    <a:solidFill>
                      <a:schemeClr val="tx1"/>
                    </a:solidFill>
                    <a:latin typeface="+mj-lt"/>
                    <a:cs typeface="Helvetica" charset="0"/>
                  </a:rPr>
                  <a:t>Maintenabilité sur plusieurs décennies</a:t>
                </a:r>
                <a:endParaRPr lang="fr-FR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85" name="Graphique 84" descr="Canif avec un remplissage uni">
                <a:extLst>
                  <a:ext uri="{FF2B5EF4-FFF2-40B4-BE49-F238E27FC236}">
                    <a16:creationId xmlns:a16="http://schemas.microsoft.com/office/drawing/2014/main" id="{D1C5B37C-29F0-40B7-B8D5-961E7A283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944743" y="2514755"/>
                <a:ext cx="600875" cy="600875"/>
              </a:xfrm>
              <a:prstGeom prst="rect">
                <a:avLst/>
              </a:prstGeom>
            </p:spPr>
          </p:pic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22AE1DC-B952-452F-97E9-AF058D674100}"/>
              </a:ext>
            </a:extLst>
          </p:cNvPr>
          <p:cNvSpPr txBox="1"/>
          <p:nvPr/>
        </p:nvSpPr>
        <p:spPr>
          <a:xfrm>
            <a:off x="1476894" y="5610865"/>
            <a:ext cx="923821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dirty="0">
                <a:latin typeface="+mj-lt"/>
              </a:rPr>
              <a:t>Comment permettre la </a:t>
            </a:r>
            <a:r>
              <a:rPr lang="fr-FR" sz="1800" b="1" dirty="0">
                <a:solidFill>
                  <a:srgbClr val="433096"/>
                </a:solidFill>
                <a:latin typeface="+mj-lt"/>
                <a:ea typeface="Euclid Flex B Medium" panose="020B0604000000000000" pitchFamily="34" charset="0"/>
              </a:rPr>
              <a:t>migration incrémentale </a:t>
            </a:r>
            <a:r>
              <a:rPr lang="fr-FR" sz="1800" dirty="0">
                <a:latin typeface="+mj-lt"/>
              </a:rPr>
              <a:t>d’applications définies avec </a:t>
            </a:r>
            <a:r>
              <a:rPr lang="fr-FR" sz="1800" b="1" dirty="0">
                <a:solidFill>
                  <a:srgbClr val="433096"/>
                </a:solidFill>
                <a:latin typeface="+mj-lt"/>
                <a:ea typeface="Euclid Flex B Medium" panose="020B0604000000000000" pitchFamily="34" charset="0"/>
              </a:rPr>
              <a:t>différents GUI frameworks </a:t>
            </a:r>
            <a:r>
              <a:rPr lang="fr-FR" sz="1800" dirty="0">
                <a:latin typeface="+mj-lt"/>
              </a:rPr>
              <a:t>?</a:t>
            </a:r>
          </a:p>
        </p:txBody>
      </p:sp>
      <p:pic>
        <p:nvPicPr>
          <p:cNvPr id="40" name="Graphique 39" descr="Flèche vers le bas avec un remplissage uni">
            <a:extLst>
              <a:ext uri="{FF2B5EF4-FFF2-40B4-BE49-F238E27FC236}">
                <a16:creationId xmlns:a16="http://schemas.microsoft.com/office/drawing/2014/main" id="{CF604F58-888C-4343-939D-80C003988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97716">
            <a:off x="9420694" y="2565053"/>
            <a:ext cx="782505" cy="774528"/>
          </a:xfrm>
          <a:prstGeom prst="rect">
            <a:avLst/>
          </a:prstGeom>
        </p:spPr>
      </p:pic>
      <p:pic>
        <p:nvPicPr>
          <p:cNvPr id="41" name="Graphique 40" descr="Flèche vers le bas avec un remplissage uni">
            <a:extLst>
              <a:ext uri="{FF2B5EF4-FFF2-40B4-BE49-F238E27FC236}">
                <a16:creationId xmlns:a16="http://schemas.microsoft.com/office/drawing/2014/main" id="{49179C47-EA24-4FAC-A127-2F85E2DE7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90588">
            <a:off x="7573745" y="2566653"/>
            <a:ext cx="782505" cy="70975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9141DE-FC85-45C2-A253-E43E72F3A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42" name="Oval 3">
            <a:extLst>
              <a:ext uri="{FF2B5EF4-FFF2-40B4-BE49-F238E27FC236}">
                <a16:creationId xmlns:a16="http://schemas.microsoft.com/office/drawing/2014/main" id="{418B9770-571F-4AD6-B857-0E2A6432D488}"/>
              </a:ext>
            </a:extLst>
          </p:cNvPr>
          <p:cNvSpPr/>
          <p:nvPr/>
        </p:nvSpPr>
        <p:spPr>
          <a:xfrm>
            <a:off x="1603032" y="6639559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3937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5D6BB-7F42-437B-A8E5-9A18E2CC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Implémentation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C418FCE7-C8F0-4E97-90CD-0605EF77E8F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67443275-5DE0-41BB-8BE4-45BB5EE107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71F12F8-654C-44BB-B13B-BDB62D80BC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DEAA7950-4CE4-4256-AE32-0209EFA6C9A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27C8EA37-2EF7-4F63-9409-F61857E2A8A2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E530F0AE-0515-4C1C-A2D4-5417357BF933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9DDEDC-A63E-4C7F-81B8-D529CDC49E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B3AFA8-5619-4340-A913-948F69A5B0B1}"/>
              </a:ext>
            </a:extLst>
          </p:cNvPr>
          <p:cNvSpPr txBox="1"/>
          <p:nvPr/>
        </p:nvSpPr>
        <p:spPr>
          <a:xfrm>
            <a:off x="8574462" y="2020380"/>
            <a:ext cx="3356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66 types de widgets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38 types d’attributs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13 types d’événements</a:t>
            </a:r>
          </a:p>
        </p:txBody>
      </p:sp>
      <p:cxnSp>
        <p:nvCxnSpPr>
          <p:cNvPr id="14" name="Google Shape;297;p20">
            <a:extLst>
              <a:ext uri="{FF2B5EF4-FFF2-40B4-BE49-F238E27FC236}">
                <a16:creationId xmlns:a16="http://schemas.microsoft.com/office/drawing/2014/main" id="{B015CF04-FD12-4174-B82C-A7D9C82BE792}"/>
              </a:ext>
            </a:extLst>
          </p:cNvPr>
          <p:cNvCxnSpPr>
            <a:cxnSpLocks/>
          </p:cNvCxnSpPr>
          <p:nvPr/>
        </p:nvCxnSpPr>
        <p:spPr>
          <a:xfrm>
            <a:off x="3817034" y="1317162"/>
            <a:ext cx="0" cy="49049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297;p20">
            <a:extLst>
              <a:ext uri="{FF2B5EF4-FFF2-40B4-BE49-F238E27FC236}">
                <a16:creationId xmlns:a16="http://schemas.microsoft.com/office/drawing/2014/main" id="{276B9590-4E9D-42A8-AF0A-A4C0DE67F60E}"/>
              </a:ext>
            </a:extLst>
          </p:cNvPr>
          <p:cNvCxnSpPr>
            <a:cxnSpLocks/>
          </p:cNvCxnSpPr>
          <p:nvPr/>
        </p:nvCxnSpPr>
        <p:spPr>
          <a:xfrm>
            <a:off x="8056098" y="1317162"/>
            <a:ext cx="0" cy="49049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Titre 1">
            <a:extLst>
              <a:ext uri="{FF2B5EF4-FFF2-40B4-BE49-F238E27FC236}">
                <a16:creationId xmlns:a16="http://schemas.microsoft.com/office/drawing/2014/main" id="{B0178BFE-3E3F-44B1-A6FF-E68E25A17BBF}"/>
              </a:ext>
            </a:extLst>
          </p:cNvPr>
          <p:cNvSpPr txBox="1">
            <a:spLocks/>
          </p:cNvSpPr>
          <p:nvPr/>
        </p:nvSpPr>
        <p:spPr>
          <a:xfrm>
            <a:off x="629865" y="1275266"/>
            <a:ext cx="2562605" cy="3693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pPr algn="ctr"/>
            <a:r>
              <a:rPr lang="fr-FR" sz="2400" dirty="0"/>
              <a:t>Importer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F57A31C4-DAC9-41F7-9CD7-3D41C9151D39}"/>
              </a:ext>
            </a:extLst>
          </p:cNvPr>
          <p:cNvSpPr txBox="1">
            <a:spLocks/>
          </p:cNvSpPr>
          <p:nvPr/>
        </p:nvSpPr>
        <p:spPr>
          <a:xfrm>
            <a:off x="4655264" y="1275266"/>
            <a:ext cx="2562605" cy="3693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pPr algn="ctr"/>
            <a:r>
              <a:rPr lang="fr-FR" sz="2400" dirty="0"/>
              <a:t>Exporter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C789111-B64B-4996-8BC2-CDED46AC2431}"/>
              </a:ext>
            </a:extLst>
          </p:cNvPr>
          <p:cNvSpPr txBox="1">
            <a:spLocks/>
          </p:cNvSpPr>
          <p:nvPr/>
        </p:nvSpPr>
        <p:spPr>
          <a:xfrm>
            <a:off x="8971504" y="1321278"/>
            <a:ext cx="2562605" cy="3693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2800" b="1" i="0" kern="1200" dirty="0" smtClean="0">
                <a:solidFill>
                  <a:schemeClr val="tx1"/>
                </a:solidFill>
                <a:latin typeface="+mj-lt"/>
                <a:ea typeface="ITC Kabel Book" charset="0"/>
                <a:cs typeface="ITC Kabel Book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pPr algn="ctr"/>
            <a:r>
              <a:rPr lang="fr-FR" sz="2400" dirty="0"/>
              <a:t>Méta-model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A68CB72-2CC9-49A4-9B09-2BD0D3045327}"/>
              </a:ext>
            </a:extLst>
          </p:cNvPr>
          <p:cNvSpPr txBox="1"/>
          <p:nvPr/>
        </p:nvSpPr>
        <p:spPr>
          <a:xfrm>
            <a:off x="4335398" y="2043148"/>
            <a:ext cx="14446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Angular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/>
              <a:t>Spec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Spec2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/>
              <a:t>Seaside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Aurelia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55E195-212E-4385-89D4-A4D47AA67001}"/>
              </a:ext>
            </a:extLst>
          </p:cNvPr>
          <p:cNvSpPr txBox="1"/>
          <p:nvPr/>
        </p:nvSpPr>
        <p:spPr>
          <a:xfrm>
            <a:off x="553343" y="1858482"/>
            <a:ext cx="20690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GWT/</a:t>
            </a:r>
            <a:r>
              <a:rPr lang="fr-FR" sz="2400" dirty="0" err="1"/>
              <a:t>BLCore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Swing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/>
              <a:t>Spec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HTML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GWT/GXT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Silverlight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E825D93-AB49-491C-AA26-686AF328C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7063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2825F-B3E8-4E6A-8963-0A1EB8DF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80" y="454954"/>
            <a:ext cx="9316155" cy="625475"/>
          </a:xfrm>
        </p:spPr>
        <p:txBody>
          <a:bodyPr/>
          <a:lstStyle/>
          <a:p>
            <a:r>
              <a:rPr lang="fr-FR" dirty="0"/>
              <a:t>Expérimentations</a:t>
            </a:r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13505211-EA2B-4189-B04F-81A3DAF21B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246510"/>
              </p:ext>
            </p:extLst>
          </p:nvPr>
        </p:nvGraphicFramePr>
        <p:xfrm>
          <a:off x="1393142" y="1948180"/>
          <a:ext cx="10099550" cy="296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0917">
                  <a:extLst>
                    <a:ext uri="{9D8B030D-6E8A-4147-A177-3AD203B41FA5}">
                      <a16:colId xmlns:a16="http://schemas.microsoft.com/office/drawing/2014/main" val="669406900"/>
                    </a:ext>
                  </a:extLst>
                </a:gridCol>
                <a:gridCol w="1568903">
                  <a:extLst>
                    <a:ext uri="{9D8B030D-6E8A-4147-A177-3AD203B41FA5}">
                      <a16:colId xmlns:a16="http://schemas.microsoft.com/office/drawing/2014/main" val="4096283877"/>
                    </a:ext>
                  </a:extLst>
                </a:gridCol>
                <a:gridCol w="1602922">
                  <a:extLst>
                    <a:ext uri="{9D8B030D-6E8A-4147-A177-3AD203B41FA5}">
                      <a16:colId xmlns:a16="http://schemas.microsoft.com/office/drawing/2014/main" val="318225139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1505765028"/>
                    </a:ext>
                  </a:extLst>
                </a:gridCol>
                <a:gridCol w="2618483">
                  <a:extLst>
                    <a:ext uri="{9D8B030D-6E8A-4147-A177-3AD203B41FA5}">
                      <a16:colId xmlns:a16="http://schemas.microsoft.com/office/drawing/2014/main" val="805452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/>
                        <a:t>Source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#Pages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#Widgets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Target Framework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0919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fr-FR"/>
                        <a:t>BLCore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Kitchensink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4 009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Angular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3501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 err="1"/>
                        <a:t>PostOffice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7 842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6096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Omaje*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2 991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7418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/>
                        <a:t>RH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57 738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81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GXT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 err="1"/>
                        <a:t>Traccar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1 260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err="1"/>
                        <a:t>Seaside</a:t>
                      </a:r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678245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err="1"/>
                        <a:t>Spec</a:t>
                      </a:r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err="1"/>
                        <a:t>DBManager</a:t>
                      </a:r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Spec2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897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err="1"/>
                        <a:t>SpecDB</a:t>
                      </a:r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Spec2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3865329"/>
                  </a:ext>
                </a:extLst>
              </a:tr>
            </a:tbl>
          </a:graphicData>
        </a:graphic>
      </p:graphicFrame>
      <p:pic>
        <p:nvPicPr>
          <p:cNvPr id="1028" name="Picture 4" descr="Open Source - Wikipedia">
            <a:extLst>
              <a:ext uri="{FF2B5EF4-FFF2-40B4-BE49-F238E27FC236}">
                <a16:creationId xmlns:a16="http://schemas.microsoft.com/office/drawing/2014/main" id="{882247FA-6D34-4351-B650-1886C531C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5"/>
          <a:stretch/>
        </p:blipFill>
        <p:spPr bwMode="auto">
          <a:xfrm>
            <a:off x="653933" y="3692081"/>
            <a:ext cx="953239" cy="11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2">
            <a:extLst>
              <a:ext uri="{FF2B5EF4-FFF2-40B4-BE49-F238E27FC236}">
                <a16:creationId xmlns:a16="http://schemas.microsoft.com/office/drawing/2014/main" id="{8C7A58CF-5EEE-43F8-B993-0F3196B538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10CAEC66-2E99-4603-8B25-473D764F4AB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8B155D2A-E2AE-46E2-ADA3-4A925E4693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F80C8E99-D64D-4849-91DD-02CA13C037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96BE5CB8-6FAA-4F04-BCF2-895D0438FDBB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3727C0F8-A737-46FC-BE36-341569C99105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0AAFEE-40D5-4118-BFE3-A5D5D117884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pic>
        <p:nvPicPr>
          <p:cNvPr id="20" name="Image 19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E6C3902A-AE57-48E0-A749-872A9FAB3D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7377" y="2826514"/>
            <a:ext cx="1446352" cy="48643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F30D6E-8D0B-4E61-812A-E52E4D303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4F5F40-B853-4FD5-A3FC-1B12220FB861}"/>
              </a:ext>
            </a:extLst>
          </p:cNvPr>
          <p:cNvSpPr txBox="1"/>
          <p:nvPr/>
        </p:nvSpPr>
        <p:spPr>
          <a:xfrm>
            <a:off x="0" y="6203379"/>
            <a:ext cx="212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*Migration terminée</a:t>
            </a:r>
          </a:p>
        </p:txBody>
      </p:sp>
    </p:spTree>
    <p:extLst>
      <p:ext uri="{BB962C8B-B14F-4D97-AF65-F5344CB8AC3E}">
        <p14:creationId xmlns:p14="http://schemas.microsoft.com/office/powerpoint/2010/main" val="18250715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D2293A-2FCA-4838-BC2B-8CD41288D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273" y="2687837"/>
            <a:ext cx="5149616" cy="25044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Extraction – Métriques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BD3CE6E-B086-4411-A53D-666C01D1D2D1}"/>
              </a:ext>
            </a:extLst>
          </p:cNvPr>
          <p:cNvSpPr/>
          <p:nvPr/>
        </p:nvSpPr>
        <p:spPr>
          <a:xfrm>
            <a:off x="378449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Détection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391FC0-6A72-435F-BDA8-56597BE6FA84}"/>
              </a:ext>
            </a:extLst>
          </p:cNvPr>
          <p:cNvSpPr/>
          <p:nvPr/>
        </p:nvSpPr>
        <p:spPr>
          <a:xfrm>
            <a:off x="109246" y="5510232"/>
            <a:ext cx="3376416" cy="962979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Hayakawa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r>
              <a:rPr lang="fr-FR" sz="1600" err="1">
                <a:solidFill>
                  <a:schemeClr val="tx1"/>
                </a:solidFill>
              </a:rPr>
              <a:t>Joorabchi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Mesbah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r>
              <a:rPr lang="fr-FR" sz="1600" err="1">
                <a:solidFill>
                  <a:schemeClr val="tx1"/>
                </a:solidFill>
              </a:rPr>
              <a:t>Sánchez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err="1">
                <a:solidFill>
                  <a:schemeClr val="tx1"/>
                </a:solidFill>
              </a:rPr>
              <a:t>Ramón</a:t>
            </a:r>
            <a:r>
              <a:rPr lang="fr-FR" sz="1600">
                <a:solidFill>
                  <a:schemeClr val="tx1"/>
                </a:solidFill>
              </a:rPr>
              <a:t> et al. (2014)</a:t>
            </a:r>
          </a:p>
          <a:p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98C7D6-3F55-4BA7-858D-6B3AC238BA4A}"/>
              </a:ext>
            </a:extLst>
          </p:cNvPr>
          <p:cNvSpPr txBox="1"/>
          <p:nvPr/>
        </p:nvSpPr>
        <p:spPr>
          <a:xfrm>
            <a:off x="6245889" y="3550279"/>
            <a:ext cx="4158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Pacifico" panose="00000500000000000000" pitchFamily="2" charset="0"/>
              </a:rPr>
              <a:t>Où sont les widgets 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A32F86-2A15-4C80-BBEB-7D43BE0E0432}"/>
              </a:ext>
            </a:extLst>
          </p:cNvPr>
          <p:cNvSpPr/>
          <p:nvPr/>
        </p:nvSpPr>
        <p:spPr>
          <a:xfrm>
            <a:off x="3246353" y="3182719"/>
            <a:ext cx="1603592" cy="336176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086827-771F-467A-B6C6-8C95259BD6F2}"/>
              </a:ext>
            </a:extLst>
          </p:cNvPr>
          <p:cNvSpPr/>
          <p:nvPr/>
        </p:nvSpPr>
        <p:spPr>
          <a:xfrm>
            <a:off x="3541789" y="3471583"/>
            <a:ext cx="1603592" cy="312322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7055A-5BE9-4393-BD2C-EE9DF96779AA}"/>
              </a:ext>
            </a:extLst>
          </p:cNvPr>
          <p:cNvSpPr/>
          <p:nvPr/>
        </p:nvSpPr>
        <p:spPr>
          <a:xfrm>
            <a:off x="6616143" y="4690567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A1EBD1-C5C8-4548-B72C-7391B6EE85B7}"/>
              </a:ext>
            </a:extLst>
          </p:cNvPr>
          <p:cNvSpPr/>
          <p:nvPr/>
        </p:nvSpPr>
        <p:spPr>
          <a:xfrm>
            <a:off x="8440353" y="4671244"/>
            <a:ext cx="1369513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7255AC-25AE-4C8D-AD29-2A75968724B4}"/>
              </a:ext>
            </a:extLst>
          </p:cNvPr>
          <p:cNvSpPr/>
          <p:nvPr/>
        </p:nvSpPr>
        <p:spPr>
          <a:xfrm>
            <a:off x="2378602" y="4043273"/>
            <a:ext cx="1156030" cy="312322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2FE85F-9D00-4DC4-9381-33B38EAF2D2E}"/>
              </a:ext>
            </a:extLst>
          </p:cNvPr>
          <p:cNvSpPr/>
          <p:nvPr/>
        </p:nvSpPr>
        <p:spPr>
          <a:xfrm>
            <a:off x="10253430" y="4664137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569513-A113-439C-B663-AE4F1790C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4761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8923FF-FEBA-4380-A015-CA9B35432E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273" y="2687837"/>
            <a:ext cx="5149616" cy="25044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Extraction – Métriques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391FC0-6A72-435F-BDA8-56597BE6FA84}"/>
              </a:ext>
            </a:extLst>
          </p:cNvPr>
          <p:cNvSpPr/>
          <p:nvPr/>
        </p:nvSpPr>
        <p:spPr>
          <a:xfrm>
            <a:off x="109246" y="5510232"/>
            <a:ext cx="3376416" cy="962979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Hayakawa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r>
              <a:rPr lang="fr-FR" sz="1600" err="1">
                <a:solidFill>
                  <a:schemeClr val="tx1"/>
                </a:solidFill>
              </a:rPr>
              <a:t>Joorabchi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Mesbah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r>
              <a:rPr lang="fr-FR" sz="1600" err="1">
                <a:solidFill>
                  <a:schemeClr val="tx1"/>
                </a:solidFill>
              </a:rPr>
              <a:t>Sánchez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err="1">
                <a:solidFill>
                  <a:schemeClr val="tx1"/>
                </a:solidFill>
              </a:rPr>
              <a:t>Ramón</a:t>
            </a:r>
            <a:r>
              <a:rPr lang="fr-FR" sz="1600">
                <a:solidFill>
                  <a:schemeClr val="tx1"/>
                </a:solidFill>
              </a:rPr>
              <a:t> et al. (2014)</a:t>
            </a:r>
          </a:p>
          <a:p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98C7D6-3F55-4BA7-858D-6B3AC238BA4A}"/>
              </a:ext>
            </a:extLst>
          </p:cNvPr>
          <p:cNvSpPr txBox="1"/>
          <p:nvPr/>
        </p:nvSpPr>
        <p:spPr>
          <a:xfrm>
            <a:off x="6245889" y="3550279"/>
            <a:ext cx="547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Pacifico" panose="00000500000000000000" pitchFamily="2" charset="0"/>
              </a:rPr>
              <a:t>Quel est le type des widgets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A32F86-2A15-4C80-BBEB-7D43BE0E0432}"/>
              </a:ext>
            </a:extLst>
          </p:cNvPr>
          <p:cNvSpPr/>
          <p:nvPr/>
        </p:nvSpPr>
        <p:spPr>
          <a:xfrm>
            <a:off x="3928789" y="3484757"/>
            <a:ext cx="1083449" cy="336176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086827-771F-467A-B6C6-8C95259BD6F2}"/>
              </a:ext>
            </a:extLst>
          </p:cNvPr>
          <p:cNvSpPr/>
          <p:nvPr/>
        </p:nvSpPr>
        <p:spPr>
          <a:xfrm>
            <a:off x="3671081" y="3222930"/>
            <a:ext cx="1156030" cy="312322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6BE64C2-0BD8-4370-8AB9-D97955095AFC}"/>
              </a:ext>
            </a:extLst>
          </p:cNvPr>
          <p:cNvSpPr/>
          <p:nvPr/>
        </p:nvSpPr>
        <p:spPr>
          <a:xfrm>
            <a:off x="378449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Détection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315957D-5846-453E-A98E-50C3DC6F5A93}"/>
              </a:ext>
            </a:extLst>
          </p:cNvPr>
          <p:cNvSpPr/>
          <p:nvPr/>
        </p:nvSpPr>
        <p:spPr>
          <a:xfrm>
            <a:off x="6287666" y="1741405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Identification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F1750F-8205-4E8B-A110-462BEB493A2E}"/>
              </a:ext>
            </a:extLst>
          </p:cNvPr>
          <p:cNvSpPr/>
          <p:nvPr/>
        </p:nvSpPr>
        <p:spPr>
          <a:xfrm>
            <a:off x="3618854" y="1526559"/>
            <a:ext cx="2285481" cy="9334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837690-B935-453F-8F06-3DFE385A1C30}"/>
              </a:ext>
            </a:extLst>
          </p:cNvPr>
          <p:cNvSpPr/>
          <p:nvPr/>
        </p:nvSpPr>
        <p:spPr>
          <a:xfrm>
            <a:off x="6616143" y="4690567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Panel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CED942-D4BC-4827-BBF4-08958350EA3A}"/>
              </a:ext>
            </a:extLst>
          </p:cNvPr>
          <p:cNvSpPr/>
          <p:nvPr/>
        </p:nvSpPr>
        <p:spPr>
          <a:xfrm>
            <a:off x="8440353" y="4671244"/>
            <a:ext cx="1369513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Button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77CF3-9246-4CAC-9B4E-8201DC0404D6}"/>
              </a:ext>
            </a:extLst>
          </p:cNvPr>
          <p:cNvSpPr/>
          <p:nvPr/>
        </p:nvSpPr>
        <p:spPr>
          <a:xfrm>
            <a:off x="10253430" y="4664137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err="1"/>
              <a:t>Text</a:t>
            </a:r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764974-E3A8-4BE5-A1B1-297DA0A6DAA9}"/>
              </a:ext>
            </a:extLst>
          </p:cNvPr>
          <p:cNvSpPr/>
          <p:nvPr/>
        </p:nvSpPr>
        <p:spPr>
          <a:xfrm>
            <a:off x="2828151" y="4052784"/>
            <a:ext cx="657511" cy="312322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C582ED6-7614-432A-8789-E7F7778FD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725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82C427B-CDC9-4C42-8D03-EC5E9FF81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73" y="2687837"/>
            <a:ext cx="5149616" cy="25044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Extraction – Métriques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BD3CE6E-B086-4411-A53D-666C01D1D2D1}"/>
              </a:ext>
            </a:extLst>
          </p:cNvPr>
          <p:cNvSpPr/>
          <p:nvPr/>
        </p:nvSpPr>
        <p:spPr>
          <a:xfrm>
            <a:off x="378449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Détection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95BBF07-00C4-45E4-8EA0-6D32FA2105F7}"/>
              </a:ext>
            </a:extLst>
          </p:cNvPr>
          <p:cNvSpPr/>
          <p:nvPr/>
        </p:nvSpPr>
        <p:spPr>
          <a:xfrm>
            <a:off x="6287666" y="1741405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Identification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171BBB9C-279A-47ED-A395-DBDCE7E639F5}"/>
              </a:ext>
            </a:extLst>
          </p:cNvPr>
          <p:cNvSpPr/>
          <p:nvPr/>
        </p:nvSpPr>
        <p:spPr>
          <a:xfrm>
            <a:off x="879083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Affectation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4794B-EE5A-4DA2-BB9A-C9D90A1A59FB}"/>
              </a:ext>
            </a:extLst>
          </p:cNvPr>
          <p:cNvSpPr/>
          <p:nvPr/>
        </p:nvSpPr>
        <p:spPr>
          <a:xfrm>
            <a:off x="3273390" y="1526559"/>
            <a:ext cx="5018203" cy="9334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04F535-9A8F-443A-B227-72FAB88B765C}"/>
              </a:ext>
            </a:extLst>
          </p:cNvPr>
          <p:cNvSpPr/>
          <p:nvPr/>
        </p:nvSpPr>
        <p:spPr>
          <a:xfrm>
            <a:off x="109246" y="5510232"/>
            <a:ext cx="3376416" cy="962979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err="1">
                <a:solidFill>
                  <a:schemeClr val="tx1"/>
                </a:solidFill>
              </a:rPr>
              <a:t>Hayakawa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i="1">
                <a:solidFill>
                  <a:schemeClr val="tx1"/>
                </a:solidFill>
              </a:rPr>
              <a:t>et al.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r>
              <a:rPr lang="fr-FR" sz="1600" err="1">
                <a:solidFill>
                  <a:schemeClr val="tx1"/>
                </a:solidFill>
              </a:rPr>
              <a:t>Joorabchi</a:t>
            </a:r>
            <a:r>
              <a:rPr lang="fr-FR" sz="1600">
                <a:solidFill>
                  <a:schemeClr val="tx1"/>
                </a:solidFill>
              </a:rPr>
              <a:t> and </a:t>
            </a:r>
            <a:r>
              <a:rPr lang="fr-FR" sz="1600" err="1">
                <a:solidFill>
                  <a:schemeClr val="tx1"/>
                </a:solidFill>
              </a:rPr>
              <a:t>Mesbah</a:t>
            </a:r>
            <a:r>
              <a:rPr lang="fr-FR" sz="1600">
                <a:solidFill>
                  <a:schemeClr val="tx1"/>
                </a:solidFill>
              </a:rPr>
              <a:t> (2012)</a:t>
            </a:r>
          </a:p>
          <a:p>
            <a:r>
              <a:rPr lang="fr-FR" sz="1600" err="1">
                <a:solidFill>
                  <a:schemeClr val="tx1"/>
                </a:solidFill>
              </a:rPr>
              <a:t>Sánchez</a:t>
            </a:r>
            <a:r>
              <a:rPr lang="fr-FR" sz="1600">
                <a:solidFill>
                  <a:schemeClr val="tx1"/>
                </a:solidFill>
              </a:rPr>
              <a:t> </a:t>
            </a:r>
            <a:r>
              <a:rPr lang="fr-FR" sz="1600" err="1">
                <a:solidFill>
                  <a:schemeClr val="tx1"/>
                </a:solidFill>
              </a:rPr>
              <a:t>Ramón</a:t>
            </a:r>
            <a:r>
              <a:rPr lang="fr-FR" sz="1600">
                <a:solidFill>
                  <a:schemeClr val="tx1"/>
                </a:solidFill>
              </a:rPr>
              <a:t> et al. (2014)</a:t>
            </a:r>
          </a:p>
          <a:p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4AF35A-708F-4C11-A13E-182C53781512}"/>
              </a:ext>
            </a:extLst>
          </p:cNvPr>
          <p:cNvSpPr txBox="1"/>
          <p:nvPr/>
        </p:nvSpPr>
        <p:spPr>
          <a:xfrm>
            <a:off x="6245888" y="3550279"/>
            <a:ext cx="594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Pacifico" panose="00000500000000000000" pitchFamily="2" charset="0"/>
              </a:rPr>
              <a:t>Quel widget contient quel autre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6A8888-1772-457F-8B55-8E86EA1CBB0F}"/>
              </a:ext>
            </a:extLst>
          </p:cNvPr>
          <p:cNvSpPr/>
          <p:nvPr/>
        </p:nvSpPr>
        <p:spPr>
          <a:xfrm>
            <a:off x="7795716" y="4320205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Panel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BFDCE7-916A-461C-97BF-A05DA86BAD90}"/>
              </a:ext>
            </a:extLst>
          </p:cNvPr>
          <p:cNvSpPr/>
          <p:nvPr/>
        </p:nvSpPr>
        <p:spPr>
          <a:xfrm>
            <a:off x="8691817" y="4967326"/>
            <a:ext cx="1369513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Button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370AE3A-BD04-4089-8F1F-74C878651AB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8365347" y="4707487"/>
            <a:ext cx="1011227" cy="2598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DCFB2B9-2FD0-4B55-AA81-5F9A58B44010}"/>
              </a:ext>
            </a:extLst>
          </p:cNvPr>
          <p:cNvSpPr/>
          <p:nvPr/>
        </p:nvSpPr>
        <p:spPr>
          <a:xfrm>
            <a:off x="1561594" y="4085037"/>
            <a:ext cx="3952857" cy="243027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B4A108-6223-4E4D-BE00-1093B6A3BBA6}"/>
              </a:ext>
            </a:extLst>
          </p:cNvPr>
          <p:cNvSpPr/>
          <p:nvPr/>
        </p:nvSpPr>
        <p:spPr>
          <a:xfrm>
            <a:off x="10030386" y="5510160"/>
            <a:ext cx="1139261" cy="3872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err="1"/>
              <a:t>Text</a:t>
            </a:r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B55E2A5-0598-4A81-A249-B0231564A4A4}"/>
              </a:ext>
            </a:extLst>
          </p:cNvPr>
          <p:cNvCxnSpPr>
            <a:cxnSpLocks/>
            <a:stCxn id="21" idx="2"/>
            <a:endCxn id="31" idx="0"/>
          </p:cNvCxnSpPr>
          <p:nvPr/>
        </p:nvCxnSpPr>
        <p:spPr>
          <a:xfrm>
            <a:off x="9376574" y="5354608"/>
            <a:ext cx="1223443" cy="15555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00720E6-3C39-4042-B6D5-BEACD47C1B70}"/>
              </a:ext>
            </a:extLst>
          </p:cNvPr>
          <p:cNvSpPr/>
          <p:nvPr/>
        </p:nvSpPr>
        <p:spPr>
          <a:xfrm>
            <a:off x="1653423" y="3813326"/>
            <a:ext cx="2424577" cy="243027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E9B432-0463-4579-8657-5DFF372CA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779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– Extraction des Widgets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FABCF2AA-8FF6-4717-B117-B477F07BAAB2}"/>
              </a:ext>
            </a:extLst>
          </p:cNvPr>
          <p:cNvSpPr/>
          <p:nvPr/>
        </p:nvSpPr>
        <p:spPr>
          <a:xfrm>
            <a:off x="378449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Détection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51E45946-60A7-458F-9251-5B9F9035D289}"/>
              </a:ext>
            </a:extLst>
          </p:cNvPr>
          <p:cNvSpPr/>
          <p:nvPr/>
        </p:nvSpPr>
        <p:spPr>
          <a:xfrm>
            <a:off x="6287666" y="1741405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Identification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5B1908B-2825-4343-80E4-B2BDF49B3575}"/>
              </a:ext>
            </a:extLst>
          </p:cNvPr>
          <p:cNvSpPr/>
          <p:nvPr/>
        </p:nvSpPr>
        <p:spPr>
          <a:xfrm>
            <a:off x="879083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Affectation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9C2900FB-8841-4E3C-8DB5-E1D19EBFDC48}"/>
              </a:ext>
            </a:extLst>
          </p:cNvPr>
          <p:cNvSpPr/>
          <p:nvPr/>
        </p:nvSpPr>
        <p:spPr>
          <a:xfrm>
            <a:off x="1580353" y="2722087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Widgets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7DC706B-B95E-4D04-BFA7-162053B03FFA}"/>
              </a:ext>
            </a:extLst>
          </p:cNvPr>
          <p:cNvSpPr txBox="1"/>
          <p:nvPr/>
        </p:nvSpPr>
        <p:spPr>
          <a:xfrm>
            <a:off x="4292072" y="2727635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99%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8C2F596-594E-438F-8209-D7C8F194743E}"/>
              </a:ext>
            </a:extLst>
          </p:cNvPr>
          <p:cNvSpPr txBox="1"/>
          <p:nvPr/>
        </p:nvSpPr>
        <p:spPr>
          <a:xfrm>
            <a:off x="9333868" y="2722087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99%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85239B0-5673-46D0-95BE-8AA90359A186}"/>
              </a:ext>
            </a:extLst>
          </p:cNvPr>
          <p:cNvSpPr txBox="1"/>
          <p:nvPr/>
        </p:nvSpPr>
        <p:spPr>
          <a:xfrm>
            <a:off x="6795242" y="2722087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98%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BB8D6A2-3ABF-4997-A029-F45D632C40A7}"/>
              </a:ext>
            </a:extLst>
          </p:cNvPr>
          <p:cNvSpPr txBox="1"/>
          <p:nvPr/>
        </p:nvSpPr>
        <p:spPr>
          <a:xfrm>
            <a:off x="1983056" y="5070904"/>
            <a:ext cx="860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Résultats calculés sur 5 applications : </a:t>
            </a:r>
            <a:br>
              <a:rPr lang="fr-FR" dirty="0"/>
            </a:br>
            <a:r>
              <a:rPr lang="fr-FR" dirty="0" err="1"/>
              <a:t>Kitchensink</a:t>
            </a:r>
            <a:r>
              <a:rPr lang="fr-FR" dirty="0"/>
              <a:t> (GWT), </a:t>
            </a:r>
            <a:r>
              <a:rPr lang="fr-FR" dirty="0" err="1"/>
              <a:t>PostOffice</a:t>
            </a:r>
            <a:r>
              <a:rPr lang="fr-FR" dirty="0"/>
              <a:t> (GWT), </a:t>
            </a:r>
            <a:r>
              <a:rPr lang="fr-FR" dirty="0" err="1"/>
              <a:t>Traccar</a:t>
            </a:r>
            <a:r>
              <a:rPr lang="fr-FR" dirty="0"/>
              <a:t> (GXT), </a:t>
            </a:r>
            <a:r>
              <a:rPr lang="fr-FR" dirty="0" err="1"/>
              <a:t>DBManager</a:t>
            </a:r>
            <a:r>
              <a:rPr lang="fr-FR" dirty="0"/>
              <a:t> (</a:t>
            </a:r>
            <a:r>
              <a:rPr lang="fr-FR" dirty="0" err="1"/>
              <a:t>Spec</a:t>
            </a:r>
            <a:r>
              <a:rPr lang="fr-FR" dirty="0"/>
              <a:t>) et </a:t>
            </a:r>
            <a:r>
              <a:rPr lang="fr-FR" dirty="0" err="1"/>
              <a:t>SpecDB</a:t>
            </a:r>
            <a:r>
              <a:rPr lang="fr-FR" dirty="0"/>
              <a:t> (</a:t>
            </a:r>
            <a:r>
              <a:rPr lang="fr-FR" dirty="0" err="1"/>
              <a:t>Spec</a:t>
            </a:r>
            <a:r>
              <a:rPr lang="fr-FR" dirty="0"/>
              <a:t>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FF10AB-763B-4AC8-917D-44C66AA439A3}"/>
              </a:ext>
            </a:extLst>
          </p:cNvPr>
          <p:cNvSpPr txBox="1"/>
          <p:nvPr/>
        </p:nvSpPr>
        <p:spPr>
          <a:xfrm>
            <a:off x="4639048" y="6123021"/>
            <a:ext cx="7441797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visual aspect migration: a framework agnostic solution – ASE Journal</a:t>
            </a:r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D0552E-8041-4C76-8F64-9AE7B11BC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6656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– Extraction des Attributs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A6FDBD8-7347-44C2-9FEE-91571FDD71EC}"/>
              </a:ext>
            </a:extLst>
          </p:cNvPr>
          <p:cNvSpPr/>
          <p:nvPr/>
        </p:nvSpPr>
        <p:spPr>
          <a:xfrm>
            <a:off x="378449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Détection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2C1AF6A-1117-4CB5-A0D7-AC2D158C3126}"/>
              </a:ext>
            </a:extLst>
          </p:cNvPr>
          <p:cNvSpPr/>
          <p:nvPr/>
        </p:nvSpPr>
        <p:spPr>
          <a:xfrm>
            <a:off x="6287666" y="1741405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Identification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DB954670-F588-4C3C-945E-38D21A6EBFCD}"/>
              </a:ext>
            </a:extLst>
          </p:cNvPr>
          <p:cNvSpPr/>
          <p:nvPr/>
        </p:nvSpPr>
        <p:spPr>
          <a:xfrm>
            <a:off x="8790836" y="1741406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Affectation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B9BC7881-8780-43AC-A990-279F0D20D90E}"/>
              </a:ext>
            </a:extLst>
          </p:cNvPr>
          <p:cNvSpPr/>
          <p:nvPr/>
        </p:nvSpPr>
        <p:spPr>
          <a:xfrm>
            <a:off x="1580353" y="2722087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Widgets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E2E1EDF-DC0E-45A0-B73F-227CA2811C8C}"/>
              </a:ext>
            </a:extLst>
          </p:cNvPr>
          <p:cNvSpPr/>
          <p:nvPr/>
        </p:nvSpPr>
        <p:spPr>
          <a:xfrm>
            <a:off x="1579380" y="3654957"/>
            <a:ext cx="1821784" cy="5037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Attributs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31CC29F-B681-49FA-A871-7FC3E30F84F0}"/>
              </a:ext>
            </a:extLst>
          </p:cNvPr>
          <p:cNvSpPr txBox="1"/>
          <p:nvPr/>
        </p:nvSpPr>
        <p:spPr>
          <a:xfrm>
            <a:off x="4292072" y="2727635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99%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59743-F3E5-4543-B8FC-C7E2B3111B0E}"/>
              </a:ext>
            </a:extLst>
          </p:cNvPr>
          <p:cNvSpPr txBox="1"/>
          <p:nvPr/>
        </p:nvSpPr>
        <p:spPr>
          <a:xfrm>
            <a:off x="9333868" y="2722087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99%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48190E7-98FC-4FB5-BDF8-91BB62BD5FCB}"/>
              </a:ext>
            </a:extLst>
          </p:cNvPr>
          <p:cNvSpPr txBox="1"/>
          <p:nvPr/>
        </p:nvSpPr>
        <p:spPr>
          <a:xfrm>
            <a:off x="6795242" y="2722087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98%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484F0AC-AC9B-468C-8CD5-47C5A801CAF5}"/>
              </a:ext>
            </a:extLst>
          </p:cNvPr>
          <p:cNvSpPr txBox="1"/>
          <p:nvPr/>
        </p:nvSpPr>
        <p:spPr>
          <a:xfrm>
            <a:off x="4292072" y="3635496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87%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F61068C-8C46-4EBC-BAA5-5A55C0568330}"/>
              </a:ext>
            </a:extLst>
          </p:cNvPr>
          <p:cNvSpPr txBox="1"/>
          <p:nvPr/>
        </p:nvSpPr>
        <p:spPr>
          <a:xfrm>
            <a:off x="9333868" y="3629948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100%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E30CB91-88C2-48EB-A77B-8D093A05A69C}"/>
              </a:ext>
            </a:extLst>
          </p:cNvPr>
          <p:cNvSpPr txBox="1"/>
          <p:nvPr/>
        </p:nvSpPr>
        <p:spPr>
          <a:xfrm>
            <a:off x="6795242" y="3629948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98%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F72B37-C71C-45EF-B11F-BCD4990AA5F2}"/>
              </a:ext>
            </a:extLst>
          </p:cNvPr>
          <p:cNvSpPr/>
          <p:nvPr/>
        </p:nvSpPr>
        <p:spPr>
          <a:xfrm>
            <a:off x="4200700" y="3571122"/>
            <a:ext cx="989373" cy="640871"/>
          </a:xfrm>
          <a:prstGeom prst="rect">
            <a:avLst/>
          </a:prstGeom>
          <a:noFill/>
          <a:ln w="44450" cap="flat" cmpd="sng">
            <a:gradFill flip="none" rotWithShape="1">
              <a:gsLst>
                <a:gs pos="27400">
                  <a:srgbClr val="B9D8EE"/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52340"/>
                      <a:gd name="connsiteY0" fmla="*/ 839087 h 1678174"/>
                      <a:gd name="connsiteX1" fmla="*/ 926170 w 1852340"/>
                      <a:gd name="connsiteY1" fmla="*/ 0 h 1678174"/>
                      <a:gd name="connsiteX2" fmla="*/ 1852340 w 1852340"/>
                      <a:gd name="connsiteY2" fmla="*/ 839087 h 1678174"/>
                      <a:gd name="connsiteX3" fmla="*/ 926170 w 1852340"/>
                      <a:gd name="connsiteY3" fmla="*/ 1678174 h 1678174"/>
                      <a:gd name="connsiteX4" fmla="*/ 0 w 1852340"/>
                      <a:gd name="connsiteY4" fmla="*/ 839087 h 167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2340" h="1678174" extrusionOk="0">
                        <a:moveTo>
                          <a:pt x="0" y="839087"/>
                        </a:moveTo>
                        <a:cubicBezTo>
                          <a:pt x="-23002" y="361484"/>
                          <a:pt x="365299" y="18526"/>
                          <a:pt x="926170" y="0"/>
                        </a:cubicBezTo>
                        <a:cubicBezTo>
                          <a:pt x="1481972" y="9324"/>
                          <a:pt x="1793693" y="377537"/>
                          <a:pt x="1852340" y="839087"/>
                        </a:cubicBezTo>
                        <a:cubicBezTo>
                          <a:pt x="1815710" y="1338273"/>
                          <a:pt x="1427013" y="1737136"/>
                          <a:pt x="926170" y="1678174"/>
                        </a:cubicBezTo>
                        <a:cubicBezTo>
                          <a:pt x="347612" y="1641491"/>
                          <a:pt x="57931" y="1330182"/>
                          <a:pt x="0" y="8390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D16F7FB-CCA6-49AD-B250-F8A69DACB3FD}"/>
              </a:ext>
            </a:extLst>
          </p:cNvPr>
          <p:cNvSpPr txBox="1"/>
          <p:nvPr/>
        </p:nvSpPr>
        <p:spPr>
          <a:xfrm>
            <a:off x="1983056" y="5070904"/>
            <a:ext cx="860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Résultats calculés sur 5 applications : </a:t>
            </a:r>
            <a:br>
              <a:rPr lang="fr-FR" dirty="0"/>
            </a:br>
            <a:r>
              <a:rPr lang="fr-FR" dirty="0" err="1"/>
              <a:t>Kitchensink</a:t>
            </a:r>
            <a:r>
              <a:rPr lang="fr-FR" dirty="0"/>
              <a:t> (GWT), </a:t>
            </a:r>
            <a:r>
              <a:rPr lang="fr-FR" dirty="0" err="1"/>
              <a:t>PostOffice</a:t>
            </a:r>
            <a:r>
              <a:rPr lang="fr-FR" dirty="0"/>
              <a:t> (GWT), </a:t>
            </a:r>
            <a:r>
              <a:rPr lang="fr-FR" dirty="0" err="1"/>
              <a:t>Traccar</a:t>
            </a:r>
            <a:r>
              <a:rPr lang="fr-FR" dirty="0"/>
              <a:t> (GXT), </a:t>
            </a:r>
            <a:r>
              <a:rPr lang="fr-FR" dirty="0" err="1"/>
              <a:t>DBManager</a:t>
            </a:r>
            <a:r>
              <a:rPr lang="fr-FR" dirty="0"/>
              <a:t> (</a:t>
            </a:r>
            <a:r>
              <a:rPr lang="fr-FR" dirty="0" err="1"/>
              <a:t>Spec</a:t>
            </a:r>
            <a:r>
              <a:rPr lang="fr-FR" dirty="0"/>
              <a:t>) et </a:t>
            </a:r>
            <a:r>
              <a:rPr lang="fr-FR" dirty="0" err="1"/>
              <a:t>SpecDB</a:t>
            </a:r>
            <a:r>
              <a:rPr lang="fr-FR" dirty="0"/>
              <a:t> (</a:t>
            </a:r>
            <a:r>
              <a:rPr lang="fr-FR" dirty="0" err="1"/>
              <a:t>Spec</a:t>
            </a:r>
            <a:r>
              <a:rPr lang="fr-FR" dirty="0"/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30DB79E-3AB9-44E6-B6DD-62F5C8C0159B}"/>
              </a:ext>
            </a:extLst>
          </p:cNvPr>
          <p:cNvSpPr txBox="1"/>
          <p:nvPr/>
        </p:nvSpPr>
        <p:spPr>
          <a:xfrm>
            <a:off x="4639048" y="6123021"/>
            <a:ext cx="7441797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GUI visual aspect migration: a framework agnostic solution – ASE Journal</a:t>
            </a:r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4B7F4E1-80A8-496D-9CA7-BD10464DF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9922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– Extraction des Events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E5257A1-8638-49D7-92F8-777622A68EB8}"/>
              </a:ext>
            </a:extLst>
          </p:cNvPr>
          <p:cNvGrpSpPr/>
          <p:nvPr/>
        </p:nvGrpSpPr>
        <p:grpSpPr>
          <a:xfrm>
            <a:off x="1579380" y="1741405"/>
            <a:ext cx="9033240" cy="3375190"/>
            <a:chOff x="476822" y="1263569"/>
            <a:chExt cx="9033240" cy="337519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45601FE-DE69-49C5-BADB-EAF16C86432B}"/>
                </a:ext>
              </a:extLst>
            </p:cNvPr>
            <p:cNvSpPr/>
            <p:nvPr/>
          </p:nvSpPr>
          <p:spPr>
            <a:xfrm>
              <a:off x="2681938" y="1263570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Détection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9A3CC54-87AB-4D5D-A195-3BC321EF974A}"/>
                </a:ext>
              </a:extLst>
            </p:cNvPr>
            <p:cNvSpPr/>
            <p:nvPr/>
          </p:nvSpPr>
          <p:spPr>
            <a:xfrm>
              <a:off x="5185108" y="1263569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Identification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F7539F6-1494-4537-876D-CEA6BFD0F2DC}"/>
                </a:ext>
              </a:extLst>
            </p:cNvPr>
            <p:cNvSpPr/>
            <p:nvPr/>
          </p:nvSpPr>
          <p:spPr>
            <a:xfrm>
              <a:off x="7688278" y="1263570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Affectation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EB66C31-2D4A-4CE5-B1D5-3A83A975015B}"/>
                </a:ext>
              </a:extLst>
            </p:cNvPr>
            <p:cNvSpPr/>
            <p:nvPr/>
          </p:nvSpPr>
          <p:spPr>
            <a:xfrm>
              <a:off x="477795" y="2244251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Widgets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AA4BBB2-8C47-46B6-BEDB-2DDCFAFA23FB}"/>
                </a:ext>
              </a:extLst>
            </p:cNvPr>
            <p:cNvSpPr/>
            <p:nvPr/>
          </p:nvSpPr>
          <p:spPr>
            <a:xfrm>
              <a:off x="476822" y="3177121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Attributs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9619EFC-DC38-43CF-B91D-2B0B8B3DB0FF}"/>
                </a:ext>
              </a:extLst>
            </p:cNvPr>
            <p:cNvSpPr/>
            <p:nvPr/>
          </p:nvSpPr>
          <p:spPr>
            <a:xfrm>
              <a:off x="477795" y="4109991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Events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6D5EB46-81B0-453E-B3CF-180DD7F0F72D}"/>
                </a:ext>
              </a:extLst>
            </p:cNvPr>
            <p:cNvSpPr txBox="1"/>
            <p:nvPr/>
          </p:nvSpPr>
          <p:spPr>
            <a:xfrm>
              <a:off x="3189514" y="2249799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99%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1BECB25-C940-4557-8619-E21C886FE51A}"/>
                </a:ext>
              </a:extLst>
            </p:cNvPr>
            <p:cNvSpPr txBox="1"/>
            <p:nvPr/>
          </p:nvSpPr>
          <p:spPr>
            <a:xfrm>
              <a:off x="8231310" y="224425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99%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3036282-E52B-45D9-BA82-1BD1978C3779}"/>
                </a:ext>
              </a:extLst>
            </p:cNvPr>
            <p:cNvSpPr txBox="1"/>
            <p:nvPr/>
          </p:nvSpPr>
          <p:spPr>
            <a:xfrm>
              <a:off x="5692684" y="224425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98%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9B619CB-83E5-48C8-ACB6-41E2B8CF4C30}"/>
                </a:ext>
              </a:extLst>
            </p:cNvPr>
            <p:cNvSpPr txBox="1"/>
            <p:nvPr/>
          </p:nvSpPr>
          <p:spPr>
            <a:xfrm>
              <a:off x="3189514" y="3157660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87%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A09C84B-ED6B-47B3-BAF1-1A706E8632A3}"/>
                </a:ext>
              </a:extLst>
            </p:cNvPr>
            <p:cNvSpPr txBox="1"/>
            <p:nvPr/>
          </p:nvSpPr>
          <p:spPr>
            <a:xfrm>
              <a:off x="8231310" y="3152112"/>
              <a:ext cx="989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100%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2D6DEA9-1FAD-461E-8F49-E9D8A79745E0}"/>
                </a:ext>
              </a:extLst>
            </p:cNvPr>
            <p:cNvSpPr txBox="1"/>
            <p:nvPr/>
          </p:nvSpPr>
          <p:spPr>
            <a:xfrm>
              <a:off x="5692684" y="3152112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98%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20796E2-DC84-49BE-9F09-9E2535299A59}"/>
                </a:ext>
              </a:extLst>
            </p:cNvPr>
            <p:cNvSpPr txBox="1"/>
            <p:nvPr/>
          </p:nvSpPr>
          <p:spPr>
            <a:xfrm>
              <a:off x="3189514" y="4115539"/>
              <a:ext cx="989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100%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37FAE63-1BA9-40AE-9E5C-92BDB01F4217}"/>
                </a:ext>
              </a:extLst>
            </p:cNvPr>
            <p:cNvSpPr txBox="1"/>
            <p:nvPr/>
          </p:nvSpPr>
          <p:spPr>
            <a:xfrm>
              <a:off x="8231310" y="410999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95%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5C75B36-2D0C-4A5A-A6C9-A3ED3D6E4C45}"/>
                </a:ext>
              </a:extLst>
            </p:cNvPr>
            <p:cNvSpPr txBox="1"/>
            <p:nvPr/>
          </p:nvSpPr>
          <p:spPr>
            <a:xfrm>
              <a:off x="5692684" y="410999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98%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2B031540-01EF-4125-B7F3-9DD6136BA1CC}"/>
              </a:ext>
            </a:extLst>
          </p:cNvPr>
          <p:cNvSpPr txBox="1"/>
          <p:nvPr/>
        </p:nvSpPr>
        <p:spPr>
          <a:xfrm>
            <a:off x="1983056" y="5310166"/>
            <a:ext cx="860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Résultats calculés sur l’application </a:t>
            </a:r>
            <a:r>
              <a:rPr lang="fr-FR" dirty="0" err="1"/>
              <a:t>Kitchensink</a:t>
            </a:r>
            <a:r>
              <a:rPr lang="fr-FR" dirty="0"/>
              <a:t> (GWT)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43E10D3-CDE1-4890-89CB-2F6BD830552E}"/>
              </a:ext>
            </a:extLst>
          </p:cNvPr>
          <p:cNvSpPr txBox="1"/>
          <p:nvPr/>
        </p:nvSpPr>
        <p:spPr>
          <a:xfrm>
            <a:off x="4639048" y="6123022"/>
            <a:ext cx="7441797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Migrating GUI behavior: from GWT to Angular – ICSME’21 industrial track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AA89CC2-0CEB-44F4-B91E-8622F112A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9950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– Extraction des Events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E5257A1-8638-49D7-92F8-777622A68EB8}"/>
              </a:ext>
            </a:extLst>
          </p:cNvPr>
          <p:cNvGrpSpPr/>
          <p:nvPr/>
        </p:nvGrpSpPr>
        <p:grpSpPr>
          <a:xfrm>
            <a:off x="1579380" y="1741405"/>
            <a:ext cx="9033240" cy="3375190"/>
            <a:chOff x="476822" y="1263569"/>
            <a:chExt cx="9033240" cy="337519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45601FE-DE69-49C5-BADB-EAF16C86432B}"/>
                </a:ext>
              </a:extLst>
            </p:cNvPr>
            <p:cNvSpPr/>
            <p:nvPr/>
          </p:nvSpPr>
          <p:spPr>
            <a:xfrm>
              <a:off x="2681938" y="1263570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Détection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9A3CC54-87AB-4D5D-A195-3BC321EF974A}"/>
                </a:ext>
              </a:extLst>
            </p:cNvPr>
            <p:cNvSpPr/>
            <p:nvPr/>
          </p:nvSpPr>
          <p:spPr>
            <a:xfrm>
              <a:off x="5185108" y="1263569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Identification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F7539F6-1494-4537-876D-CEA6BFD0F2DC}"/>
                </a:ext>
              </a:extLst>
            </p:cNvPr>
            <p:cNvSpPr/>
            <p:nvPr/>
          </p:nvSpPr>
          <p:spPr>
            <a:xfrm>
              <a:off x="7688278" y="1263570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Affectation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EB66C31-2D4A-4CE5-B1D5-3A83A975015B}"/>
                </a:ext>
              </a:extLst>
            </p:cNvPr>
            <p:cNvSpPr/>
            <p:nvPr/>
          </p:nvSpPr>
          <p:spPr>
            <a:xfrm>
              <a:off x="477795" y="2244251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Widgets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AA4BBB2-8C47-46B6-BEDB-2DDCFAFA23FB}"/>
                </a:ext>
              </a:extLst>
            </p:cNvPr>
            <p:cNvSpPr/>
            <p:nvPr/>
          </p:nvSpPr>
          <p:spPr>
            <a:xfrm>
              <a:off x="476822" y="3177121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Attributs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9619EFC-DC38-43CF-B91D-2B0B8B3DB0FF}"/>
                </a:ext>
              </a:extLst>
            </p:cNvPr>
            <p:cNvSpPr/>
            <p:nvPr/>
          </p:nvSpPr>
          <p:spPr>
            <a:xfrm>
              <a:off x="477795" y="4109991"/>
              <a:ext cx="1821784" cy="5037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tx1"/>
                  </a:solidFill>
                </a:rPr>
                <a:t>Events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6D5EB46-81B0-453E-B3CF-180DD7F0F72D}"/>
                </a:ext>
              </a:extLst>
            </p:cNvPr>
            <p:cNvSpPr txBox="1"/>
            <p:nvPr/>
          </p:nvSpPr>
          <p:spPr>
            <a:xfrm>
              <a:off x="3189514" y="2249799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99%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1BECB25-C940-4557-8619-E21C886FE51A}"/>
                </a:ext>
              </a:extLst>
            </p:cNvPr>
            <p:cNvSpPr txBox="1"/>
            <p:nvPr/>
          </p:nvSpPr>
          <p:spPr>
            <a:xfrm>
              <a:off x="8231310" y="224425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99%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3036282-E52B-45D9-BA82-1BD1978C3779}"/>
                </a:ext>
              </a:extLst>
            </p:cNvPr>
            <p:cNvSpPr txBox="1"/>
            <p:nvPr/>
          </p:nvSpPr>
          <p:spPr>
            <a:xfrm>
              <a:off x="5692684" y="224425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98%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9B619CB-83E5-48C8-ACB6-41E2B8CF4C30}"/>
                </a:ext>
              </a:extLst>
            </p:cNvPr>
            <p:cNvSpPr txBox="1"/>
            <p:nvPr/>
          </p:nvSpPr>
          <p:spPr>
            <a:xfrm>
              <a:off x="3189514" y="3157660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87%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A09C84B-ED6B-47B3-BAF1-1A706E8632A3}"/>
                </a:ext>
              </a:extLst>
            </p:cNvPr>
            <p:cNvSpPr txBox="1"/>
            <p:nvPr/>
          </p:nvSpPr>
          <p:spPr>
            <a:xfrm>
              <a:off x="8231310" y="3152112"/>
              <a:ext cx="989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100%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2D6DEA9-1FAD-461E-8F49-E9D8A79745E0}"/>
                </a:ext>
              </a:extLst>
            </p:cNvPr>
            <p:cNvSpPr txBox="1"/>
            <p:nvPr/>
          </p:nvSpPr>
          <p:spPr>
            <a:xfrm>
              <a:off x="5692684" y="3152112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98%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20796E2-DC84-49BE-9F09-9E2535299A59}"/>
                </a:ext>
              </a:extLst>
            </p:cNvPr>
            <p:cNvSpPr txBox="1"/>
            <p:nvPr/>
          </p:nvSpPr>
          <p:spPr>
            <a:xfrm>
              <a:off x="3189514" y="4115539"/>
              <a:ext cx="989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100%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37FAE63-1BA9-40AE-9E5C-92BDB01F4217}"/>
                </a:ext>
              </a:extLst>
            </p:cNvPr>
            <p:cNvSpPr txBox="1"/>
            <p:nvPr/>
          </p:nvSpPr>
          <p:spPr>
            <a:xfrm>
              <a:off x="8231310" y="410999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95%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5C75B36-2D0C-4A5A-A6C9-A3ED3D6E4C45}"/>
                </a:ext>
              </a:extLst>
            </p:cNvPr>
            <p:cNvSpPr txBox="1"/>
            <p:nvPr/>
          </p:nvSpPr>
          <p:spPr>
            <a:xfrm>
              <a:off x="5692684" y="410999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/>
                <a:t>98%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8A9514-B0CA-406B-B90A-A6D7A0FF0776}"/>
              </a:ext>
            </a:extLst>
          </p:cNvPr>
          <p:cNvSpPr/>
          <p:nvPr/>
        </p:nvSpPr>
        <p:spPr>
          <a:xfrm>
            <a:off x="1142999" y="1447800"/>
            <a:ext cx="10125075" cy="460785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0DE6EC4-D10F-40A8-88A6-0899BDF5EF73}"/>
              </a:ext>
            </a:extLst>
          </p:cNvPr>
          <p:cNvSpPr/>
          <p:nvPr/>
        </p:nvSpPr>
        <p:spPr>
          <a:xfrm>
            <a:off x="1579380" y="2660103"/>
            <a:ext cx="9029889" cy="15377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Extraction des interfaces graphiques</a:t>
            </a:r>
            <a:br>
              <a:rPr lang="fr-FR" sz="2400" b="1" dirty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rgbClr val="00B0F0"/>
                </a:solidFill>
              </a:rPr>
              <a:t>indépendante du framework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03A9F43-15EF-47FC-BBDD-95E7DB40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6094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16903A4-4063-47EA-BBD7-01B613A43454}"/>
              </a:ext>
            </a:extLst>
          </p:cNvPr>
          <p:cNvSpPr/>
          <p:nvPr/>
        </p:nvSpPr>
        <p:spPr>
          <a:xfrm>
            <a:off x="1699102" y="3495050"/>
            <a:ext cx="3624971" cy="1446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Qualité du code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BD3CE6E-B086-4411-A53D-666C01D1D2D1}"/>
              </a:ext>
            </a:extLst>
          </p:cNvPr>
          <p:cNvSpPr/>
          <p:nvPr/>
        </p:nvSpPr>
        <p:spPr>
          <a:xfrm>
            <a:off x="1699103" y="1369301"/>
            <a:ext cx="3624971" cy="1446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Comparaison de l’aspect visuel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C6C519-3AB2-40B6-9F29-C5B0D8A7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Génération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71B38B1-8C08-4487-9EF6-4AAA7956B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725" y="6645322"/>
            <a:ext cx="153043" cy="153043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3ADD9D8-B2F7-4A87-98F1-8C9801073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822" y="6645321"/>
            <a:ext cx="153043" cy="153043"/>
          </a:xfrm>
          <a:prstGeom prst="ellipse">
            <a:avLst/>
          </a:prstGeom>
          <a:solidFill>
            <a:srgbClr val="136FA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C512442-2DB0-4966-AF8C-0C0BDA2244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431" y="6638726"/>
            <a:ext cx="153043" cy="153043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00DD3525-3860-493C-A25F-58D5240890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0040" y="6647346"/>
            <a:ext cx="153043" cy="153043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591E149-69AE-489F-8074-F540BE82C70C}"/>
              </a:ext>
            </a:extLst>
          </p:cNvPr>
          <p:cNvSpPr/>
          <p:nvPr/>
        </p:nvSpPr>
        <p:spPr>
          <a:xfrm>
            <a:off x="2225559" y="6645321"/>
            <a:ext cx="153043" cy="153043"/>
          </a:xfrm>
          <a:prstGeom prst="ellipse">
            <a:avLst/>
          </a:prstGeom>
          <a:solidFill>
            <a:srgbClr val="F3A20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B135A31-96AC-4892-8721-F910F4E8D3D8}"/>
              </a:ext>
            </a:extLst>
          </p:cNvPr>
          <p:cNvSpPr/>
          <p:nvPr/>
        </p:nvSpPr>
        <p:spPr>
          <a:xfrm>
            <a:off x="254334" y="6638727"/>
            <a:ext cx="153043" cy="153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DA9AA8-18AA-4BC4-B338-8EBDE564CF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83" y="6530579"/>
            <a:ext cx="11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Validation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A2551FD-92A5-4E0E-B018-19903AEB3ACB}"/>
              </a:ext>
            </a:extLst>
          </p:cNvPr>
          <p:cNvSpPr/>
          <p:nvPr/>
        </p:nvSpPr>
        <p:spPr>
          <a:xfrm>
            <a:off x="6867925" y="1369300"/>
            <a:ext cx="3624971" cy="14460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Analyse des coûts en performance de l’architecture hybride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D83ED1-CC21-4E0B-840C-4D3308B41A91}"/>
              </a:ext>
            </a:extLst>
          </p:cNvPr>
          <p:cNvSpPr txBox="1"/>
          <p:nvPr/>
        </p:nvSpPr>
        <p:spPr>
          <a:xfrm>
            <a:off x="5718517" y="6114365"/>
            <a:ext cx="6405916" cy="3745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Challenges for Layout Validation: Lessons Learned –</a:t>
            </a:r>
            <a:r>
              <a:rPr lang="en-US" sz="1600" dirty="0">
                <a:latin typeface="+mj-lt"/>
              </a:rPr>
              <a:t> Quatic’20</a:t>
            </a:r>
            <a:endParaRPr lang="fr-FR" sz="1600" dirty="0">
              <a:latin typeface="+mj-lt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D302B24-1FCF-4C44-A9A0-28F9A345B56E}"/>
              </a:ext>
            </a:extLst>
          </p:cNvPr>
          <p:cNvSpPr/>
          <p:nvPr/>
        </p:nvSpPr>
        <p:spPr>
          <a:xfrm>
            <a:off x="6867924" y="3495050"/>
            <a:ext cx="3624971" cy="14460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Validation des développeurs du comportement et de l’application migrée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442F42-1F41-4B41-A477-F53D27824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4829EA0-EEB4-41AB-A013-1207CE46BF0C}" type="slidenum">
              <a:rPr lang="fr-FR" smtClean="0"/>
              <a:pPr>
                <a:defRPr/>
              </a:pPr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743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theme1.xml><?xml version="1.0" encoding="utf-8"?>
<a:theme xmlns:a="http://schemas.openxmlformats.org/drawingml/2006/main" name="Thème Bleu">
  <a:themeElements>
    <a:clrScheme name="Personnalisé 3">
      <a:dk1>
        <a:srgbClr val="000000"/>
      </a:dk1>
      <a:lt1>
        <a:srgbClr val="FFFFFF"/>
      </a:lt1>
      <a:dk2>
        <a:srgbClr val="362E95"/>
      </a:dk2>
      <a:lt2>
        <a:srgbClr val="FFFFFF"/>
      </a:lt2>
      <a:accent1>
        <a:srgbClr val="FFD040"/>
      </a:accent1>
      <a:accent2>
        <a:srgbClr val="9085BE"/>
      </a:accent2>
      <a:accent3>
        <a:srgbClr val="CA1D34"/>
      </a:accent3>
      <a:accent4>
        <a:srgbClr val="F05327"/>
      </a:accent4>
      <a:accent5>
        <a:srgbClr val="0A905D"/>
      </a:accent5>
      <a:accent6>
        <a:srgbClr val="6A2E91"/>
      </a:accent6>
      <a:hlink>
        <a:srgbClr val="4B5050"/>
      </a:hlink>
      <a:folHlink>
        <a:srgbClr val="19BB9B"/>
      </a:folHlink>
    </a:clrScheme>
    <a:fontScheme name="Personnalisé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PPT_Berger_Levrault - BLTech.potx [Lecture seule]" id="{57D2EBE7-54F5-490C-AA9B-E54D2F425249}" vid="{62B403BE-9B41-4BD6-8599-BF98555E3728}"/>
    </a:ext>
  </a:extLst>
</a:theme>
</file>

<file path=ppt/theme/theme2.xml><?xml version="1.0" encoding="utf-8"?>
<a:theme xmlns:a="http://schemas.openxmlformats.org/drawingml/2006/main" name="Thème Jaune">
  <a:themeElements>
    <a:clrScheme name="Personnalisé 3">
      <a:dk1>
        <a:srgbClr val="000000"/>
      </a:dk1>
      <a:lt1>
        <a:srgbClr val="FFFFFF"/>
      </a:lt1>
      <a:dk2>
        <a:srgbClr val="362E95"/>
      </a:dk2>
      <a:lt2>
        <a:srgbClr val="FFFFFF"/>
      </a:lt2>
      <a:accent1>
        <a:srgbClr val="FFD040"/>
      </a:accent1>
      <a:accent2>
        <a:srgbClr val="9085BE"/>
      </a:accent2>
      <a:accent3>
        <a:srgbClr val="CA1D34"/>
      </a:accent3>
      <a:accent4>
        <a:srgbClr val="F05327"/>
      </a:accent4>
      <a:accent5>
        <a:srgbClr val="0A905D"/>
      </a:accent5>
      <a:accent6>
        <a:srgbClr val="6A2E91"/>
      </a:accent6>
      <a:hlink>
        <a:srgbClr val="4B5050"/>
      </a:hlink>
      <a:folHlink>
        <a:srgbClr val="19BB9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PPT_Berger_Levrault - BLTech.potx [Lecture seule]" id="{57D2EBE7-54F5-490C-AA9B-E54D2F425249}" vid="{62B403BE-9B41-4BD6-8599-BF98555E3728}"/>
    </a:ext>
  </a:extLst>
</a:theme>
</file>

<file path=ppt/theme/theme3.xml><?xml version="1.0" encoding="utf-8"?>
<a:theme xmlns:a="http://schemas.openxmlformats.org/drawingml/2006/main" name="Thème Neutre">
  <a:themeElements>
    <a:clrScheme name="Personnalisé 3">
      <a:dk1>
        <a:srgbClr val="000000"/>
      </a:dk1>
      <a:lt1>
        <a:srgbClr val="FFFFFF"/>
      </a:lt1>
      <a:dk2>
        <a:srgbClr val="362E95"/>
      </a:dk2>
      <a:lt2>
        <a:srgbClr val="FFFFFF"/>
      </a:lt2>
      <a:accent1>
        <a:srgbClr val="FFD040"/>
      </a:accent1>
      <a:accent2>
        <a:srgbClr val="9085BE"/>
      </a:accent2>
      <a:accent3>
        <a:srgbClr val="CA1D34"/>
      </a:accent3>
      <a:accent4>
        <a:srgbClr val="F05327"/>
      </a:accent4>
      <a:accent5>
        <a:srgbClr val="0A905D"/>
      </a:accent5>
      <a:accent6>
        <a:srgbClr val="6A2E91"/>
      </a:accent6>
      <a:hlink>
        <a:srgbClr val="4B5050"/>
      </a:hlink>
      <a:folHlink>
        <a:srgbClr val="19BB9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PPT_Berger_Levrault - BLTech.potx [Lecture seule]" id="{57D2EBE7-54F5-490C-AA9B-E54D2F425249}" vid="{62B403BE-9B41-4BD6-8599-BF98555E3728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3960D3-4488-4676-A791-0E0F80E72765}">
  <we:reference id="wa104178141" version="3.10.0.197" store="fr-FR" storeType="OMEX"/>
  <we:alternateReferences>
    <we:reference id="WA104178141" version="3.10.0.197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08C58D49B60440AA9E9CA16F7D02F1" ma:contentTypeVersion="7" ma:contentTypeDescription="Crée un document." ma:contentTypeScope="" ma:versionID="0d8591f9fbff6be1d157e4aa51b93850">
  <xsd:schema xmlns:xsd="http://www.w3.org/2001/XMLSchema" xmlns:xs="http://www.w3.org/2001/XMLSchema" xmlns:p="http://schemas.microsoft.com/office/2006/metadata/properties" xmlns:ns2="a4cc3c34-477a-48a7-9040-dbe6d4344b2f" xmlns:ns3="b32f3698-043a-44b5-8aa4-9117acd078ed" targetNamespace="http://schemas.microsoft.com/office/2006/metadata/properties" ma:root="true" ma:fieldsID="e4cbe0ccaf92fd346381c34c75202328" ns2:_="" ns3:_="">
    <xsd:import namespace="a4cc3c34-477a-48a7-9040-dbe6d4344b2f"/>
    <xsd:import namespace="b32f3698-043a-44b5-8aa4-9117acd078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c3c34-477a-48a7-9040-dbe6d4344b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f3698-043a-44b5-8aa4-9117acd078e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DA131B-ACC2-4E39-A9B3-A4911362C413}">
  <ds:schemaRefs>
    <ds:schemaRef ds:uri="a4cc3c34-477a-48a7-9040-dbe6d4344b2f"/>
    <ds:schemaRef ds:uri="b32f3698-043a-44b5-8aa4-9117acd078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C0CCE09-331C-4056-8A44-D7037A88D2C8}">
  <ds:schemaRefs>
    <ds:schemaRef ds:uri="a4cc3c34-477a-48a7-9040-dbe6d4344b2f"/>
    <ds:schemaRef ds:uri="b32f3698-043a-44b5-8aa4-9117acd078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EA00A1-5D8C-4981-8DEB-0C6627D3E0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Modele_PPT_Berger_Levrault</Template>
  <TotalTime>1872</TotalTime>
  <Words>4611</Words>
  <Application>Microsoft Office PowerPoint</Application>
  <PresentationFormat>Grand écran</PresentationFormat>
  <Paragraphs>1466</Paragraphs>
  <Slides>119</Slides>
  <Notes>69</Notes>
  <HiddenSlides>2</HiddenSlides>
  <MMClips>1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119</vt:i4>
      </vt:variant>
    </vt:vector>
  </HeadingPairs>
  <TitlesOfParts>
    <vt:vector size="135" baseType="lpstr">
      <vt:lpstr>-apple-system</vt:lpstr>
      <vt:lpstr>Arial</vt:lpstr>
      <vt:lpstr>Calibri</vt:lpstr>
      <vt:lpstr>Calibri Light</vt:lpstr>
      <vt:lpstr>Century Gothic</vt:lpstr>
      <vt:lpstr>Euclid Flex B Light</vt:lpstr>
      <vt:lpstr>Euclid Flex B Medium</vt:lpstr>
      <vt:lpstr>Helvetica</vt:lpstr>
      <vt:lpstr>Helvetica Light</vt:lpstr>
      <vt:lpstr>Indie Flower</vt:lpstr>
      <vt:lpstr>Pacifico</vt:lpstr>
      <vt:lpstr>Segoe UI</vt:lpstr>
      <vt:lpstr>Wingdings</vt:lpstr>
      <vt:lpstr>Thème Bleu</vt:lpstr>
      <vt:lpstr>Thème Jaune</vt:lpstr>
      <vt:lpstr>Thème Neutre</vt:lpstr>
      <vt:lpstr>Approche Incrémentale pour la Migration des Interfaces Graphiques d’Applications utilisant les Métamodèles</vt:lpstr>
      <vt:lpstr>Introduction</vt:lpstr>
      <vt:lpstr>Introduction</vt:lpstr>
      <vt:lpstr>Introduction</vt:lpstr>
      <vt:lpstr>Exemple : page à migrer</vt:lpstr>
      <vt:lpstr>Exemple : page à migrer</vt:lpstr>
      <vt:lpstr>Exemple : l’application RH</vt:lpstr>
      <vt:lpstr>Problèmes Industriels</vt:lpstr>
      <vt:lpstr>Problèmes</vt:lpstr>
      <vt:lpstr>Présentation PowerPoint</vt:lpstr>
      <vt:lpstr>ETAT DE L’ART</vt:lpstr>
      <vt:lpstr>Etat de l’art</vt:lpstr>
      <vt:lpstr>Etat de l’art</vt:lpstr>
      <vt:lpstr>Représentation du visuel </vt:lpstr>
      <vt:lpstr>Représentation du visuel </vt:lpstr>
      <vt:lpstr>Représentation du visuel </vt:lpstr>
      <vt:lpstr>Représentation du visuel </vt:lpstr>
      <vt:lpstr>Représentation du visuel </vt:lpstr>
      <vt:lpstr>Représentation du visuel </vt:lpstr>
      <vt:lpstr>Représentation du visuel </vt:lpstr>
      <vt:lpstr>Représentation du visuel </vt:lpstr>
      <vt:lpstr>Approche de migration de GUI</vt:lpstr>
      <vt:lpstr>Approche de migration de GUI</vt:lpstr>
      <vt:lpstr>Approche de migration de GUI</vt:lpstr>
      <vt:lpstr>Approche de migration de GUI</vt:lpstr>
      <vt:lpstr>Approche de migration de GUI</vt:lpstr>
      <vt:lpstr>Approche de migration de GUI</vt:lpstr>
      <vt:lpstr>Approche de migration de GUI</vt:lpstr>
      <vt:lpstr>Etat de l’art</vt:lpstr>
      <vt:lpstr>Migration incrémentale</vt:lpstr>
      <vt:lpstr>Migration incrémentale – Hybride</vt:lpstr>
      <vt:lpstr>Contraintes d’hybridation</vt:lpstr>
      <vt:lpstr>Contraintes d’hybridation</vt:lpstr>
      <vt:lpstr>Contraintes d’hybridation</vt:lpstr>
      <vt:lpstr>Contraintes d’hybridation</vt:lpstr>
      <vt:lpstr>Contraintes d’hybridation</vt:lpstr>
      <vt:lpstr>Contraintes d’hybridation</vt:lpstr>
      <vt:lpstr>Ma Proposition</vt:lpstr>
      <vt:lpstr>Ma proposition</vt:lpstr>
      <vt:lpstr>Présentation PowerPoint</vt:lpstr>
      <vt:lpstr>Décomposition du GUI</vt:lpstr>
      <vt:lpstr>Décomposition du GUI</vt:lpstr>
      <vt:lpstr>Décomposition du GUI</vt:lpstr>
      <vt:lpstr>Décomposition du GUI</vt:lpstr>
      <vt:lpstr>Décomposition du GUI</vt:lpstr>
      <vt:lpstr>Décomposition du GUI</vt:lpstr>
      <vt:lpstr>Décomposition du GUI</vt:lpstr>
      <vt:lpstr>Approche de migration</vt:lpstr>
      <vt:lpstr>Approche de migration – cas industriel</vt:lpstr>
      <vt:lpstr>Approche de migration</vt:lpstr>
      <vt:lpstr>Migration du visuel – méta-modèle pivot</vt:lpstr>
      <vt:lpstr>Migration du visuel – méta-modèle pivot</vt:lpstr>
      <vt:lpstr>Migration du visuel – méta-modèle pivot</vt:lpstr>
      <vt:lpstr>Migration du visuel – Extraction/Génération</vt:lpstr>
      <vt:lpstr>Migration du visuel – Extraction/Génération</vt:lpstr>
      <vt:lpstr>Migration du visuel – Extraction</vt:lpstr>
      <vt:lpstr>Migration du visuel – Extraction</vt:lpstr>
      <vt:lpstr>Migration du visuel – Extraction</vt:lpstr>
      <vt:lpstr>Migration du visuel – Génération</vt:lpstr>
      <vt:lpstr>Migration du visuel – Génération</vt:lpstr>
      <vt:lpstr>Migration du visuel – Génération</vt:lpstr>
      <vt:lpstr>Migration du visuel – Extraction/Génération</vt:lpstr>
      <vt:lpstr>Approche de migration</vt:lpstr>
      <vt:lpstr>Migration du comportement – méta-modèle pivot</vt:lpstr>
      <vt:lpstr>Migration du comportement – méta-modèle pivot</vt:lpstr>
      <vt:lpstr>Migration du comportement – méta-modèle pivot</vt:lpstr>
      <vt:lpstr>Migration du comportement – Extraction/Génération</vt:lpstr>
      <vt:lpstr>Migration du comportement – Extraction/Génération</vt:lpstr>
      <vt:lpstr>Migration du comportement – Extraction</vt:lpstr>
      <vt:lpstr>Migration du comportement – Extraction</vt:lpstr>
      <vt:lpstr>Migration du comportement – Extraction</vt:lpstr>
      <vt:lpstr>Migration du comportement – Extraction</vt:lpstr>
      <vt:lpstr>Migration du comportement – Extraction</vt:lpstr>
      <vt:lpstr>Migration du comportement – Génération</vt:lpstr>
      <vt:lpstr>Migration du comportement – Génération</vt:lpstr>
      <vt:lpstr>Migration du comportement – Génération</vt:lpstr>
      <vt:lpstr>Migration du comportement – Extraction/Génération</vt:lpstr>
      <vt:lpstr>GUI MIGRATION</vt:lpstr>
      <vt:lpstr>Présentation PowerPoint</vt:lpstr>
      <vt:lpstr>Approche de migration incrémentale</vt:lpstr>
      <vt:lpstr>Présentation PowerPoint</vt:lpstr>
      <vt:lpstr>Architecture hybride</vt:lpstr>
      <vt:lpstr>Architecture hybride – contraintes</vt:lpstr>
      <vt:lpstr>Architecture hybride – contraintes</vt:lpstr>
      <vt:lpstr>Architecture hybride – contraintes</vt:lpstr>
      <vt:lpstr>Architecture hybride – contraintes</vt:lpstr>
      <vt:lpstr>Architecture hybride – contraintes</vt:lpstr>
      <vt:lpstr>Migration Incrémentale</vt:lpstr>
      <vt:lpstr>Validation</vt:lpstr>
      <vt:lpstr>Implémentation</vt:lpstr>
      <vt:lpstr>Expérimentations</vt:lpstr>
      <vt:lpstr>Validation Extraction – Métriques</vt:lpstr>
      <vt:lpstr>Validation Extraction – Métriques</vt:lpstr>
      <vt:lpstr>Validation Extraction – Métriques</vt:lpstr>
      <vt:lpstr>Résultat – Extraction des Widgets</vt:lpstr>
      <vt:lpstr>Résultat – Extraction des Attributs</vt:lpstr>
      <vt:lpstr>Résultat – Extraction des Events</vt:lpstr>
      <vt:lpstr>Résultat – Extraction des Events</vt:lpstr>
      <vt:lpstr>Validation Génération</vt:lpstr>
      <vt:lpstr>Résultat Génération Visuel – DBManager</vt:lpstr>
      <vt:lpstr>Résultat Génération Visuel – Kitchensink</vt:lpstr>
      <vt:lpstr>Migration de Omaje</vt:lpstr>
      <vt:lpstr>Résultat Génération Visuel – Omaje</vt:lpstr>
      <vt:lpstr>Résultat Génération – Qualité du code – Omaje</vt:lpstr>
      <vt:lpstr>Résultat Hybride – Performance – Omaje</vt:lpstr>
      <vt:lpstr>Validation des développeurs – Omaje</vt:lpstr>
      <vt:lpstr>Conclusion</vt:lpstr>
      <vt:lpstr>Conclusion</vt:lpstr>
      <vt:lpstr>Publications</vt:lpstr>
      <vt:lpstr>Travaux futurs</vt:lpstr>
      <vt:lpstr>Conclusion</vt:lpstr>
      <vt:lpstr>Approche Incrémentale pour la Migration des Interfaces Graphiques d’Applications utilisant les Métamodèles</vt:lpstr>
      <vt:lpstr>Présentation PowerPoint</vt:lpstr>
      <vt:lpstr>Résultat Génération Visuel – RH</vt:lpstr>
      <vt:lpstr>Résultat Génération – Omaje</vt:lpstr>
      <vt:lpstr>Qualité après  full migration</vt:lpstr>
      <vt:lpstr>Présentation PowerPoint</vt:lpstr>
      <vt:lpstr>Présentation PowerPoint</vt:lpstr>
      <vt:lpstr>Présentation PowerPoint</vt:lpstr>
    </vt:vector>
  </TitlesOfParts>
  <Company>BERGER-LEVRAULT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BOUSQUET Aurelie</dc:creator>
  <cp:lastModifiedBy>VERHAEGHE Benoit</cp:lastModifiedBy>
  <cp:revision>1</cp:revision>
  <dcterms:created xsi:type="dcterms:W3CDTF">2017-04-05T13:14:55Z</dcterms:created>
  <dcterms:modified xsi:type="dcterms:W3CDTF">2022-01-04T08:46:12Z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0x010100A008C58D49B60440AA9E9CA16F7D02F1</vt:lpwstr>
  </property>
</Properties>
</file>